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1" r:id="rId4"/>
    <p:sldId id="259" r:id="rId5"/>
    <p:sldId id="258" r:id="rId6"/>
    <p:sldId id="264" r:id="rId7"/>
    <p:sldId id="262" r:id="rId8"/>
    <p:sldId id="260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77071" autoAdjust="0"/>
  </p:normalViewPr>
  <p:slideViewPr>
    <p:cSldViewPr>
      <p:cViewPr varScale="1">
        <p:scale>
          <a:sx n="102" d="100"/>
          <a:sy n="102" d="100"/>
        </p:scale>
        <p:origin x="-188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83C800-4E83-4D0A-AC8B-25B6ED2750C4}" type="datetimeFigureOut">
              <a:rPr lang="en-US" smtClean="0"/>
              <a:t>1/12/2010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79D3CE-7FA4-44E4-AED3-CF283C2B74A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Give an explanation for the concepts inheritance and polymorphism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Relevant theoretical decisions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What is inheritance, when and how is it used?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How are the relationship between references and objects in an inheritance hierarchy?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What are static and dynamic types?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What is polymorphism, when and how is it used?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How do you understand the concepts early and late binding?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What is a polymorphic method?</a:t>
            </a:r>
            <a:endParaRPr 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79D3CE-7FA4-44E4-AED3-CF283C2B74AC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7D7DC-7299-43C9-BAE2-F335855B8707}" type="datetimeFigureOut">
              <a:rPr lang="en-US" smtClean="0"/>
              <a:pPr/>
              <a:t>1/12/2010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9C360-10AD-4B5E-BF9F-FAB61C3D4D92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7D7DC-7299-43C9-BAE2-F335855B8707}" type="datetimeFigureOut">
              <a:rPr lang="en-US" smtClean="0"/>
              <a:pPr/>
              <a:t>1/12/2010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9C360-10AD-4B5E-BF9F-FAB61C3D4D92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7D7DC-7299-43C9-BAE2-F335855B8707}" type="datetimeFigureOut">
              <a:rPr lang="en-US" smtClean="0"/>
              <a:pPr/>
              <a:t>1/12/2010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9C360-10AD-4B5E-BF9F-FAB61C3D4D92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7D7DC-7299-43C9-BAE2-F335855B8707}" type="datetimeFigureOut">
              <a:rPr lang="en-US" smtClean="0"/>
              <a:pPr/>
              <a:t>1/12/2010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9C360-10AD-4B5E-BF9F-FAB61C3D4D92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7D7DC-7299-43C9-BAE2-F335855B8707}" type="datetimeFigureOut">
              <a:rPr lang="en-US" smtClean="0"/>
              <a:pPr/>
              <a:t>1/12/2010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9C360-10AD-4B5E-BF9F-FAB61C3D4D92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7D7DC-7299-43C9-BAE2-F335855B8707}" type="datetimeFigureOut">
              <a:rPr lang="en-US" smtClean="0"/>
              <a:pPr/>
              <a:t>1/12/2010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9C360-10AD-4B5E-BF9F-FAB61C3D4D92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7D7DC-7299-43C9-BAE2-F335855B8707}" type="datetimeFigureOut">
              <a:rPr lang="en-US" smtClean="0"/>
              <a:pPr/>
              <a:t>1/12/2010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9C360-10AD-4B5E-BF9F-FAB61C3D4D92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7D7DC-7299-43C9-BAE2-F335855B8707}" type="datetimeFigureOut">
              <a:rPr lang="en-US" smtClean="0"/>
              <a:pPr/>
              <a:t>1/12/2010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9C360-10AD-4B5E-BF9F-FAB61C3D4D92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7D7DC-7299-43C9-BAE2-F335855B8707}" type="datetimeFigureOut">
              <a:rPr lang="en-US" smtClean="0"/>
              <a:pPr/>
              <a:t>1/12/2010</a:t>
            </a:fld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9C360-10AD-4B5E-BF9F-FAB61C3D4D92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7D7DC-7299-43C9-BAE2-F335855B8707}" type="datetimeFigureOut">
              <a:rPr lang="en-US" smtClean="0"/>
              <a:pPr/>
              <a:t>1/12/2010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9C360-10AD-4B5E-BF9F-FAB61C3D4D92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7D7DC-7299-43C9-BAE2-F335855B8707}" type="datetimeFigureOut">
              <a:rPr lang="en-US" smtClean="0"/>
              <a:pPr/>
              <a:t>1/12/2010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9C360-10AD-4B5E-BF9F-FAB61C3D4D92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57D7DC-7299-43C9-BAE2-F335855B8707}" type="datetimeFigureOut">
              <a:rPr lang="en-US" smtClean="0"/>
              <a:pPr/>
              <a:t>1/12/2010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09C360-10AD-4B5E-BF9F-FAB61C3D4D92}" type="slidenum">
              <a:rPr lang="da-DK" smtClean="0"/>
              <a:pPr/>
              <a:t>‹#›</a:t>
            </a:fld>
            <a:endParaRPr lang="da-D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smtClean="0"/>
              <a:t>#02 Inheritance and Polymorphism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a-DK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Example and Visibility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TextBox 3"/>
          <p:cNvSpPr txBox="1"/>
          <p:nvPr/>
        </p:nvSpPr>
        <p:spPr>
          <a:xfrm>
            <a:off x="1500166" y="2500306"/>
            <a:ext cx="2571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2143116"/>
            <a:ext cx="5648325" cy="450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“An </a:t>
            </a:r>
            <a:r>
              <a:rPr lang="en-US" i="1" dirty="0" smtClean="0"/>
              <a:t>interface is a contract that guarantees to a client how a class will behave”</a:t>
            </a:r>
          </a:p>
          <a:p>
            <a:endParaRPr lang="en-US" i="1" dirty="0" smtClean="0"/>
          </a:p>
          <a:p>
            <a:r>
              <a:rPr lang="en-US" dirty="0" smtClean="0"/>
              <a:t>A Class can implement more the one interface</a:t>
            </a:r>
          </a:p>
          <a:p>
            <a:r>
              <a:rPr lang="en-US" dirty="0" smtClean="0"/>
              <a:t>Interfaces can be extended and combined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00364" y="5286388"/>
            <a:ext cx="2967818" cy="11049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Class Vs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Garbage Collector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C# performs automatic garbage collection</a:t>
            </a:r>
          </a:p>
          <a:p>
            <a:pPr lvl="1"/>
            <a:r>
              <a:rPr lang="en-US" dirty="0" smtClean="0"/>
              <a:t>Collection/removing objects that are marked as garbage</a:t>
            </a:r>
          </a:p>
          <a:p>
            <a:pPr lvl="1"/>
            <a:r>
              <a:rPr lang="en-US" dirty="0" smtClean="0"/>
              <a:t>Object that no longer has a reference</a:t>
            </a:r>
          </a:p>
          <a:p>
            <a:pPr lvl="1"/>
            <a:r>
              <a:rPr lang="en-US" dirty="0" smtClean="0"/>
              <a:t>C# programmers don’t need to worry about explicitly reclaiming memory that has become garbage 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</a:t>
            </a:r>
            <a:r>
              <a:rPr lang="da-DK" dirty="0" smtClean="0"/>
              <a:t> i</a:t>
            </a:r>
            <a:r>
              <a:rPr lang="en-US" dirty="0" smtClean="0"/>
              <a:t>n our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</a:t>
            </a:r>
            <a:r>
              <a:rPr lang="da-DK" dirty="0" smtClean="0"/>
              <a:t> i</a:t>
            </a:r>
            <a:r>
              <a:rPr lang="en-US" dirty="0" smtClean="0"/>
              <a:t>n our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105</Words>
  <Application>Microsoft Office PowerPoint</Application>
  <PresentationFormat>On-screen Show (4:3)</PresentationFormat>
  <Paragraphs>27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#02 Inheritance and Polymorphism</vt:lpstr>
      <vt:lpstr>Class</vt:lpstr>
      <vt:lpstr>Class Example and Visibility</vt:lpstr>
      <vt:lpstr>Interfaces</vt:lpstr>
      <vt:lpstr>Abstract Class</vt:lpstr>
      <vt:lpstr>Abstract Class Vs Interface</vt:lpstr>
      <vt:lpstr>Garbage Collector</vt:lpstr>
      <vt:lpstr>Use in our program</vt:lpstr>
      <vt:lpstr>Use in our program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#01 Class, Abstract Class and Interfaces</dc:title>
  <dc:creator>Martin</dc:creator>
  <cp:lastModifiedBy>Martin</cp:lastModifiedBy>
  <cp:revision>16</cp:revision>
  <dcterms:created xsi:type="dcterms:W3CDTF">2010-01-11T10:30:15Z</dcterms:created>
  <dcterms:modified xsi:type="dcterms:W3CDTF">2010-01-12T09:23:59Z</dcterms:modified>
</cp:coreProperties>
</file>