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091" autoAdjust="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43F3-DC44-4CC8-A11D-CDB7A8DD7CEA}" type="datetimeFigureOut">
              <a:rPr lang="en-US" smtClean="0"/>
              <a:t>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41E5-9E5E-46A0-9578-2DC388B54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file I/O, object streams and exceptions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purpose of data files and how is it used in a C#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some common file types used for storing data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you store and load objects on files?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exception handling?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necessary to handle exceptions in a C#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of caught and uncaught exception?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exception in a C# program be handled?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#04 File I/O, Object Streams and Exceptions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111</Words>
  <Application>Microsoft Office PowerPoint</Application>
  <PresentationFormat>On-screen Show 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#04 File I/O, Object Streams and Exceptions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18</cp:revision>
  <dcterms:created xsi:type="dcterms:W3CDTF">2010-01-11T10:30:15Z</dcterms:created>
  <dcterms:modified xsi:type="dcterms:W3CDTF">2010-01-12T09:24:26Z</dcterms:modified>
</cp:coreProperties>
</file>