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9" r:id="rId5"/>
    <p:sldId id="258" r:id="rId6"/>
    <p:sldId id="264" r:id="rId7"/>
    <p:sldId id="262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4646" autoAdjust="0"/>
  </p:normalViewPr>
  <p:slideViewPr>
    <p:cSldViewPr>
      <p:cViewPr varScale="1">
        <p:scale>
          <a:sx n="98" d="100"/>
          <a:sy n="98" d="100"/>
        </p:scale>
        <p:origin x="-20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B59D1-7E4C-4C49-B133-6B97AFF35FCA}" type="datetimeFigureOut">
              <a:rPr lang="en-US" smtClean="0"/>
              <a:t>1/12/2010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4F8FE-1D9F-4EDC-9CB0-F991A3D1F1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an explanation for windows control, events and event handlers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theoretical decisions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windows controls?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event and what does it mean?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event handler, how it works and what it contains?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4F8FE-1D9F-4EDC-9CB0-F991A3D1F10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#05 Windows Control, Events and Event Handlers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and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56483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 </a:t>
            </a:r>
            <a:r>
              <a:rPr lang="en-US" i="1" dirty="0" smtClean="0"/>
              <a:t>interface is a contract that guarantees to a client how a class will behave”</a:t>
            </a:r>
          </a:p>
          <a:p>
            <a:endParaRPr lang="en-US" i="1" dirty="0" smtClean="0"/>
          </a:p>
          <a:p>
            <a:r>
              <a:rPr lang="en-US" dirty="0" smtClean="0"/>
              <a:t>A Class can implement more the one interface</a:t>
            </a:r>
          </a:p>
          <a:p>
            <a:r>
              <a:rPr lang="en-US" dirty="0" smtClean="0"/>
              <a:t>Interfaces can be extended and combined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5286388"/>
            <a:ext cx="2967818" cy="110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Vs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performs automatic garbage collection</a:t>
            </a:r>
          </a:p>
          <a:p>
            <a:pPr lvl="1"/>
            <a:r>
              <a:rPr lang="en-US" dirty="0" smtClean="0"/>
              <a:t>Collection/removing objects that are marked as garbage</a:t>
            </a:r>
          </a:p>
          <a:p>
            <a:pPr lvl="1"/>
            <a:r>
              <a:rPr lang="en-US" dirty="0" smtClean="0"/>
              <a:t>Object that no longer has a reference</a:t>
            </a:r>
          </a:p>
          <a:p>
            <a:pPr lvl="1"/>
            <a:r>
              <a:rPr lang="en-US" dirty="0" smtClean="0"/>
              <a:t>C# programmers don’t need to worry about explicitly reclaiming memory that has become garbage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111</Words>
  <Application>Microsoft Office PowerPoint</Application>
  <PresentationFormat>On-screen Show (4:3)</PresentationFormat>
  <Paragraphs>24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#05 Windows Control, Events and Event Handlers</vt:lpstr>
      <vt:lpstr>Class</vt:lpstr>
      <vt:lpstr>Class Example and Visibility</vt:lpstr>
      <vt:lpstr>Interfaces</vt:lpstr>
      <vt:lpstr>Abstract Class</vt:lpstr>
      <vt:lpstr>Abstract Class Vs Interface</vt:lpstr>
      <vt:lpstr>Garbage Collector</vt:lpstr>
      <vt:lpstr>Use in our program</vt:lpstr>
      <vt:lpstr>Use in our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Martin</cp:lastModifiedBy>
  <cp:revision>19</cp:revision>
  <dcterms:created xsi:type="dcterms:W3CDTF">2010-01-11T10:30:15Z</dcterms:created>
  <dcterms:modified xsi:type="dcterms:W3CDTF">2010-01-12T09:24:39Z</dcterms:modified>
</cp:coreProperties>
</file>