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8485" autoAdjust="0"/>
  </p:normalViewPr>
  <p:slideViewPr>
    <p:cSldViewPr>
      <p:cViewPr varScale="1">
        <p:scale>
          <a:sx n="90" d="100"/>
          <a:sy n="90" d="100"/>
        </p:scale>
        <p:origin x="-22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3A25-823B-4BBE-807B-09C859F752B0}" type="datetimeFigureOut">
              <a:rPr lang="en-US" smtClean="0"/>
              <a:t>1/12/2010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3DF41-A1DD-40C2-81C2-7C757221A4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method, parameter scope and property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method,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kind of methods is common in C# programs?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arguments and parameters?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value and reference parameters?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meant by the word scope?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properties, how and why are they used or useful?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3DF41-A1DD-40C2-81C2-7C757221A44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#06 Methods, parameters, scope and properties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112</Words>
  <Application>Microsoft Office PowerPoint</Application>
  <PresentationFormat>On-screen Show (4:3)</PresentationFormat>
  <Paragraphs>27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#06 Methods, parameters, scope and properties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20</cp:revision>
  <dcterms:created xsi:type="dcterms:W3CDTF">2010-01-11T10:30:15Z</dcterms:created>
  <dcterms:modified xsi:type="dcterms:W3CDTF">2010-01-12T09:24:49Z</dcterms:modified>
</cp:coreProperties>
</file>