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25" autoAdjust="0"/>
  </p:normalViewPr>
  <p:slideViewPr>
    <p:cSldViewPr>
      <p:cViewPr varScale="1">
        <p:scale>
          <a:sx n="113" d="100"/>
          <a:sy n="113" d="100"/>
        </p:scale>
        <p:origin x="-157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26-08-2010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26-08-2010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26-08-2010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26-08-2010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26-08-2010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26-08-2010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26-08-2010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26-08-2010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26-08-2010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26-08-2010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26-08-2010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C252B-3897-4632-B10A-88C9D804001B}" type="datetimeFigureOut">
              <a:rPr lang="da-DK" smtClean="0"/>
              <a:t>26-08-2010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Introduction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Knowledge Management</a:t>
            </a:r>
          </a:p>
          <a:p>
            <a:r>
              <a:rPr lang="en-US" dirty="0" smtClean="0"/>
              <a:t>Social Network Analysis</a:t>
            </a:r>
          </a:p>
          <a:p>
            <a:r>
              <a:rPr lang="en-US" dirty="0" smtClean="0"/>
              <a:t>Twitter, Tweets</a:t>
            </a:r>
            <a:endParaRPr lang="en-US" dirty="0"/>
          </a:p>
          <a:p>
            <a:r>
              <a:rPr lang="en-US" dirty="0" smtClean="0"/>
              <a:t>Small Messages</a:t>
            </a:r>
          </a:p>
          <a:p>
            <a:pPr lvl="1"/>
            <a:r>
              <a:rPr lang="en-US" dirty="0" smtClean="0"/>
              <a:t>Natural Language Processing (AI)</a:t>
            </a:r>
          </a:p>
          <a:p>
            <a:pPr lvl="1"/>
            <a:r>
              <a:rPr lang="en-US" dirty="0" smtClean="0"/>
              <a:t>Search, Patterns (Regular Expression)</a:t>
            </a:r>
          </a:p>
          <a:p>
            <a:pPr lvl="1"/>
            <a:r>
              <a:rPr lang="en-US" dirty="0" smtClean="0"/>
              <a:t>Trends, Pattern recognition</a:t>
            </a:r>
          </a:p>
          <a:p>
            <a:pPr lvl="2"/>
            <a:r>
              <a:rPr lang="en-US" dirty="0" smtClean="0"/>
              <a:t>Early Warning System</a:t>
            </a:r>
          </a:p>
          <a:p>
            <a:pPr lvl="2"/>
            <a:r>
              <a:rPr lang="en-US" dirty="0" smtClean="0"/>
              <a:t>Mass Surveillance</a:t>
            </a:r>
          </a:p>
          <a:p>
            <a:pPr lvl="2"/>
            <a:r>
              <a:rPr lang="en-US" dirty="0" smtClean="0"/>
              <a:t>Total Information Awareness (TIA)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Tweet Consist of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140 Characters</a:t>
            </a:r>
          </a:p>
          <a:p>
            <a:pPr lvl="1"/>
            <a:r>
              <a:rPr lang="en-US" i="1" dirty="0" smtClean="0"/>
              <a:t>String, Tags @#, hyperlinks</a:t>
            </a:r>
          </a:p>
          <a:p>
            <a:r>
              <a:rPr lang="en-US" i="1" dirty="0" smtClean="0"/>
              <a:t>Name</a:t>
            </a:r>
          </a:p>
          <a:p>
            <a:pPr lvl="1"/>
            <a:r>
              <a:rPr lang="en-US" i="1" dirty="0" smtClean="0"/>
              <a:t>Sender</a:t>
            </a:r>
          </a:p>
          <a:p>
            <a:pPr lvl="1"/>
            <a:r>
              <a:rPr lang="en-US" i="1" dirty="0" smtClean="0"/>
              <a:t>Recipient</a:t>
            </a:r>
          </a:p>
          <a:p>
            <a:r>
              <a:rPr lang="en-US" i="1" dirty="0" smtClean="0"/>
              <a:t>Time, Date</a:t>
            </a:r>
          </a:p>
          <a:p>
            <a:r>
              <a:rPr lang="en-US" i="1" dirty="0" smtClean="0"/>
              <a:t>Tweet ID number</a:t>
            </a:r>
          </a:p>
          <a:p>
            <a:r>
              <a:rPr lang="en-US" i="1" dirty="0" smtClean="0"/>
              <a:t>Geo location</a:t>
            </a:r>
          </a:p>
          <a:p>
            <a:pPr lvl="1"/>
            <a:endParaRPr lang="en-US" i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309" y="1980538"/>
            <a:ext cx="388620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Network Analysis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field in Knowledge Management</a:t>
            </a:r>
          </a:p>
          <a:p>
            <a:r>
              <a:rPr lang="en-US" dirty="0" smtClean="0"/>
              <a:t>Can be apart of Total Information Awareness</a:t>
            </a:r>
          </a:p>
          <a:p>
            <a:pPr lvl="3"/>
            <a:r>
              <a:rPr lang="en-US" dirty="0" smtClean="0"/>
              <a:t>personal e-mails, </a:t>
            </a:r>
            <a:r>
              <a:rPr lang="en-US" dirty="0"/>
              <a:t>credit card </a:t>
            </a:r>
            <a:r>
              <a:rPr lang="en-US" dirty="0" smtClean="0"/>
              <a:t>record, </a:t>
            </a:r>
            <a:r>
              <a:rPr lang="en-US" dirty="0"/>
              <a:t>phone </a:t>
            </a:r>
            <a:r>
              <a:rPr lang="en-US" dirty="0" smtClean="0"/>
              <a:t>calls, medical records</a:t>
            </a:r>
            <a:endParaRPr lang="en-US" dirty="0"/>
          </a:p>
          <a:p>
            <a:pPr lvl="3"/>
            <a:r>
              <a:rPr lang="en-US" dirty="0"/>
              <a:t>social network analysis</a:t>
            </a:r>
          </a:p>
          <a:p>
            <a:pPr lvl="3"/>
            <a:r>
              <a:rPr lang="en-US" dirty="0" smtClean="0"/>
              <a:t>numerous </a:t>
            </a:r>
            <a:r>
              <a:rPr lang="en-US" dirty="0"/>
              <a:t>other </a:t>
            </a:r>
            <a:r>
              <a:rPr lang="en-US" dirty="0" smtClean="0"/>
              <a:t>sources</a:t>
            </a:r>
          </a:p>
          <a:p>
            <a:r>
              <a:rPr lang="en-US" dirty="0" smtClean="0"/>
              <a:t>Ambient awareness</a:t>
            </a:r>
          </a:p>
          <a:p>
            <a:pPr lvl="1"/>
            <a:r>
              <a:rPr lang="en-US" dirty="0" smtClean="0"/>
              <a:t>Close connection</a:t>
            </a:r>
          </a:p>
          <a:p>
            <a:r>
              <a:rPr lang="en-US" dirty="0" smtClean="0"/>
              <a:t>Connectedness</a:t>
            </a:r>
          </a:p>
          <a:p>
            <a:pPr lvl="1"/>
            <a:r>
              <a:rPr lang="en-US" dirty="0" smtClean="0"/>
              <a:t>Sender / recipient</a:t>
            </a:r>
          </a:p>
          <a:p>
            <a:pPr lvl="1"/>
            <a:r>
              <a:rPr lang="en-US" dirty="0"/>
              <a:t>Node connection the profiles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819" y="3573016"/>
            <a:ext cx="3640357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Gathering and Limitations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Gather using Twitter API</a:t>
            </a:r>
          </a:p>
          <a:p>
            <a:pPr lvl="1"/>
            <a:r>
              <a:rPr lang="en-US" dirty="0" smtClean="0"/>
              <a:t>Twitterizer Library for C#</a:t>
            </a:r>
          </a:p>
          <a:p>
            <a:r>
              <a:rPr lang="en-US" dirty="0" smtClean="0"/>
              <a:t>Limits to Twitter API</a:t>
            </a:r>
          </a:p>
          <a:p>
            <a:pPr lvl="1"/>
            <a:r>
              <a:rPr lang="en-US" dirty="0" smtClean="0"/>
              <a:t>Rate Limit</a:t>
            </a:r>
          </a:p>
          <a:p>
            <a:pPr lvl="1"/>
            <a:r>
              <a:rPr lang="en-US" dirty="0" smtClean="0"/>
              <a:t>Hourly HTTP Request Limit</a:t>
            </a:r>
          </a:p>
          <a:p>
            <a:r>
              <a:rPr lang="en-US" dirty="0" smtClean="0"/>
              <a:t>Crawling Twitter</a:t>
            </a:r>
          </a:p>
          <a:p>
            <a:pPr lvl="1"/>
            <a:r>
              <a:rPr lang="en-US" dirty="0" smtClean="0"/>
              <a:t>Find Follower, and Following</a:t>
            </a:r>
          </a:p>
          <a:p>
            <a:pPr lvl="1"/>
            <a:r>
              <a:rPr lang="en-US" dirty="0" smtClean="0"/>
              <a:t>Web Crawler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5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38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Development 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Search / Sort</a:t>
            </a:r>
          </a:p>
          <a:p>
            <a:pPr lvl="1"/>
            <a:r>
              <a:rPr lang="en-US" dirty="0"/>
              <a:t>Natural Language </a:t>
            </a:r>
            <a:r>
              <a:rPr lang="en-US" dirty="0" smtClean="0"/>
              <a:t>Processing</a:t>
            </a:r>
          </a:p>
          <a:p>
            <a:r>
              <a:rPr lang="en-US" dirty="0" smtClean="0"/>
              <a:t>Improve Awareness</a:t>
            </a:r>
          </a:p>
          <a:p>
            <a:pPr lvl="1"/>
            <a:r>
              <a:rPr lang="en-US" dirty="0" smtClean="0"/>
              <a:t>Node Connections</a:t>
            </a:r>
          </a:p>
          <a:p>
            <a:pPr lvl="2"/>
            <a:r>
              <a:rPr lang="en-US" dirty="0" smtClean="0"/>
              <a:t>Closeness, other </a:t>
            </a:r>
            <a:r>
              <a:rPr lang="en-US" smtClean="0"/>
              <a:t>Node Patterns</a:t>
            </a:r>
            <a:endParaRPr lang="en-US" dirty="0" smtClean="0"/>
          </a:p>
          <a:p>
            <a:pPr lvl="1"/>
            <a:r>
              <a:rPr lang="en-US" dirty="0" smtClean="0"/>
              <a:t>Graphical Representation of Connections</a:t>
            </a:r>
            <a:endParaRPr lang="en-US" dirty="0"/>
          </a:p>
          <a:p>
            <a:r>
              <a:rPr lang="en-US" dirty="0" smtClean="0"/>
              <a:t>Add Advanced Crawling</a:t>
            </a:r>
          </a:p>
          <a:p>
            <a:r>
              <a:rPr lang="en-US" dirty="0" smtClean="0"/>
              <a:t>Circumvent API Limitations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20247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167</Words>
  <Application>Microsoft Office PowerPoint</Application>
  <PresentationFormat>On-screen Show (4:3)</PresentationFormat>
  <Paragraphs>52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Kontortema</vt:lpstr>
      <vt:lpstr>Project Introduction</vt:lpstr>
      <vt:lpstr>A Tweet Consist of</vt:lpstr>
      <vt:lpstr>Social Network Analysis</vt:lpstr>
      <vt:lpstr>Gathering and Limitations</vt:lpstr>
      <vt:lpstr>Demonstration</vt:lpstr>
      <vt:lpstr>Further Development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Martin</dc:creator>
  <cp:lastModifiedBy>Martin</cp:lastModifiedBy>
  <cp:revision>35</cp:revision>
  <dcterms:created xsi:type="dcterms:W3CDTF">2010-04-21T10:20:37Z</dcterms:created>
  <dcterms:modified xsi:type="dcterms:W3CDTF">2010-08-26T01:21:28Z</dcterms:modified>
</cp:coreProperties>
</file>