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5" autoAdjust="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35756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786322"/>
            <a:ext cx="6400800" cy="1428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Skærmshow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Dias nummer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1</cp:revision>
  <dcterms:created xsi:type="dcterms:W3CDTF">2010-06-17T07:30:24Z</dcterms:created>
  <dcterms:modified xsi:type="dcterms:W3CDTF">2010-06-17T07:33:59Z</dcterms:modified>
</cp:coreProperties>
</file>