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62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yst layout 3 - Markerin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50" autoAdjust="0"/>
  </p:normalViewPr>
  <p:slideViewPr>
    <p:cSldViewPr>
      <p:cViewPr varScale="1">
        <p:scale>
          <a:sx n="98" d="100"/>
          <a:sy n="98" d="100"/>
        </p:scale>
        <p:origin x="-19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9622-4168-4803-A480-205EA245BE5A}" type="datetimeFigureOut">
              <a:rPr lang="da-DK" smtClean="0"/>
              <a:pPr/>
              <a:t>26-08-2010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CD88-2057-4657-B815-EBC5FF26C17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831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agenda and </a:t>
            </a:r>
            <a:r>
              <a:rPr lang="da-DK" dirty="0" err="1" smtClean="0"/>
              <a:t>what</a:t>
            </a:r>
            <a:r>
              <a:rPr lang="da-DK" dirty="0" smtClean="0"/>
              <a:t> I </a:t>
            </a:r>
            <a:r>
              <a:rPr lang="da-DK" dirty="0" err="1" smtClean="0"/>
              <a:t>will</a:t>
            </a:r>
            <a:r>
              <a:rPr lang="da-DK" dirty="0" smtClean="0"/>
              <a:t> talk </a:t>
            </a:r>
            <a:r>
              <a:rPr lang="da-DK" dirty="0" err="1" smtClean="0"/>
              <a:t>about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First</a:t>
            </a:r>
            <a:r>
              <a:rPr lang="da-DK" dirty="0" smtClean="0"/>
              <a:t> a short </a:t>
            </a:r>
            <a:r>
              <a:rPr lang="da-DK" dirty="0" err="1" smtClean="0"/>
              <a:t>overview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mangement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as.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r>
              <a:rPr lang="da-DK" dirty="0" smtClean="0"/>
              <a:t>KM is </a:t>
            </a:r>
            <a:r>
              <a:rPr lang="da-DK" dirty="0" err="1" smtClean="0"/>
              <a:t>everywhere</a:t>
            </a:r>
            <a:r>
              <a:rPr lang="da-DK" dirty="0" smtClean="0"/>
              <a:t> – </a:t>
            </a:r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rsd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have </a:t>
            </a:r>
            <a:r>
              <a:rPr lang="da-DK" dirty="0" err="1" smtClean="0"/>
              <a:t>used</a:t>
            </a:r>
            <a:r>
              <a:rPr lang="da-DK" dirty="0" smtClean="0"/>
              <a:t> a km system </a:t>
            </a:r>
            <a:r>
              <a:rPr lang="da-DK" dirty="0" err="1" smtClean="0"/>
              <a:t>between</a:t>
            </a:r>
            <a:r>
              <a:rPr lang="da-DK" dirty="0" smtClean="0"/>
              <a:t> the </a:t>
            </a:r>
            <a:r>
              <a:rPr lang="da-DK" dirty="0" err="1" smtClean="0"/>
              <a:t>groups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Clasification</a:t>
            </a:r>
            <a:r>
              <a:rPr lang="da-DK" dirty="0" smtClean="0"/>
              <a:t> of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</a:t>
            </a:r>
            <a:r>
              <a:rPr lang="da-DK" dirty="0" err="1" smtClean="0"/>
              <a:t>rather</a:t>
            </a:r>
            <a:r>
              <a:rPr lang="da-DK" dirty="0" smtClean="0"/>
              <a:t> </a:t>
            </a:r>
            <a:r>
              <a:rPr lang="da-DK" dirty="0" err="1" smtClean="0"/>
              <a:t>differently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Example</a:t>
            </a:r>
            <a:r>
              <a:rPr lang="da-DK" dirty="0" smtClean="0"/>
              <a:t> from AI2:</a:t>
            </a:r>
          </a:p>
          <a:p>
            <a:r>
              <a:rPr lang="da-DK" dirty="0" err="1" smtClean="0"/>
              <a:t>We</a:t>
            </a:r>
            <a:r>
              <a:rPr lang="da-DK" dirty="0" smtClean="0"/>
              <a:t> did a </a:t>
            </a:r>
            <a:r>
              <a:rPr lang="da-DK" dirty="0" err="1" smtClean="0"/>
              <a:t>experiment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a </a:t>
            </a:r>
            <a:r>
              <a:rPr lang="da-DK" dirty="0" err="1" smtClean="0"/>
              <a:t>lego</a:t>
            </a:r>
            <a:r>
              <a:rPr lang="da-DK" dirty="0" smtClean="0"/>
              <a:t> robot </a:t>
            </a:r>
            <a:r>
              <a:rPr lang="da-DK" dirty="0" err="1" smtClean="0"/>
              <a:t>whit</a:t>
            </a:r>
            <a:r>
              <a:rPr lang="da-DK" dirty="0" smtClean="0"/>
              <a:t> </a:t>
            </a:r>
            <a:r>
              <a:rPr lang="da-DK" dirty="0" err="1" smtClean="0"/>
              <a:t>placing</a:t>
            </a:r>
            <a:r>
              <a:rPr lang="da-DK" dirty="0" smtClean="0"/>
              <a:t> of the </a:t>
            </a:r>
            <a:r>
              <a:rPr lang="da-DK" dirty="0" err="1" smtClean="0"/>
              <a:t>sensores</a:t>
            </a:r>
            <a:r>
              <a:rPr lang="da-DK" dirty="0" smtClean="0"/>
              <a:t>. All the </a:t>
            </a:r>
            <a:r>
              <a:rPr lang="da-DK" dirty="0" err="1" smtClean="0"/>
              <a:t>oberservations</a:t>
            </a:r>
            <a:r>
              <a:rPr lang="da-DK" dirty="0" smtClean="0"/>
              <a:t> </a:t>
            </a:r>
            <a:r>
              <a:rPr lang="da-DK" dirty="0" err="1" smtClean="0"/>
              <a:t>etc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classified</a:t>
            </a:r>
            <a:r>
              <a:rPr lang="da-DK" dirty="0" smtClean="0"/>
              <a:t> as</a:t>
            </a:r>
            <a:r>
              <a:rPr lang="da-DK" baseline="0" dirty="0" smtClean="0"/>
              <a:t> data.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statistic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classied</a:t>
            </a:r>
            <a:r>
              <a:rPr lang="da-DK" baseline="0" dirty="0" smtClean="0"/>
              <a:t> as information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knowledge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knowing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placements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therefore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desiscion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</a:t>
            </a:r>
            <a:r>
              <a:rPr lang="en-US" baseline="0" dirty="0" smtClean="0"/>
              <a:t> knowledge: facts substantive knowledge focus on relation between variables</a:t>
            </a:r>
          </a:p>
          <a:p>
            <a:r>
              <a:rPr lang="en-US" baseline="0" dirty="0" smtClean="0"/>
              <a:t>Procedural: focus on how to do a sequence of actions to get a desired outcome</a:t>
            </a:r>
          </a:p>
          <a:p>
            <a:r>
              <a:rPr lang="en-US" baseline="0" dirty="0" smtClean="0"/>
              <a:t>Explicit knowledge: which can expressed into numbers and be formally shared</a:t>
            </a:r>
          </a:p>
          <a:p>
            <a:r>
              <a:rPr lang="en-US" baseline="0" dirty="0" smtClean="0"/>
              <a:t>Tacit knowledge: Intuitions insights very difficult to share</a:t>
            </a:r>
          </a:p>
          <a:p>
            <a:r>
              <a:rPr lang="en-US" baseline="0" dirty="0" smtClean="0"/>
              <a:t>General knowledge: Something everybody knows and can easily be shared</a:t>
            </a:r>
          </a:p>
          <a:p>
            <a:r>
              <a:rPr lang="en-US" baseline="0" dirty="0" smtClean="0"/>
              <a:t>Specific knowledge: Limited to individuals and hard to share</a:t>
            </a:r>
          </a:p>
          <a:p>
            <a:r>
              <a:rPr lang="en-US" baseline="0" dirty="0" smtClean="0"/>
              <a:t>Technical knowledge: deep knowledge on a specific area</a:t>
            </a:r>
          </a:p>
          <a:p>
            <a:r>
              <a:rPr lang="en-US" baseline="0" dirty="0" smtClean="0"/>
              <a:t>Contextual knowledge: knowing which particular circumstances, in time and place, in which specific work shall be performed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82E7-3D00-4BD1-BC8C-311E26CD3A7B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58CC-85F2-4A22-BF99-7E2D3D79D088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9651-64A4-4C22-9EB8-FA11BF90DFA2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5B0-265B-408B-95B0-05DC5380D941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2D9-3579-442F-92EC-88765E0630DF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0B6-19CD-4ED0-BB21-A9CB034C2527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CF8-CF0F-433C-ABC9-179E0B7D9908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886-A12C-4A66-B238-5AA1D30DBBEF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8BC-92A5-4DAA-BAAA-14689F8B966B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CB2-007B-4474-9E48-0C41016C3FE7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D34-FC01-4AAD-81BC-40E891FAC79C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08AC-0813-42DC-BAC0-364101AFCE7A}" type="datetime1">
              <a:rPr lang="da-DK" smtClean="0"/>
              <a:pPr/>
              <a:t>26-08-2010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7332-4DAA-4DA0-A413-9D9496445191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SSE3</a:t>
            </a:r>
            <a:br>
              <a:rPr lang="en-US" smtClean="0"/>
            </a:br>
            <a:r>
              <a:rPr lang="en-US" smtClean="0"/>
              <a:t>Knowledge mangement concepts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6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35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6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13224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knowledge management</a:t>
            </a:r>
          </a:p>
          <a:p>
            <a:r>
              <a:rPr lang="en-US" dirty="0" smtClean="0"/>
              <a:t>Classification of knowledge</a:t>
            </a:r>
          </a:p>
          <a:p>
            <a:r>
              <a:rPr lang="en-US" dirty="0" smtClean="0"/>
              <a:t>Knowledge management process</a:t>
            </a:r>
          </a:p>
          <a:p>
            <a:r>
              <a:rPr lang="en-US" dirty="0" smtClean="0"/>
              <a:t>Common/shared information space</a:t>
            </a:r>
          </a:p>
          <a:p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knowledge management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0634"/>
          </a:xfrm>
        </p:spPr>
        <p:txBody>
          <a:bodyPr/>
          <a:lstStyle/>
          <a:p>
            <a:r>
              <a:rPr lang="en-US" dirty="0" smtClean="0"/>
              <a:t>Utilize the full potential of knowledge resource</a:t>
            </a:r>
          </a:p>
          <a:p>
            <a:r>
              <a:rPr lang="en-US" dirty="0" smtClean="0"/>
              <a:t>Organize important knowledge</a:t>
            </a:r>
          </a:p>
          <a:p>
            <a:r>
              <a:rPr lang="en-US" dirty="0" smtClean="0"/>
              <a:t>Making knowledge available</a:t>
            </a:r>
          </a:p>
          <a:p>
            <a:endParaRPr lang="en-US" dirty="0" smtClean="0"/>
          </a:p>
          <a:p>
            <a:r>
              <a:rPr lang="en-US" dirty="0" smtClean="0"/>
              <a:t>Creation, distribution and exploration to create </a:t>
            </a:r>
            <a:r>
              <a:rPr lang="en-US" i="1" dirty="0" smtClean="0"/>
              <a:t> </a:t>
            </a:r>
            <a:r>
              <a:rPr lang="en-US" dirty="0" smtClean="0"/>
              <a:t>knowledge with higher value</a:t>
            </a:r>
          </a:p>
          <a:p>
            <a:r>
              <a:rPr lang="en-US" dirty="0" smtClean="0"/>
              <a:t>Knowledge management is everywhere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kj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217724"/>
            <a:ext cx="4214842" cy="1925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Facts, observation, numbers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Subset of data, Refined data, have context</a:t>
            </a:r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Enables action and decision</a:t>
            </a:r>
          </a:p>
          <a:p>
            <a:pPr lvl="1"/>
            <a:r>
              <a:rPr lang="en-US" dirty="0" smtClean="0"/>
              <a:t>Highest in the hierarchy</a:t>
            </a:r>
          </a:p>
          <a:p>
            <a:endParaRPr lang="en-US" dirty="0" smtClean="0"/>
          </a:p>
          <a:p>
            <a:r>
              <a:rPr lang="en-US" dirty="0" smtClean="0"/>
              <a:t>Example – Lego robot experiment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Tacit</a:t>
            </a:r>
          </a:p>
          <a:p>
            <a:r>
              <a:rPr lang="en-US" dirty="0" smtClean="0"/>
              <a:t>General</a:t>
            </a:r>
          </a:p>
          <a:p>
            <a:r>
              <a:rPr lang="en-US" dirty="0" smtClean="0"/>
              <a:t>Specific</a:t>
            </a:r>
          </a:p>
          <a:p>
            <a:r>
              <a:rPr lang="en-US" dirty="0" smtClean="0"/>
              <a:t>Technically</a:t>
            </a:r>
          </a:p>
          <a:p>
            <a:r>
              <a:rPr lang="en-US" dirty="0" smtClean="0"/>
              <a:t>Contextual</a:t>
            </a:r>
          </a:p>
          <a:p>
            <a:endParaRPr lang="en-US" dirty="0" smtClean="0"/>
          </a:p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5</a:t>
            </a:fld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2905155" y="1357298"/>
          <a:ext cx="6096001" cy="490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18701"/>
                <a:gridCol w="1219325"/>
                <a:gridCol w="1219325"/>
                <a:gridCol w="1219325"/>
                <a:gridCol w="1219325"/>
              </a:tblGrid>
              <a:tr h="196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General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Contextual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Technical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Declarative</a:t>
                      </a:r>
                      <a:endParaRPr lang="da-DK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 what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Explicit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Factors to consider described in books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Company documents for handling people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Manuals describing which factor to consider  for problem solving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787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Tacit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the factors to consider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factors to consider for motivation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what to look for 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Procedural</a:t>
                      </a:r>
                      <a:endParaRPr lang="da-DK" sz="140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 how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Explicit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Sequence of actions described in books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Company documents identifying  a sequence of actions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 describing how to do 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590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Tacit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Basic knowledge of the sequence to do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sequence of actions to take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Knowledge of the sequence of actions to do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Discovery</a:t>
            </a:r>
            <a:endParaRPr lang="da-DK" dirty="0" smtClean="0"/>
          </a:p>
          <a:p>
            <a:pPr lvl="1"/>
            <a:r>
              <a:rPr lang="da-DK" dirty="0" err="1" smtClean="0"/>
              <a:t>Combination</a:t>
            </a:r>
            <a:r>
              <a:rPr lang="da-DK" dirty="0" smtClean="0"/>
              <a:t> – </a:t>
            </a:r>
            <a:r>
              <a:rPr lang="da-DK" dirty="0" err="1" smtClean="0"/>
              <a:t>Explicit</a:t>
            </a:r>
            <a:r>
              <a:rPr lang="da-DK" dirty="0" smtClean="0"/>
              <a:t> - </a:t>
            </a:r>
            <a:r>
              <a:rPr lang="da-DK" dirty="0" err="1" smtClean="0"/>
              <a:t>Reusing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pPr lvl="1"/>
            <a:r>
              <a:rPr lang="da-DK" dirty="0" err="1" smtClean="0"/>
              <a:t>Socialization</a:t>
            </a:r>
            <a:r>
              <a:rPr lang="da-DK" dirty="0" smtClean="0"/>
              <a:t> – </a:t>
            </a:r>
            <a:r>
              <a:rPr lang="da-DK" dirty="0" err="1" smtClean="0"/>
              <a:t>Tacit</a:t>
            </a:r>
            <a:r>
              <a:rPr lang="da-DK" dirty="0" smtClean="0"/>
              <a:t> – </a:t>
            </a:r>
            <a:r>
              <a:rPr lang="da-DK" dirty="0" err="1" smtClean="0"/>
              <a:t>cooperation</a:t>
            </a:r>
            <a:r>
              <a:rPr lang="da-DK" dirty="0" smtClean="0"/>
              <a:t>, information </a:t>
            </a:r>
            <a:r>
              <a:rPr lang="da-DK" dirty="0" err="1" smtClean="0"/>
              <a:t>exchange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35841" name="Picture 1" descr="C:\Users\Bjarke\Desktop\SSE3\Report\pictures\K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6233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Capturing knowledge from people, artifacts or organizational entities</a:t>
            </a:r>
          </a:p>
          <a:p>
            <a:pPr lvl="1"/>
            <a:r>
              <a:rPr lang="en-US" dirty="0" smtClean="0"/>
              <a:t>Knowledge might be captured from the outside, consultants, competitors etc</a:t>
            </a:r>
          </a:p>
          <a:p>
            <a:pPr lvl="1"/>
            <a:r>
              <a:rPr lang="en-US" dirty="0" smtClean="0"/>
              <a:t>Externalization converting tacit knowledge into explicit knowledge</a:t>
            </a:r>
          </a:p>
          <a:p>
            <a:pPr lvl="1"/>
            <a:r>
              <a:rPr lang="en-US" dirty="0" smtClean="0"/>
              <a:t>Internalization converting explicit into tacit knowledge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Process in which knowledge is communicated to other individuals</a:t>
            </a:r>
          </a:p>
          <a:p>
            <a:pPr lvl="1"/>
            <a:r>
              <a:rPr lang="en-US" dirty="0" smtClean="0"/>
              <a:t>Recommendations is not sharing knowledge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Direction, Getting other people to do it without giving them the knowledge</a:t>
            </a:r>
          </a:p>
          <a:p>
            <a:pPr lvl="1"/>
            <a:r>
              <a:rPr lang="en-US" dirty="0" smtClean="0"/>
              <a:t>Routines, Embedded knowledge in procedures, rules etc.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Common/shared information space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973</Words>
  <Application>Microsoft Office PowerPoint</Application>
  <PresentationFormat>On-screen Show (4:3)</PresentationFormat>
  <Paragraphs>189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Kontortema</vt:lpstr>
      <vt:lpstr>SSE3 Knowledge mangement concepts</vt:lpstr>
      <vt:lpstr>Agenda</vt:lpstr>
      <vt:lpstr>What is knowledge management</vt:lpstr>
      <vt:lpstr>Classification of knowledge</vt:lpstr>
      <vt:lpstr>Classification of knowledge</vt:lpstr>
      <vt:lpstr>Knowledge management process</vt:lpstr>
      <vt:lpstr>Knowledge management process</vt:lpstr>
      <vt:lpstr>Knowledge management process</vt:lpstr>
      <vt:lpstr>Common/shared information space</vt:lpstr>
      <vt:lpstr>Project</vt:lpstr>
      <vt:lpstr>Knowledge Management Workflow</vt:lpstr>
      <vt:lpstr>Further Development 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Knowledge mangement concepts</dc:title>
  <dc:creator>Bjarke</dc:creator>
  <cp:lastModifiedBy>Martin</cp:lastModifiedBy>
  <cp:revision>43</cp:revision>
  <dcterms:created xsi:type="dcterms:W3CDTF">2010-05-27T18:17:29Z</dcterms:created>
  <dcterms:modified xsi:type="dcterms:W3CDTF">2010-08-26T01:25:15Z</dcterms:modified>
</cp:coreProperties>
</file>