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#04 File I/O, Object Streams and Exceptions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#04 File I/O, Object Streams and Exceptions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17</cp:revision>
  <dcterms:created xsi:type="dcterms:W3CDTF">2010-01-11T10:30:15Z</dcterms:created>
  <dcterms:modified xsi:type="dcterms:W3CDTF">2010-01-12T09:21:54Z</dcterms:modified>
</cp:coreProperties>
</file>