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5" r:id="rId6"/>
    <p:sldId id="258" r:id="rId7"/>
    <p:sldId id="266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485" autoAdjust="0"/>
  </p:normalViewPr>
  <p:slideViewPr>
    <p:cSldViewPr>
      <p:cViewPr varScale="1">
        <p:scale>
          <a:sx n="90" d="100"/>
          <a:sy n="90" d="100"/>
        </p:scale>
        <p:origin x="-22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D3A25-823B-4BBE-807B-09C859F752B0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3DF41-A1DD-40C2-81C2-7C757221A44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the concepts method, parameter scope and property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 method, when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kind of methods is common in C# programs?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difference between arguments and parameters?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difference between value and reference parameters?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meant by the word scope?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properties, how and why are they used or useful?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3DF41-A1DD-40C2-81C2-7C757221A44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application uses list to contain the cards and the </a:t>
            </a:r>
            <a:r>
              <a:rPr lang="en-US" dirty="0" err="1" smtClean="0"/>
              <a:t>foreach</a:t>
            </a:r>
            <a:r>
              <a:rPr lang="en-US" dirty="0" smtClean="0"/>
              <a:t> statement to manage the cards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application contains a</a:t>
            </a:r>
            <a:r>
              <a:rPr lang="en-US" baseline="0" dirty="0" smtClean="0"/>
              <a:t> simple card class, and a deck class.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deck of cards is a list that contains objects of the type card.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0771-8E2D-46E3-8723-C8AF04A84B8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#06 Methods, parameters, scope and properties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and Reference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Black Jack Game</a:t>
            </a:r>
          </a:p>
          <a:p>
            <a:endParaRPr lang="da-DK" dirty="0" smtClean="0"/>
          </a:p>
          <a:p>
            <a:r>
              <a:rPr lang="da-DK" dirty="0" smtClean="0"/>
              <a:t>Log</a:t>
            </a:r>
          </a:p>
          <a:p>
            <a:r>
              <a:rPr lang="da-DK" dirty="0" smtClean="0"/>
              <a:t>Save Log</a:t>
            </a:r>
          </a:p>
          <a:p>
            <a:r>
              <a:rPr lang="da-DK" dirty="0" smtClean="0"/>
              <a:t>Beting</a:t>
            </a:r>
          </a:p>
          <a:p>
            <a:r>
              <a:rPr lang="da-DK" dirty="0" smtClean="0"/>
              <a:t>Hit</a:t>
            </a:r>
          </a:p>
          <a:p>
            <a:r>
              <a:rPr lang="da-DK" dirty="0" smtClean="0"/>
              <a:t>Stand</a:t>
            </a:r>
          </a:p>
        </p:txBody>
      </p:sp>
      <p:pic>
        <p:nvPicPr>
          <p:cNvPr id="1026" name="Picture 2" descr="C:\Users\Martin\Desktop\Personal\Civil 3 Semester\projectwork\OOPExam\app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500306"/>
            <a:ext cx="6207028" cy="3430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500306"/>
            <a:ext cx="62198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and </a:t>
            </a:r>
            <a:r>
              <a:rPr lang="en-US" dirty="0" err="1" smtClean="0"/>
              <a:t>foreach</a:t>
            </a:r>
            <a:r>
              <a:rPr lang="en-US" dirty="0" smtClean="0"/>
              <a:t> in our application</a:t>
            </a:r>
            <a:endParaRPr lang="en-US" dirty="0"/>
          </a:p>
        </p:txBody>
      </p:sp>
      <p:pic>
        <p:nvPicPr>
          <p:cNvPr id="2050" name="Picture 2" descr="C:\Users\Martin\Desktop\Personal\Civil 3 Semester\projectwork\OOPExam\classDi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3357562"/>
            <a:ext cx="4430954" cy="3286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97</Words>
  <Application>Microsoft Office PowerPoint</Application>
  <PresentationFormat>Skærmshow (4:3)</PresentationFormat>
  <Paragraphs>34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Office Theme</vt:lpstr>
      <vt:lpstr>#06 Methods, parameters, scope and properties</vt:lpstr>
      <vt:lpstr>Methods</vt:lpstr>
      <vt:lpstr>Arguments</vt:lpstr>
      <vt:lpstr>Parameters</vt:lpstr>
      <vt:lpstr>Value and Reference Parameters</vt:lpstr>
      <vt:lpstr>Scope</vt:lpstr>
      <vt:lpstr>Properties</vt:lpstr>
      <vt:lpstr>Our program</vt:lpstr>
      <vt:lpstr>Our program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21</cp:revision>
  <dcterms:created xsi:type="dcterms:W3CDTF">2010-01-11T10:30:15Z</dcterms:created>
  <dcterms:modified xsi:type="dcterms:W3CDTF">2010-01-19T21:33:55Z</dcterms:modified>
</cp:coreProperties>
</file>