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71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3C800-4E83-4D0A-AC8B-25B6ED2750C4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9D3CE-7FA4-44E4-AED3-CF283C2B74A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inheritance and polymorphism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inheritance,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are the relationship between references and objects in an inheritance hierarchy?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static and dynamic types?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polymorphism,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you understand the concepts early and late binding?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polymorphic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9D3CE-7FA4-44E4-AED3-CF283C2B7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 has two separate mechanisms for writing code that is reusable across different types: inheritance and generics.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is used for </a:t>
            </a:r>
            <a:r>
              <a:rPr lang="en-US" noProof="0" dirty="0" smtClean="0"/>
              <a:t>Generalization and Specialization</a:t>
            </a:r>
            <a:r>
              <a:rPr lang="en-US" baseline="0" noProof="0" dirty="0" smtClean="0"/>
              <a:t> of code.</a:t>
            </a:r>
            <a:endParaRPr lang="en-US" sz="120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Saying that ListBox inherits from (or derives from) Control indicates that it specializes Control. Control is referred to as the </a:t>
            </a:r>
            <a:r>
              <a:rPr lang="en-US" sz="1200" i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class, and ListBox is referred to as the derived class.</a:t>
            </a: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code declares a new class, ListBox, which derives from Control. You can read the colon as “derives from.”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9D3CE-7FA4-44E4-AED3-CF283C2B74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contains a</a:t>
            </a:r>
            <a:r>
              <a:rPr lang="en-US" baseline="0" dirty="0" smtClean="0"/>
              <a:t> simple card class, and a deck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deck of cards is a list that contains objects of the type card.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#02 Inheritance and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and </a:t>
            </a:r>
            <a:r>
              <a:rPr lang="en-US" dirty="0" smtClean="0"/>
              <a:t>Specialization</a:t>
            </a:r>
          </a:p>
          <a:p>
            <a:pPr lvl="1"/>
            <a:r>
              <a:rPr lang="en-US" dirty="0" smtClean="0"/>
              <a:t>writing code that is </a:t>
            </a:r>
            <a:r>
              <a:rPr lang="en-US" dirty="0" smtClean="0"/>
              <a:t>reusable</a:t>
            </a:r>
          </a:p>
          <a:p>
            <a:endParaRPr lang="en-US" sz="2000" dirty="0" smtClean="0"/>
          </a:p>
          <a:p>
            <a:r>
              <a:rPr lang="en-US" dirty="0" smtClean="0"/>
              <a:t>new class, ListBox, which derives from </a:t>
            </a:r>
            <a:r>
              <a:rPr lang="en-US" dirty="0" smtClean="0"/>
              <a:t>Control</a:t>
            </a:r>
          </a:p>
          <a:p>
            <a:endParaRPr lang="en-US" dirty="0" smtClean="0"/>
          </a:p>
          <a:p>
            <a:r>
              <a:rPr lang="en-US" dirty="0" smtClean="0"/>
              <a:t>C# does not allow multiple inheritance, but does allow implementing multiple interfaces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857496"/>
            <a:ext cx="3436755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</a:t>
            </a:r>
            <a:r>
              <a:rPr lang="en-US" dirty="0" smtClean="0"/>
              <a:t>and 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285992"/>
            <a:ext cx="2514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</a:p>
          <a:p>
            <a:r>
              <a:rPr lang="da-DK" dirty="0" smtClean="0"/>
              <a:t>Beting</a:t>
            </a:r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1026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00306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05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2928934"/>
            <a:ext cx="4430954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193</Words>
  <Application>Microsoft Office PowerPoint</Application>
  <PresentationFormat>Skærmshow (4:3)</PresentationFormat>
  <Paragraphs>45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#02 Inheritance and Polymorphism</vt:lpstr>
      <vt:lpstr>Inheritance</vt:lpstr>
      <vt:lpstr>Hierarchy and Single Inheritance</vt:lpstr>
      <vt:lpstr>Static and Dynamic</vt:lpstr>
      <vt:lpstr>Polymorphism</vt:lpstr>
      <vt:lpstr>Binding</vt:lpstr>
      <vt:lpstr>Polymorphic method</vt:lpstr>
      <vt:lpstr>Our program</vt:lpstr>
      <vt:lpstr>Our program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26</cp:revision>
  <dcterms:created xsi:type="dcterms:W3CDTF">2010-01-11T10:30:15Z</dcterms:created>
  <dcterms:modified xsi:type="dcterms:W3CDTF">2010-01-19T14:44:07Z</dcterms:modified>
</cp:coreProperties>
</file>