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525" autoAdjust="0"/>
  </p:normalViewPr>
  <p:slideViewPr>
    <p:cSldViewPr>
      <p:cViewPr varScale="1">
        <p:scale>
          <a:sx n="109" d="100"/>
          <a:sy n="109" d="100"/>
        </p:scale>
        <p:origin x="-177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99BC-818E-4C97-9F28-6F6A91A381FF}" type="datetimeFigureOut">
              <a:rPr lang="da-DK" smtClean="0"/>
              <a:pPr/>
              <a:t>17-06-2010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6FE-2386-409D-90ED-82576CAB4A7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99BC-818E-4C97-9F28-6F6A91A381FF}" type="datetimeFigureOut">
              <a:rPr lang="da-DK" smtClean="0"/>
              <a:pPr/>
              <a:t>17-06-2010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6FE-2386-409D-90ED-82576CAB4A7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99BC-818E-4C97-9F28-6F6A91A381FF}" type="datetimeFigureOut">
              <a:rPr lang="da-DK" smtClean="0"/>
              <a:pPr/>
              <a:t>17-06-2010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6FE-2386-409D-90ED-82576CAB4A7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99BC-818E-4C97-9F28-6F6A91A381FF}" type="datetimeFigureOut">
              <a:rPr lang="da-DK" smtClean="0"/>
              <a:pPr/>
              <a:t>17-06-2010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6FE-2386-409D-90ED-82576CAB4A7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99BC-818E-4C97-9F28-6F6A91A381FF}" type="datetimeFigureOut">
              <a:rPr lang="da-DK" smtClean="0"/>
              <a:pPr/>
              <a:t>17-06-2010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6FE-2386-409D-90ED-82576CAB4A7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99BC-818E-4C97-9F28-6F6A91A381FF}" type="datetimeFigureOut">
              <a:rPr lang="da-DK" smtClean="0"/>
              <a:pPr/>
              <a:t>17-06-2010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6FE-2386-409D-90ED-82576CAB4A7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99BC-818E-4C97-9F28-6F6A91A381FF}" type="datetimeFigureOut">
              <a:rPr lang="da-DK" smtClean="0"/>
              <a:pPr/>
              <a:t>17-06-2010</a:t>
            </a:fld>
            <a:endParaRPr lang="en-US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6FE-2386-409D-90ED-82576CAB4A7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99BC-818E-4C97-9F28-6F6A91A381FF}" type="datetimeFigureOut">
              <a:rPr lang="da-DK" smtClean="0"/>
              <a:pPr/>
              <a:t>17-06-2010</a:t>
            </a:fld>
            <a:endParaRPr lang="en-US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6FE-2386-409D-90ED-82576CAB4A7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99BC-818E-4C97-9F28-6F6A91A381FF}" type="datetimeFigureOut">
              <a:rPr lang="da-DK" smtClean="0"/>
              <a:pPr/>
              <a:t>17-06-2010</a:t>
            </a:fld>
            <a:endParaRPr lang="en-US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6FE-2386-409D-90ED-82576CAB4A7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99BC-818E-4C97-9F28-6F6A91A381FF}" type="datetimeFigureOut">
              <a:rPr lang="da-DK" smtClean="0"/>
              <a:pPr/>
              <a:t>17-06-2010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6FE-2386-409D-90ED-82576CAB4A7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99BC-818E-4C97-9F28-6F6A91A381FF}" type="datetimeFigureOut">
              <a:rPr lang="da-DK" smtClean="0"/>
              <a:pPr/>
              <a:t>17-06-2010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6FE-2386-409D-90ED-82576CAB4A7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F99BC-818E-4C97-9F28-6F6A91A381FF}" type="datetimeFigureOut">
              <a:rPr lang="da-DK" smtClean="0"/>
              <a:pPr/>
              <a:t>17-06-2010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E66FE-2386-409D-90ED-82576CAB4A7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artin\Desktop\Personal\projectwork\RSD1\report\images\frontPa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3306" y="3357562"/>
            <a:ext cx="1838626" cy="1857387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Sorting Criteria</a:t>
            </a:r>
            <a:endParaRPr lang="en-US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5214950"/>
            <a:ext cx="6400800" cy="1000132"/>
          </a:xfrm>
        </p:spPr>
        <p:txBody>
          <a:bodyPr/>
          <a:lstStyle/>
          <a:p>
            <a:r>
              <a:rPr lang="en-US" dirty="0" smtClean="0"/>
              <a:t>Subtask 5 – RSD Robot System Design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</Words>
  <Application>Microsoft Office PowerPoint</Application>
  <PresentationFormat>Skærmshow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</vt:i4>
      </vt:variant>
    </vt:vector>
  </HeadingPairs>
  <TitlesOfParts>
    <vt:vector size="2" baseType="lpstr">
      <vt:lpstr>Kontortema</vt:lpstr>
      <vt:lpstr>Sorting Criteria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Dias nummer 1</dc:title>
  <dc:creator>Martin</dc:creator>
  <cp:lastModifiedBy>Martin</cp:lastModifiedBy>
  <cp:revision>3</cp:revision>
  <dcterms:created xsi:type="dcterms:W3CDTF">2010-06-17T07:30:24Z</dcterms:created>
  <dcterms:modified xsi:type="dcterms:W3CDTF">2010-06-17T07:43:17Z</dcterms:modified>
</cp:coreProperties>
</file>