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95" autoAdjust="0"/>
  </p:normalViewPr>
  <p:slideViewPr>
    <p:cSldViewPr>
      <p:cViewPr varScale="1">
        <p:scale>
          <a:sx n="101" d="100"/>
          <a:sy n="101" d="100"/>
        </p:scale>
        <p:origin x="-19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(Scanning)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book: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CFG, Recursive Descent, AST, (</a:t>
            </a:r>
            <a:r>
              <a:rPr lang="en-US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Visitor+checker</a:t>
            </a:r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project:</a:t>
            </a:r>
          </a:p>
          <a:p>
            <a:r>
              <a:rPr lang="en-US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BoCoLa</a:t>
            </a:r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Scanner, CFG, Recursive Descent, AST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1 </a:t>
            </a:r>
            <a:r>
              <a:rPr lang="en-US" b="1" smtClean="0"/>
              <a:t>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smtClean="0"/>
              <a:t> is </a:t>
            </a:r>
            <a:r>
              <a:rPr lang="en-US" smtClean="0"/>
              <a:t>analysis?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39</Words>
  <Application>Microsoft Office PowerPoint</Application>
  <PresentationFormat>Skærmshow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Office Theme</vt:lpstr>
      <vt:lpstr>1 Analysis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57</cp:revision>
  <dcterms:created xsi:type="dcterms:W3CDTF">2010-01-11T10:30:15Z</dcterms:created>
  <dcterms:modified xsi:type="dcterms:W3CDTF">2010-03-12T12:28:19Z</dcterms:modified>
</cp:coreProperties>
</file>