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5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3/9/2010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3/9/2010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 Scanner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71678"/>
            <a:ext cx="4071934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err="1" smtClean="0"/>
              <a:t>Betting</a:t>
            </a:r>
            <a:endParaRPr lang="da-DK" dirty="0" smtClean="0"/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5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871</Words>
  <Application>Microsoft Office PowerPoint</Application>
  <PresentationFormat>Skærmshow (4:3)</PresentationFormat>
  <Paragraphs>101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1 Scanner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53</cp:revision>
  <dcterms:created xsi:type="dcterms:W3CDTF">2010-01-11T10:30:15Z</dcterms:created>
  <dcterms:modified xsi:type="dcterms:W3CDTF">2010-03-09T09:47:02Z</dcterms:modified>
</cp:coreProperties>
</file>