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9" r:id="rId5"/>
    <p:sldId id="258" r:id="rId6"/>
    <p:sldId id="265" r:id="rId7"/>
    <p:sldId id="264" r:id="rId8"/>
    <p:sldId id="262" r:id="rId9"/>
    <p:sldId id="260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95" autoAdjust="0"/>
  </p:normalViewPr>
  <p:slideViewPr>
    <p:cSldViewPr>
      <p:cViewPr varScale="1">
        <p:scale>
          <a:sx n="101" d="100"/>
          <a:sy n="101" d="100"/>
        </p:scale>
        <p:origin x="-19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E125A-D55E-45C6-9A62-FE6830745A2A}" type="datetimeFigureOut">
              <a:rPr lang="en-US" smtClean="0"/>
              <a:pPr/>
              <a:t>3/12/2010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390C7-C92A-440B-B67D-36FF6D2DBA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 an explanation for the concepts class, abstract class and interface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theoretical decisions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classes and objects and what is special for these concepts?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visibility modifiers and how are they used in a program?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an interface and what is it used for?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an abstract class, when and how is it used?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garbage collection and what is the purpose for that?</a:t>
            </a: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err="1" smtClean="0"/>
              <a:t>Concept</a:t>
            </a:r>
            <a:r>
              <a:rPr lang="da-DK" dirty="0" smtClean="0"/>
              <a:t>: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is the </a:t>
            </a:r>
            <a:r>
              <a:rPr lang="da-DK" baseline="0" dirty="0" err="1" smtClean="0"/>
              <a:t>blueprint</a:t>
            </a:r>
            <a:r>
              <a:rPr lang="da-DK" baseline="0" dirty="0" smtClean="0"/>
              <a:t> from </a:t>
            </a:r>
            <a:r>
              <a:rPr lang="da-DK" baseline="0" dirty="0" err="1" smtClean="0"/>
              <a:t>which</a:t>
            </a:r>
            <a:r>
              <a:rPr lang="da-DK" baseline="0" dirty="0" smtClean="0"/>
              <a:t> an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i </a:t>
            </a:r>
            <a:r>
              <a:rPr lang="da-DK" baseline="0" dirty="0" err="1" smtClean="0"/>
              <a:t>created</a:t>
            </a:r>
            <a:r>
              <a:rPr lang="da-DK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 err="1" smtClean="0"/>
              <a:t>attributes</a:t>
            </a:r>
            <a:r>
              <a:rPr lang="da-DK" baseline="0" dirty="0" smtClean="0"/>
              <a:t>: </a:t>
            </a:r>
            <a:r>
              <a:rPr lang="en-US" dirty="0" smtClean="0"/>
              <a:t>C# provides a mechanism for defining declarative tags, called attributes, which you can place on certain entities in your source code to specify additional information. The information can be retrieved at run-time.</a:t>
            </a:r>
            <a:r>
              <a:rPr lang="da-DK" baseline="0" dirty="0" smtClean="0"/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Serializable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is an attribute used when working with objects </a:t>
            </a:r>
            <a:r>
              <a:rPr 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files.</a:t>
            </a:r>
            <a:endParaRPr lang="da-DK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 err="1" smtClean="0"/>
              <a:t>Access-modifiers</a:t>
            </a:r>
            <a:r>
              <a:rPr lang="da-DK" baseline="0" dirty="0" smtClean="0"/>
              <a:t>: </a:t>
            </a:r>
            <a:r>
              <a:rPr lang="da-DK" b="1" baseline="0" dirty="0" smtClean="0"/>
              <a:t>public</a:t>
            </a:r>
            <a:r>
              <a:rPr lang="da-DK" baseline="0" dirty="0" smtClean="0"/>
              <a:t>, </a:t>
            </a:r>
            <a:r>
              <a:rPr lang="da-DK" b="1" baseline="0" dirty="0" smtClean="0"/>
              <a:t>private</a:t>
            </a:r>
            <a:r>
              <a:rPr lang="da-DK" baseline="0" dirty="0" smtClean="0"/>
              <a:t>, </a:t>
            </a:r>
            <a:r>
              <a:rPr lang="da-DK" b="1" baseline="0" dirty="0" err="1" smtClean="0"/>
              <a:t>protected</a:t>
            </a:r>
            <a:r>
              <a:rPr lang="da-DK" baseline="0" dirty="0" smtClean="0"/>
              <a:t>, </a:t>
            </a:r>
            <a:r>
              <a:rPr lang="da-DK" b="1" baseline="0" dirty="0" err="1" smtClean="0"/>
              <a:t>internal</a:t>
            </a:r>
            <a:r>
              <a:rPr lang="da-DK" baseline="0" dirty="0" smtClean="0"/>
              <a:t> and </a:t>
            </a:r>
            <a:r>
              <a:rPr lang="da-DK" b="1" baseline="0" dirty="0" err="1" smtClean="0"/>
              <a:t>protected</a:t>
            </a:r>
            <a:r>
              <a:rPr lang="da-DK" b="1" baseline="0" dirty="0" smtClean="0"/>
              <a:t> </a:t>
            </a:r>
            <a:r>
              <a:rPr lang="da-DK" b="1" baseline="0" dirty="0" err="1" smtClean="0"/>
              <a:t>internal</a:t>
            </a:r>
            <a:r>
              <a:rPr lang="da-DK" baseline="0" dirty="0" smtClean="0"/>
              <a:t>. </a:t>
            </a:r>
            <a:r>
              <a:rPr lang="da-DK" b="1" baseline="0" dirty="0" smtClean="0"/>
              <a:t>private</a:t>
            </a:r>
            <a:r>
              <a:rPr lang="da-DK" baseline="0" dirty="0" smtClean="0"/>
              <a:t> is the default </a:t>
            </a:r>
            <a:r>
              <a:rPr lang="da-DK" baseline="0" dirty="0" err="1" smtClean="0"/>
              <a:t>modifier</a:t>
            </a:r>
            <a:r>
              <a:rPr lang="da-DK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 err="1" smtClean="0"/>
              <a:t>Base-class</a:t>
            </a:r>
            <a:r>
              <a:rPr lang="da-DK" baseline="0" dirty="0" smtClean="0"/>
              <a:t> is the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this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newly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declared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inherit</a:t>
            </a:r>
            <a:r>
              <a:rPr lang="da-DK" baseline="0" dirty="0" smtClean="0"/>
              <a:t> from.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 C# </a:t>
            </a:r>
            <a:r>
              <a:rPr lang="en-US" sz="1200" i="1" dirty="0" smtClean="0"/>
              <a:t>interface</a:t>
            </a:r>
            <a:r>
              <a:rPr lang="en-US" sz="1200" dirty="0" smtClean="0"/>
              <a:t> is a collection of abstract methods and constants, that</a:t>
            </a:r>
            <a:r>
              <a:rPr lang="en-US" sz="1200" baseline="0" dirty="0" smtClean="0"/>
              <a:t> is they are not implemented just declared. When a class implements an interface, at guarantees all its clients that it support all the methods, properties etc…. Of the named interface.</a:t>
            </a:r>
            <a:endParaRPr lang="da-DK" baseline="0" dirty="0" smtClean="0"/>
          </a:p>
          <a:p>
            <a:endParaRPr lang="da-DK" dirty="0" smtClean="0"/>
          </a:p>
          <a:p>
            <a:r>
              <a:rPr lang="da-DK" dirty="0" err="1" smtClean="0"/>
              <a:t>Object</a:t>
            </a:r>
            <a:r>
              <a:rPr lang="da-DK" dirty="0" smtClean="0"/>
              <a:t> has a </a:t>
            </a:r>
            <a:r>
              <a:rPr lang="da-DK" dirty="0" err="1" smtClean="0"/>
              <a:t>state</a:t>
            </a:r>
            <a:r>
              <a:rPr lang="da-DK" dirty="0" smtClean="0"/>
              <a:t>(</a:t>
            </a:r>
            <a:r>
              <a:rPr lang="da-DK" dirty="0" err="1" smtClean="0"/>
              <a:t>current</a:t>
            </a:r>
            <a:r>
              <a:rPr lang="da-DK" baseline="0" dirty="0" err="1" smtClean="0"/>
              <a:t>Balance</a:t>
            </a:r>
            <a:r>
              <a:rPr lang="da-DK" baseline="0" dirty="0" smtClean="0"/>
              <a:t> in an </a:t>
            </a:r>
            <a:r>
              <a:rPr lang="da-DK" baseline="0" dirty="0" err="1" smtClean="0"/>
              <a:t>account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dirty="0" smtClean="0"/>
              <a:t>) and a set of </a:t>
            </a:r>
            <a:r>
              <a:rPr lang="da-DK" dirty="0" err="1" smtClean="0"/>
              <a:t>behaviors</a:t>
            </a:r>
            <a:r>
              <a:rPr lang="da-DK" dirty="0" smtClean="0"/>
              <a:t>(</a:t>
            </a:r>
            <a:r>
              <a:rPr lang="da-DK" dirty="0" err="1" smtClean="0"/>
              <a:t>activities</a:t>
            </a:r>
            <a:r>
              <a:rPr lang="da-DK" dirty="0" smtClean="0"/>
              <a:t> </a:t>
            </a:r>
            <a:r>
              <a:rPr lang="da-DK" dirty="0" err="1" smtClean="0"/>
              <a:t>associated</a:t>
            </a:r>
            <a:r>
              <a:rPr lang="da-DK" dirty="0" smtClean="0"/>
              <a:t> </a:t>
            </a:r>
            <a:r>
              <a:rPr lang="da-DK" dirty="0" err="1" smtClean="0"/>
              <a:t>with</a:t>
            </a:r>
            <a:r>
              <a:rPr lang="da-DK" dirty="0" smtClean="0"/>
              <a:t> the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(</a:t>
            </a:r>
            <a:r>
              <a:rPr lang="da-DK" baseline="0" dirty="0" err="1" smtClean="0"/>
              <a:t>withdrawal</a:t>
            </a:r>
            <a:r>
              <a:rPr lang="da-DK" baseline="0" dirty="0" smtClean="0"/>
              <a:t> &amp; </a:t>
            </a:r>
            <a:r>
              <a:rPr lang="da-DK" baseline="0" dirty="0" err="1" smtClean="0"/>
              <a:t>deposit</a:t>
            </a:r>
            <a:r>
              <a:rPr lang="da-DK" baseline="0" dirty="0" smtClean="0"/>
              <a:t> in an </a:t>
            </a:r>
            <a:r>
              <a:rPr lang="da-DK" baseline="0" dirty="0" err="1" smtClean="0"/>
              <a:t>account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)</a:t>
            </a:r>
            <a:r>
              <a:rPr lang="da-DK" dirty="0" smtClean="0"/>
              <a:t>).</a:t>
            </a:r>
          </a:p>
          <a:p>
            <a:r>
              <a:rPr lang="da-DK" dirty="0" err="1" smtClean="0"/>
              <a:t>Example</a:t>
            </a:r>
            <a:r>
              <a:rPr lang="da-DK" dirty="0" smtClean="0"/>
              <a:t>: </a:t>
            </a:r>
            <a:r>
              <a:rPr lang="da-DK" dirty="0" err="1" smtClean="0"/>
              <a:t>Console.Out.WriteLine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WriteLine</a:t>
            </a:r>
            <a:r>
              <a:rPr lang="da-DK" baseline="0" dirty="0" smtClean="0"/>
              <a:t> is a </a:t>
            </a:r>
            <a:r>
              <a:rPr lang="da-DK" baseline="0" dirty="0" err="1" smtClean="0"/>
              <a:t>method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provided</a:t>
            </a:r>
            <a:r>
              <a:rPr lang="da-DK" baseline="0" dirty="0" smtClean="0"/>
              <a:t> by the </a:t>
            </a:r>
            <a:r>
              <a:rPr lang="da-DK" baseline="0" dirty="0" err="1" smtClean="0"/>
              <a:t>Console.Out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where</a:t>
            </a:r>
            <a:r>
              <a:rPr lang="da-DK" baseline="0" dirty="0" smtClean="0"/>
              <a:t> .Out is an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variable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stored</a:t>
            </a:r>
            <a:r>
              <a:rPr lang="da-DK" baseline="0" dirty="0" smtClean="0"/>
              <a:t> in the </a:t>
            </a:r>
            <a:r>
              <a:rPr lang="da-DK" baseline="0" dirty="0" err="1" smtClean="0"/>
              <a:t>Console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.</a:t>
            </a:r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class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 an interface, it tells any potential client “I guarantee I’ll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the methods, properties, events, and indexers of the named interface.”</a:t>
            </a:r>
          </a:p>
          <a:p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class that implements an interface MUST! implement all the interface defined methods, properties, indexers and events.</a:t>
            </a:r>
          </a:p>
          <a:p>
            <a:endParaRPr lang="da-DK" i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It represents</a:t>
            </a:r>
            <a:r>
              <a:rPr lang="en-US" baseline="0" noProof="0" dirty="0" smtClean="0"/>
              <a:t> a concept upon which other classes can build their definitions.</a:t>
            </a:r>
            <a:endParaRPr lang="en-US" noProof="0" dirty="0" smtClean="0"/>
          </a:p>
          <a:p>
            <a:r>
              <a:rPr lang="en-US" noProof="0" dirty="0" err="1" smtClean="0"/>
              <a:t>Abstact</a:t>
            </a:r>
            <a:r>
              <a:rPr lang="en-US" noProof="0" dirty="0" smtClean="0"/>
              <a:t> methods are</a:t>
            </a:r>
            <a:r>
              <a:rPr lang="en-US" baseline="0" noProof="0" dirty="0" smtClean="0"/>
              <a:t> also used to define C# interface. Unlike interfaces an abstract class can contain methods that are not abstract it also can contain data declarations other than constants.</a:t>
            </a:r>
          </a:p>
          <a:p>
            <a:r>
              <a:rPr lang="en-US" baseline="0" noProof="0" dirty="0" smtClean="0"/>
              <a:t>Any class that contains abstract methods (unlike interfaces) must be declared as abstract.</a:t>
            </a:r>
          </a:p>
          <a:p>
            <a:r>
              <a:rPr lang="en-US" baseline="0" noProof="0" dirty="0" smtClean="0"/>
              <a:t>May contain a partial description that is inherited by all its descendants.</a:t>
            </a:r>
          </a:p>
          <a:p>
            <a:r>
              <a:rPr lang="en-US" baseline="0" noProof="0" dirty="0" smtClean="0"/>
              <a:t>The children must override all the parents abstract methods or the derived class will also be considered abstract.</a:t>
            </a:r>
          </a:p>
          <a:p>
            <a:r>
              <a:rPr lang="en-US" baseline="0" noProof="0" dirty="0" smtClean="0"/>
              <a:t>There are no restrictions where a abstract class is defined in the class hierarchy but usually they are </a:t>
            </a:r>
            <a:r>
              <a:rPr lang="en-US" baseline="0" noProof="0" dirty="0" err="1" smtClean="0"/>
              <a:t>locatede</a:t>
            </a:r>
            <a:r>
              <a:rPr lang="en-US" baseline="0" noProof="0" dirty="0" smtClean="0"/>
              <a:t> at the upper levels.</a:t>
            </a:r>
          </a:p>
          <a:p>
            <a:r>
              <a:rPr lang="en-US" baseline="0" noProof="0" dirty="0" smtClean="0"/>
              <a:t>An abstract method shouldn’t be modified as </a:t>
            </a:r>
            <a:r>
              <a:rPr lang="en-US" b="1" baseline="0" noProof="0" dirty="0" smtClean="0"/>
              <a:t>static </a:t>
            </a:r>
            <a:r>
              <a:rPr lang="en-US" b="0" baseline="0" noProof="0" dirty="0" smtClean="0"/>
              <a:t>because a static method can be invoked using the class name without declaring an object of the class. This is a contradiction because abstract methods have no implementation.</a:t>
            </a:r>
            <a:endParaRPr lang="en-US" baseline="0" noProof="0" dirty="0" smtClean="0"/>
          </a:p>
          <a:p>
            <a:r>
              <a:rPr lang="en-US" baseline="0" noProof="0" dirty="0" smtClean="0"/>
              <a:t>By using abstract classes wisely, code can be created flexible and is important in extensible software designs. </a:t>
            </a:r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Objects</a:t>
            </a:r>
            <a:r>
              <a:rPr lang="da-DK" dirty="0" smtClean="0"/>
              <a:t> </a:t>
            </a:r>
            <a:r>
              <a:rPr lang="da-DK" dirty="0" err="1" smtClean="0"/>
              <a:t>on</a:t>
            </a:r>
            <a:r>
              <a:rPr lang="da-DK" dirty="0" smtClean="0"/>
              <a:t> the </a:t>
            </a:r>
            <a:r>
              <a:rPr lang="da-DK" dirty="0" err="1" smtClean="0"/>
              <a:t>heap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automatically</a:t>
            </a:r>
            <a:r>
              <a:rPr lang="da-DK" dirty="0" smtClean="0"/>
              <a:t> </a:t>
            </a:r>
            <a:r>
              <a:rPr lang="da-DK" dirty="0" err="1" smtClean="0"/>
              <a:t>destroyed</a:t>
            </a:r>
            <a:r>
              <a:rPr lang="da-DK" dirty="0" smtClean="0"/>
              <a:t> </a:t>
            </a:r>
            <a:r>
              <a:rPr lang="da-DK" dirty="0" err="1" smtClean="0"/>
              <a:t>some</a:t>
            </a:r>
            <a:r>
              <a:rPr lang="da-DK" dirty="0" smtClean="0"/>
              <a:t> time </a:t>
            </a:r>
            <a:r>
              <a:rPr lang="da-DK" dirty="0" err="1" smtClean="0"/>
              <a:t>after</a:t>
            </a:r>
            <a:r>
              <a:rPr lang="da-DK" dirty="0" smtClean="0"/>
              <a:t> the final</a:t>
            </a:r>
            <a:r>
              <a:rPr lang="da-DK" baseline="0" dirty="0" smtClean="0"/>
              <a:t> reference to </a:t>
            </a:r>
            <a:r>
              <a:rPr lang="da-DK" baseline="0" dirty="0" err="1" smtClean="0"/>
              <a:t>them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destroyed</a:t>
            </a:r>
            <a:r>
              <a:rPr lang="da-DK" baseline="0" dirty="0" smtClean="0"/>
              <a:t>.</a:t>
            </a:r>
          </a:p>
          <a:p>
            <a:r>
              <a:rPr lang="da-DK" baseline="0" dirty="0" smtClean="0"/>
              <a:t>The </a:t>
            </a:r>
            <a:r>
              <a:rPr lang="da-DK" baseline="0" dirty="0" err="1" smtClean="0"/>
              <a:t>destructor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called</a:t>
            </a:r>
            <a:r>
              <a:rPr lang="da-DK" baseline="0" dirty="0" smtClean="0"/>
              <a:t> by the </a:t>
            </a:r>
            <a:r>
              <a:rPr lang="da-DK" baseline="0" dirty="0" err="1" smtClean="0"/>
              <a:t>garbage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collector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your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destroyed</a:t>
            </a:r>
            <a:r>
              <a:rPr lang="da-DK" baseline="0" dirty="0" smtClean="0"/>
              <a:t>.</a:t>
            </a:r>
          </a:p>
          <a:p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can’t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call</a:t>
            </a:r>
            <a:r>
              <a:rPr lang="da-DK" baseline="0" dirty="0" smtClean="0"/>
              <a:t> an </a:t>
            </a:r>
            <a:r>
              <a:rPr lang="da-DK" baseline="0" dirty="0" err="1" smtClean="0"/>
              <a:t>object’s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destructor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directly</a:t>
            </a:r>
            <a:r>
              <a:rPr lang="da-DK" baseline="0" dirty="0" smtClean="0"/>
              <a:t>. The </a:t>
            </a:r>
            <a:r>
              <a:rPr lang="da-DK" baseline="0" dirty="0" err="1" smtClean="0"/>
              <a:t>garbage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collector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call</a:t>
            </a:r>
            <a:r>
              <a:rPr lang="da-DK" baseline="0" dirty="0" smtClean="0"/>
              <a:t> it for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.</a:t>
            </a:r>
          </a:p>
          <a:p>
            <a:r>
              <a:rPr lang="da-DK" baseline="0" dirty="0" err="1" smtClean="0"/>
              <a:t>Garbage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collector</a:t>
            </a:r>
            <a:r>
              <a:rPr lang="da-DK" baseline="0" dirty="0" smtClean="0"/>
              <a:t> has a list of all </a:t>
            </a:r>
            <a:r>
              <a:rPr lang="da-DK" baseline="0" dirty="0" err="1" smtClean="0"/>
              <a:t>objects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have a </a:t>
            </a:r>
            <a:r>
              <a:rPr lang="da-DK" baseline="0" dirty="0" err="1" smtClean="0"/>
              <a:t>destructor</a:t>
            </a:r>
            <a:r>
              <a:rPr lang="da-DK" baseline="0" dirty="0" smtClean="0"/>
              <a:t>. </a:t>
            </a:r>
            <a:r>
              <a:rPr lang="da-DK" baseline="0" dirty="0" err="1" smtClean="0"/>
              <a:t>This</a:t>
            </a:r>
            <a:r>
              <a:rPr lang="da-DK" baseline="0" dirty="0" smtClean="0"/>
              <a:t> list is </a:t>
            </a:r>
            <a:r>
              <a:rPr lang="da-DK" baseline="0" dirty="0" err="1" smtClean="0"/>
              <a:t>updated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everytime</a:t>
            </a:r>
            <a:r>
              <a:rPr lang="da-DK" baseline="0" dirty="0" smtClean="0"/>
              <a:t> a an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created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detroyed</a:t>
            </a:r>
            <a:r>
              <a:rPr lang="da-DK" baseline="0" dirty="0" smtClean="0"/>
              <a:t>.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an object on this list is first collected, it is placed in a queue with other objects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 to be destroyed. After the destructor executes, the garbage collector collects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object and updates the queue, as well as its list of destructible objects.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destructor must be declared for an object that controls unmanaged resources to explicitly free those. 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application uses list to contain the cards and the </a:t>
            </a:r>
            <a:r>
              <a:rPr lang="en-US" dirty="0" err="1" smtClean="0"/>
              <a:t>foreach</a:t>
            </a:r>
            <a:r>
              <a:rPr lang="en-US" dirty="0" smtClean="0"/>
              <a:t> statement to manage the cards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application contains a</a:t>
            </a:r>
            <a:r>
              <a:rPr lang="en-US" baseline="0" dirty="0" smtClean="0"/>
              <a:t> simple card class, and a deck class.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 deck of cards is a list that contains objects of the type card.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3/12/2010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3/12/2010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3/12/2010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3/12/2010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3/12/2010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3/12/2010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7DC-7299-43C9-BAE2-F335855B8707}" type="datetimeFigureOut">
              <a:rPr lang="en-US" smtClean="0"/>
              <a:pPr/>
              <a:t>3/12/2010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1 </a:t>
            </a:r>
            <a:r>
              <a:rPr lang="en-US" b="1" dirty="0" smtClean="0"/>
              <a:t>Analysis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and </a:t>
            </a:r>
            <a:r>
              <a:rPr lang="en-US" dirty="0" err="1" smtClean="0"/>
              <a:t>foreach</a:t>
            </a:r>
            <a:r>
              <a:rPr lang="en-US" dirty="0" smtClean="0"/>
              <a:t> in our application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500306"/>
            <a:ext cx="621982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C:\Users\Martin\Desktop\Personal\Civil 3 Semester\projectwork\OOPExam\classDiagr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66" y="2071678"/>
            <a:ext cx="4071934" cy="25717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is a </a:t>
            </a:r>
            <a:r>
              <a:rPr lang="da-DK" dirty="0" err="1" smtClean="0"/>
              <a:t>class</a:t>
            </a:r>
            <a:r>
              <a:rPr lang="da-DK" dirty="0" smtClean="0"/>
              <a:t>?</a:t>
            </a:r>
          </a:p>
          <a:p>
            <a:r>
              <a:rPr lang="da-DK" dirty="0" err="1" smtClean="0"/>
              <a:t>Syntax</a:t>
            </a:r>
            <a:r>
              <a:rPr lang="da-DK" dirty="0" smtClean="0"/>
              <a:t>: </a:t>
            </a:r>
            <a:r>
              <a:rPr lang="en-US" sz="1600" dirty="0" smtClean="0"/>
              <a:t>[</a:t>
            </a:r>
            <a:r>
              <a:rPr lang="en-US" sz="1600" i="1" dirty="0" smtClean="0"/>
              <a:t>attributes] [access-modifiers] class identifier [:[base-class [,interface(s)]]</a:t>
            </a:r>
          </a:p>
          <a:p>
            <a:pPr>
              <a:buNone/>
            </a:pPr>
            <a:r>
              <a:rPr lang="da-DK" sz="1600" dirty="0" smtClean="0"/>
              <a:t>	{</a:t>
            </a:r>
            <a:r>
              <a:rPr lang="da-DK" sz="1600" i="1" dirty="0" err="1" smtClean="0"/>
              <a:t>class-body</a:t>
            </a:r>
            <a:r>
              <a:rPr lang="da-DK" sz="1600" i="1" dirty="0" smtClean="0"/>
              <a:t>}</a:t>
            </a:r>
            <a:endParaRPr lang="da-DK" sz="1600" dirty="0" smtClean="0"/>
          </a:p>
          <a:p>
            <a:r>
              <a:rPr lang="da-DK" dirty="0" err="1" smtClean="0"/>
              <a:t>Creating</a:t>
            </a:r>
            <a:r>
              <a:rPr lang="da-DK" dirty="0" smtClean="0"/>
              <a:t> </a:t>
            </a:r>
            <a:r>
              <a:rPr lang="da-DK" dirty="0" err="1" smtClean="0"/>
              <a:t>Objects</a:t>
            </a:r>
            <a:endParaRPr lang="da-DK" dirty="0" smtClean="0"/>
          </a:p>
          <a:p>
            <a:r>
              <a:rPr lang="da-DK" dirty="0" err="1" smtClean="0"/>
              <a:t>Objects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defined</a:t>
            </a:r>
            <a:r>
              <a:rPr lang="da-DK" dirty="0" smtClean="0"/>
              <a:t> by a </a:t>
            </a:r>
            <a:r>
              <a:rPr lang="da-DK" dirty="0" err="1" smtClean="0"/>
              <a:t>class</a:t>
            </a:r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 and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250030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143116"/>
            <a:ext cx="564832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“An </a:t>
            </a:r>
            <a:r>
              <a:rPr lang="en-US" i="1" dirty="0" smtClean="0"/>
              <a:t>interface is a contract that guarantees to a client how a class will behave”</a:t>
            </a:r>
          </a:p>
          <a:p>
            <a:r>
              <a:rPr lang="en-US" dirty="0" smtClean="0"/>
              <a:t>A Class can implement more the one interface</a:t>
            </a:r>
          </a:p>
          <a:p>
            <a:r>
              <a:rPr lang="en-US" dirty="0" smtClean="0"/>
              <a:t>Interfaces can be extended and combined</a:t>
            </a:r>
          </a:p>
          <a:p>
            <a:r>
              <a:rPr lang="en-US" dirty="0" smtClean="0"/>
              <a:t>Syntax: </a:t>
            </a:r>
            <a:r>
              <a:rPr lang="da-DK" sz="1800" dirty="0" smtClean="0"/>
              <a:t>[</a:t>
            </a:r>
            <a:r>
              <a:rPr lang="da-DK" sz="1800" i="1" dirty="0" err="1" smtClean="0"/>
              <a:t>attributes</a:t>
            </a:r>
            <a:r>
              <a:rPr lang="da-DK" sz="1800" i="1" dirty="0" smtClean="0"/>
              <a:t>] [</a:t>
            </a:r>
            <a:r>
              <a:rPr lang="da-DK" sz="1800" i="1" dirty="0" err="1" smtClean="0"/>
              <a:t>access-modifier</a:t>
            </a:r>
            <a:r>
              <a:rPr lang="da-DK" sz="1800" i="1" dirty="0" smtClean="0"/>
              <a:t>] interface </a:t>
            </a:r>
            <a:r>
              <a:rPr lang="da-DK" sz="1800" i="1" dirty="0" err="1" smtClean="0"/>
              <a:t>interface-name</a:t>
            </a:r>
            <a:r>
              <a:rPr lang="da-DK" sz="1800" i="1" dirty="0" smtClean="0"/>
              <a:t>[:</a:t>
            </a:r>
            <a:r>
              <a:rPr lang="da-DK" sz="1800" i="1" dirty="0" err="1" smtClean="0"/>
              <a:t>base-list</a:t>
            </a:r>
            <a:r>
              <a:rPr lang="da-DK" sz="1800" i="1" dirty="0" smtClean="0"/>
              <a:t>]</a:t>
            </a:r>
          </a:p>
          <a:p>
            <a:pPr>
              <a:buNone/>
            </a:pPr>
            <a:r>
              <a:rPr lang="da-DK" sz="1800" dirty="0" smtClean="0"/>
              <a:t>			{</a:t>
            </a:r>
            <a:r>
              <a:rPr lang="da-DK" sz="1800" i="1" dirty="0" err="1" smtClean="0"/>
              <a:t>interface-body</a:t>
            </a:r>
            <a:r>
              <a:rPr lang="da-DK" sz="1800" i="1" dirty="0" smtClean="0"/>
              <a:t>}</a:t>
            </a:r>
            <a:endParaRPr lang="en-US" sz="1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5286388"/>
            <a:ext cx="2967818" cy="1104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 err="1" smtClean="0"/>
              <a:t>Generic</a:t>
            </a:r>
            <a:r>
              <a:rPr lang="da-DK" dirty="0" smtClean="0"/>
              <a:t> </a:t>
            </a:r>
            <a:r>
              <a:rPr lang="da-DK" dirty="0" err="1" smtClean="0"/>
              <a:t>concept</a:t>
            </a:r>
            <a:r>
              <a:rPr lang="da-DK" dirty="0" smtClean="0"/>
              <a:t> in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hierarchy</a:t>
            </a:r>
            <a:endParaRPr lang="da-DK" dirty="0" smtClean="0"/>
          </a:p>
          <a:p>
            <a:r>
              <a:rPr lang="da-DK" dirty="0" err="1" smtClean="0"/>
              <a:t>Cannot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instantiated</a:t>
            </a:r>
            <a:endParaRPr lang="da-DK" dirty="0" smtClean="0"/>
          </a:p>
          <a:p>
            <a:r>
              <a:rPr lang="da-DK" dirty="0" err="1" smtClean="0"/>
              <a:t>Usually</a:t>
            </a:r>
            <a:r>
              <a:rPr lang="da-DK" dirty="0" smtClean="0"/>
              <a:t> </a:t>
            </a:r>
            <a:r>
              <a:rPr lang="da-DK" dirty="0" err="1" smtClean="0"/>
              <a:t>contains</a:t>
            </a:r>
            <a:r>
              <a:rPr lang="da-DK" dirty="0" smtClean="0"/>
              <a:t> som 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methods</a:t>
            </a:r>
            <a:endParaRPr lang="da-DK" dirty="0" smtClean="0"/>
          </a:p>
          <a:p>
            <a:r>
              <a:rPr lang="da-DK" dirty="0" err="1" smtClean="0"/>
              <a:t>Class</a:t>
            </a:r>
            <a:r>
              <a:rPr lang="da-DK" dirty="0" smtClean="0"/>
              <a:t> is </a:t>
            </a:r>
            <a:r>
              <a:rPr lang="da-DK" dirty="0" err="1" smtClean="0"/>
              <a:t>declared</a:t>
            </a:r>
            <a:r>
              <a:rPr lang="da-DK" dirty="0" smtClean="0"/>
              <a:t> by </a:t>
            </a:r>
            <a:r>
              <a:rPr lang="da-DK" dirty="0" err="1" smtClean="0"/>
              <a:t>including</a:t>
            </a:r>
            <a:r>
              <a:rPr lang="da-DK" dirty="0" smtClean="0"/>
              <a:t> the </a:t>
            </a:r>
            <a:r>
              <a:rPr lang="da-DK" b="1" dirty="0" err="1" smtClean="0"/>
              <a:t>abstract</a:t>
            </a:r>
            <a:r>
              <a:rPr lang="da-DK" b="1" dirty="0" smtClean="0"/>
              <a:t> </a:t>
            </a:r>
            <a:r>
              <a:rPr lang="da-DK" dirty="0" err="1" smtClean="0"/>
              <a:t>modifier</a:t>
            </a:r>
            <a:r>
              <a:rPr lang="da-DK" dirty="0" smtClean="0"/>
              <a:t> in the </a:t>
            </a:r>
            <a:r>
              <a:rPr lang="da-DK" dirty="0" err="1" smtClean="0"/>
              <a:t>class</a:t>
            </a:r>
            <a:r>
              <a:rPr lang="da-DK" dirty="0" smtClean="0"/>
              <a:t> header</a:t>
            </a:r>
          </a:p>
          <a:p>
            <a:r>
              <a:rPr lang="da-DK" dirty="0" err="1" smtClean="0"/>
              <a:t>Used</a:t>
            </a:r>
            <a:r>
              <a:rPr lang="da-DK" dirty="0" smtClean="0"/>
              <a:t> to </a:t>
            </a:r>
            <a:r>
              <a:rPr lang="da-DK" dirty="0" err="1" smtClean="0"/>
              <a:t>declare</a:t>
            </a:r>
            <a:r>
              <a:rPr lang="da-DK" dirty="0" smtClean="0"/>
              <a:t> variables </a:t>
            </a:r>
            <a:r>
              <a:rPr lang="da-DK" dirty="0" err="1" smtClean="0"/>
              <a:t>that</a:t>
            </a:r>
            <a:r>
              <a:rPr lang="da-DK" dirty="0" smtClean="0"/>
              <a:t> is </a:t>
            </a:r>
            <a:r>
              <a:rPr lang="da-DK" dirty="0" err="1" smtClean="0"/>
              <a:t>generic</a:t>
            </a:r>
            <a:r>
              <a:rPr lang="da-DK" dirty="0" smtClean="0"/>
              <a:t> in all the </a:t>
            </a:r>
            <a:r>
              <a:rPr lang="da-DK" dirty="0" err="1" smtClean="0"/>
              <a:t>children</a:t>
            </a:r>
            <a:r>
              <a:rPr lang="da-DK" dirty="0" smtClean="0"/>
              <a:t> of the </a:t>
            </a:r>
            <a:r>
              <a:rPr lang="da-DK" dirty="0" err="1" smtClean="0"/>
              <a:t>class</a:t>
            </a:r>
            <a:endParaRPr lang="da-DK" dirty="0" smtClean="0"/>
          </a:p>
          <a:p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methods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in the </a:t>
            </a:r>
            <a:r>
              <a:rPr lang="da-DK" dirty="0" err="1" smtClean="0"/>
              <a:t>children</a:t>
            </a:r>
            <a:r>
              <a:rPr lang="da-DK" dirty="0" smtClean="0"/>
              <a:t> must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defined</a:t>
            </a:r>
            <a:r>
              <a:rPr lang="da-DK" dirty="0" smtClean="0"/>
              <a:t> in by </a:t>
            </a:r>
            <a:r>
              <a:rPr lang="da-DK" dirty="0" err="1" smtClean="0"/>
              <a:t>each</a:t>
            </a:r>
            <a:r>
              <a:rPr lang="da-DK" dirty="0" smtClean="0"/>
              <a:t> </a:t>
            </a:r>
            <a:r>
              <a:rPr lang="da-DK" dirty="0" err="1" smtClean="0"/>
              <a:t>child</a:t>
            </a:r>
            <a:endParaRPr lang="da-DK" dirty="0" smtClean="0"/>
          </a:p>
          <a:p>
            <a:r>
              <a:rPr lang="da-DK" dirty="0" err="1" smtClean="0"/>
              <a:t>Classes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derived</a:t>
            </a:r>
            <a:r>
              <a:rPr lang="da-DK" dirty="0" smtClean="0"/>
              <a:t> from an 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parent</a:t>
            </a:r>
            <a:r>
              <a:rPr lang="da-DK" dirty="0" smtClean="0"/>
              <a:t> must </a:t>
            </a:r>
            <a:r>
              <a:rPr lang="da-DK" dirty="0" err="1" smtClean="0"/>
              <a:t>override</a:t>
            </a:r>
            <a:r>
              <a:rPr lang="da-DK" dirty="0" smtClean="0"/>
              <a:t> all of the </a:t>
            </a:r>
            <a:r>
              <a:rPr lang="da-DK" dirty="0" err="1" smtClean="0"/>
              <a:t>parents</a:t>
            </a:r>
            <a:r>
              <a:rPr lang="da-DK" dirty="0" smtClean="0"/>
              <a:t> </a:t>
            </a:r>
            <a:r>
              <a:rPr lang="da-DK" dirty="0" err="1" smtClean="0"/>
              <a:t>methods</a:t>
            </a:r>
            <a:r>
              <a:rPr lang="da-DK" dirty="0" smtClean="0"/>
              <a:t>. 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example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da-DK" dirty="0" err="1" smtClean="0"/>
              <a:t>abstract</a:t>
            </a:r>
            <a:r>
              <a:rPr lang="da-DK" dirty="0" smtClean="0"/>
              <a:t> public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Control</a:t>
            </a:r>
            <a:endParaRPr lang="da-DK" dirty="0" smtClean="0"/>
          </a:p>
          <a:p>
            <a:pPr>
              <a:buNone/>
            </a:pPr>
            <a:r>
              <a:rPr lang="da-DK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da-DK" dirty="0" err="1" smtClean="0"/>
              <a:t>protected</a:t>
            </a:r>
            <a:r>
              <a:rPr lang="da-DK" dirty="0" smtClean="0"/>
              <a:t> </a:t>
            </a:r>
            <a:r>
              <a:rPr lang="da-DK" dirty="0" err="1" smtClean="0"/>
              <a:t>int</a:t>
            </a:r>
            <a:r>
              <a:rPr lang="da-DK" dirty="0" smtClean="0"/>
              <a:t> top;</a:t>
            </a:r>
          </a:p>
          <a:p>
            <a:pPr>
              <a:buNone/>
            </a:pPr>
            <a:r>
              <a:rPr lang="da-DK" dirty="0" smtClean="0"/>
              <a:t>	</a:t>
            </a:r>
            <a:r>
              <a:rPr lang="da-DK" dirty="0" err="1" smtClean="0"/>
              <a:t>protected</a:t>
            </a:r>
            <a:r>
              <a:rPr lang="da-DK" dirty="0" smtClean="0"/>
              <a:t> </a:t>
            </a:r>
            <a:r>
              <a:rPr lang="da-DK" dirty="0" err="1" smtClean="0"/>
              <a:t>int</a:t>
            </a:r>
            <a:r>
              <a:rPr lang="da-DK" dirty="0" smtClean="0"/>
              <a:t> </a:t>
            </a:r>
            <a:r>
              <a:rPr lang="da-DK" dirty="0" err="1" smtClean="0"/>
              <a:t>left</a:t>
            </a:r>
            <a:r>
              <a:rPr lang="da-DK" dirty="0" smtClean="0"/>
              <a:t>;</a:t>
            </a:r>
          </a:p>
          <a:p>
            <a:pPr lvl="2">
              <a:buNone/>
            </a:pPr>
            <a:r>
              <a:rPr lang="en-US" sz="2200" dirty="0" smtClean="0"/>
              <a:t>// constructor takes two integers to</a:t>
            </a:r>
          </a:p>
          <a:p>
            <a:pPr lvl="2">
              <a:buNone/>
            </a:pPr>
            <a:r>
              <a:rPr lang="en-US" sz="2200" dirty="0" smtClean="0"/>
              <a:t>// fix location on the console</a:t>
            </a:r>
          </a:p>
          <a:p>
            <a:pPr>
              <a:buNone/>
            </a:pPr>
            <a:r>
              <a:rPr lang="en-US" dirty="0" smtClean="0"/>
              <a:t>	protected Control(</a:t>
            </a:r>
            <a:r>
              <a:rPr lang="en-US" dirty="0" err="1" smtClean="0"/>
              <a:t>int</a:t>
            </a:r>
            <a:r>
              <a:rPr lang="en-US" dirty="0" smtClean="0"/>
              <a:t> top, </a:t>
            </a:r>
            <a:r>
              <a:rPr lang="en-US" dirty="0" err="1" smtClean="0"/>
              <a:t>int</a:t>
            </a:r>
            <a:r>
              <a:rPr lang="en-US" dirty="0" smtClean="0"/>
              <a:t> left)</a:t>
            </a:r>
          </a:p>
          <a:p>
            <a:pPr>
              <a:buNone/>
            </a:pPr>
            <a:r>
              <a:rPr lang="da-DK" dirty="0" smtClean="0"/>
              <a:t>	{</a:t>
            </a:r>
          </a:p>
          <a:p>
            <a:pPr>
              <a:buNone/>
            </a:pPr>
            <a:r>
              <a:rPr lang="da-DK" dirty="0" smtClean="0"/>
              <a:t>		</a:t>
            </a:r>
            <a:r>
              <a:rPr lang="da-DK" dirty="0" err="1" smtClean="0"/>
              <a:t>this.top</a:t>
            </a:r>
            <a:r>
              <a:rPr lang="da-DK" dirty="0" smtClean="0"/>
              <a:t> = top;</a:t>
            </a:r>
          </a:p>
          <a:p>
            <a:pPr>
              <a:buNone/>
            </a:pPr>
            <a:r>
              <a:rPr lang="da-DK" dirty="0" smtClean="0"/>
              <a:t>		</a:t>
            </a:r>
            <a:r>
              <a:rPr lang="da-DK" dirty="0" err="1" smtClean="0"/>
              <a:t>this.left</a:t>
            </a:r>
            <a:r>
              <a:rPr lang="da-DK" dirty="0" smtClean="0"/>
              <a:t> = </a:t>
            </a:r>
            <a:r>
              <a:rPr lang="da-DK" dirty="0" err="1" smtClean="0"/>
              <a:t>left</a:t>
            </a:r>
            <a:r>
              <a:rPr lang="da-DK" dirty="0" smtClean="0"/>
              <a:t>;</a:t>
            </a:r>
          </a:p>
          <a:p>
            <a:pPr>
              <a:buNone/>
            </a:pPr>
            <a:r>
              <a:rPr lang="da-DK" dirty="0" smtClean="0"/>
              <a:t>	}</a:t>
            </a:r>
          </a:p>
          <a:p>
            <a:pPr>
              <a:buNone/>
            </a:pPr>
            <a:r>
              <a:rPr lang="da-DK" dirty="0" smtClean="0"/>
              <a:t>		</a:t>
            </a:r>
            <a:r>
              <a:rPr lang="da-DK" dirty="0" err="1" smtClean="0"/>
              <a:t>abstract</a:t>
            </a:r>
            <a:r>
              <a:rPr lang="da-DK" dirty="0" smtClean="0"/>
              <a:t> public </a:t>
            </a:r>
            <a:r>
              <a:rPr lang="da-DK" dirty="0" err="1" smtClean="0"/>
              <a:t>void</a:t>
            </a:r>
            <a:r>
              <a:rPr lang="da-DK" dirty="0" smtClean="0"/>
              <a:t> </a:t>
            </a:r>
            <a:r>
              <a:rPr lang="da-DK" dirty="0" err="1" smtClean="0"/>
              <a:t>DrawWindow</a:t>
            </a:r>
            <a:r>
              <a:rPr lang="da-DK" dirty="0" smtClean="0"/>
              <a:t>( );</a:t>
            </a:r>
          </a:p>
          <a:p>
            <a:pPr>
              <a:buNone/>
            </a:pPr>
            <a:r>
              <a:rPr lang="da-DK" dirty="0" smtClean="0"/>
              <a:t>}</a:t>
            </a:r>
            <a:endParaRPr lang="da-D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 Vs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Interfaces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very</a:t>
            </a:r>
            <a:r>
              <a:rPr lang="da-DK" dirty="0" smtClean="0"/>
              <a:t> </a:t>
            </a:r>
            <a:r>
              <a:rPr lang="da-DK" dirty="0" err="1" smtClean="0"/>
              <a:t>smiliar</a:t>
            </a:r>
            <a:r>
              <a:rPr lang="da-DK" dirty="0" smtClean="0"/>
              <a:t> to 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classes</a:t>
            </a:r>
            <a:endParaRPr lang="da-DK" dirty="0" smtClean="0"/>
          </a:p>
          <a:p>
            <a:r>
              <a:rPr lang="da-DK" dirty="0" smtClean="0"/>
              <a:t>Interfaces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</a:t>
            </a:r>
            <a:r>
              <a:rPr lang="da-DK" dirty="0" err="1" smtClean="0"/>
              <a:t>instead</a:t>
            </a:r>
            <a:r>
              <a:rPr lang="da-DK" dirty="0" smtClean="0"/>
              <a:t> of 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classes</a:t>
            </a:r>
            <a:r>
              <a:rPr lang="da-DK" dirty="0" smtClean="0"/>
              <a:t> </a:t>
            </a:r>
            <a:r>
              <a:rPr lang="da-DK" dirty="0" err="1" smtClean="0"/>
              <a:t>because</a:t>
            </a:r>
            <a:r>
              <a:rPr lang="da-DK" dirty="0" smtClean="0"/>
              <a:t> C# </a:t>
            </a:r>
            <a:r>
              <a:rPr lang="da-DK" dirty="0" err="1" smtClean="0"/>
              <a:t>doesn’t</a:t>
            </a:r>
            <a:r>
              <a:rPr lang="da-DK" dirty="0" smtClean="0"/>
              <a:t> </a:t>
            </a:r>
            <a:r>
              <a:rPr lang="da-DK" dirty="0" err="1" smtClean="0"/>
              <a:t>allow</a:t>
            </a:r>
            <a:r>
              <a:rPr lang="da-DK" dirty="0" smtClean="0"/>
              <a:t> </a:t>
            </a:r>
            <a:r>
              <a:rPr lang="da-DK" dirty="0" err="1" smtClean="0"/>
              <a:t>inheritance</a:t>
            </a:r>
            <a:r>
              <a:rPr lang="da-DK" dirty="0" smtClean="0"/>
              <a:t> from multiple </a:t>
            </a:r>
            <a:r>
              <a:rPr lang="da-DK" smtClean="0"/>
              <a:t>classes</a:t>
            </a:r>
            <a:endParaRPr lang="da-D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performs automatic garbage collection</a:t>
            </a:r>
          </a:p>
          <a:p>
            <a:pPr lvl="1"/>
            <a:r>
              <a:rPr lang="en-US" dirty="0" smtClean="0"/>
              <a:t>Collection/removing objects that are marked as garbage</a:t>
            </a:r>
          </a:p>
          <a:p>
            <a:pPr lvl="1"/>
            <a:r>
              <a:rPr lang="en-US" dirty="0" smtClean="0"/>
              <a:t>Object that no longer has a reference</a:t>
            </a:r>
          </a:p>
          <a:p>
            <a:pPr lvl="1"/>
            <a:r>
              <a:rPr lang="en-US" dirty="0" smtClean="0"/>
              <a:t>C# programmers don’t need to worry about explicitly reclaiming memory that has become garbage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Black Jack Game</a:t>
            </a:r>
          </a:p>
          <a:p>
            <a:endParaRPr lang="da-DK" dirty="0" smtClean="0"/>
          </a:p>
          <a:p>
            <a:r>
              <a:rPr lang="da-DK" dirty="0" smtClean="0"/>
              <a:t>Log</a:t>
            </a:r>
          </a:p>
          <a:p>
            <a:r>
              <a:rPr lang="da-DK" dirty="0" smtClean="0"/>
              <a:t>Save Log</a:t>
            </a:r>
          </a:p>
          <a:p>
            <a:r>
              <a:rPr lang="da-DK" dirty="0" err="1" smtClean="0"/>
              <a:t>Betting</a:t>
            </a:r>
            <a:endParaRPr lang="da-DK" dirty="0" smtClean="0"/>
          </a:p>
          <a:p>
            <a:r>
              <a:rPr lang="da-DK" dirty="0" smtClean="0"/>
              <a:t>Hit</a:t>
            </a:r>
          </a:p>
          <a:p>
            <a:r>
              <a:rPr lang="da-DK" dirty="0" smtClean="0"/>
              <a:t>Stand</a:t>
            </a:r>
          </a:p>
        </p:txBody>
      </p:sp>
      <p:pic>
        <p:nvPicPr>
          <p:cNvPr id="5" name="Picture 2" descr="C:\Users\Martin\Desktop\Personal\Civil 3 Semester\projectwork\OOPExam\appScreensh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2357430"/>
            <a:ext cx="6207028" cy="34308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871</Words>
  <Application>Microsoft Office PowerPoint</Application>
  <PresentationFormat>Skærmshow (4:3)</PresentationFormat>
  <Paragraphs>101</Paragraphs>
  <Slides>10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10</vt:i4>
      </vt:variant>
    </vt:vector>
  </HeadingPairs>
  <TitlesOfParts>
    <vt:vector size="11" baseType="lpstr">
      <vt:lpstr>Office Theme</vt:lpstr>
      <vt:lpstr>1 Analysis</vt:lpstr>
      <vt:lpstr>Class</vt:lpstr>
      <vt:lpstr>Class Example and Visibility</vt:lpstr>
      <vt:lpstr>Interfaces</vt:lpstr>
      <vt:lpstr>Abstract Class</vt:lpstr>
      <vt:lpstr>Abstract class example</vt:lpstr>
      <vt:lpstr>Abstract Class Vs Interface</vt:lpstr>
      <vt:lpstr>Garbage Collector</vt:lpstr>
      <vt:lpstr>Use in our program</vt:lpstr>
      <vt:lpstr>Use in our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Class, Abstract Class and Interfaces</dc:title>
  <dc:creator>Martin</dc:creator>
  <cp:lastModifiedBy>Martin</cp:lastModifiedBy>
  <cp:revision>54</cp:revision>
  <dcterms:created xsi:type="dcterms:W3CDTF">2010-01-11T10:30:15Z</dcterms:created>
  <dcterms:modified xsi:type="dcterms:W3CDTF">2010-03-12T11:43:42Z</dcterms:modified>
</cp:coreProperties>
</file>