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60" r:id="rId4"/>
    <p:sldId id="259" r:id="rId5"/>
    <p:sldId id="258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4667" autoAdjust="0"/>
  </p:normalViewPr>
  <p:slideViewPr>
    <p:cSldViewPr>
      <p:cViewPr varScale="1">
        <p:scale>
          <a:sx n="66" d="100"/>
          <a:sy n="66" d="100"/>
        </p:scale>
        <p:origin x="-17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2043F3-DC44-4CC8-A11D-CDB7A8DD7CEA}" type="datetimeFigureOut">
              <a:rPr lang="en-US" smtClean="0"/>
              <a:pPr/>
              <a:t>2/10/2010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D341E5-9E5E-46A0-9578-2DC388B5496E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341E5-9E5E-46A0-9578-2DC388B5496E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None/>
            </a:pPr>
            <a:endParaRPr lang="en-US" noProof="0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341E5-9E5E-46A0-9578-2DC388B5496E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None/>
            </a:pPr>
            <a:endParaRPr lang="en-US" noProof="0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341E5-9E5E-46A0-9578-2DC388B5496E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None/>
            </a:pPr>
            <a:endParaRPr lang="en-US" noProof="0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341E5-9E5E-46A0-9578-2DC388B5496E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None/>
            </a:pPr>
            <a:endParaRPr lang="en-US" noProof="0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341E5-9E5E-46A0-9578-2DC388B5496E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2/10/2010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2/10/2010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2/10/2010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2/10/2010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2/10/2010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2/10/2010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2/10/2010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2/10/2010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2/10/2010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2/10/2010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2/10/2010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57D7DC-7299-43C9-BAE2-F335855B8707}" type="datetimeFigureOut">
              <a:rPr lang="en-US" smtClean="0"/>
              <a:pPr/>
              <a:t>2/10/2010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09C360-10AD-4B5E-BF9F-FAB61C3D4D9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Grp1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a-DK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Subtask 5 - </a:t>
            </a:r>
            <a:r>
              <a:rPr lang="en-US" b="1" dirty="0" smtClean="0"/>
              <a:t>Sorting criteria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43510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Task description</a:t>
            </a:r>
          </a:p>
          <a:p>
            <a:pPr lvl="1"/>
            <a:r>
              <a:rPr lang="en-US" dirty="0" smtClean="0"/>
              <a:t>Everybody knows that washing black and white together is a bad idea, but there are a lot more criteria to consider, to prepare a wash</a:t>
            </a:r>
          </a:p>
          <a:p>
            <a:pPr lvl="1"/>
            <a:r>
              <a:rPr lang="en-US" dirty="0" smtClean="0"/>
              <a:t>Appropriate colors for joint was</a:t>
            </a:r>
          </a:p>
          <a:p>
            <a:pPr lvl="1"/>
            <a:r>
              <a:rPr lang="en-US" dirty="0" smtClean="0"/>
              <a:t>Washing conditions –e.g. temperature, centrifugation, spinning speed, drying</a:t>
            </a:r>
          </a:p>
          <a:p>
            <a:pPr lvl="1"/>
            <a:r>
              <a:rPr lang="en-US" dirty="0" smtClean="0"/>
              <a:t>The appropriate amount of laundry should be prepared in piles or containers, which correspond to the load size of a washing machine</a:t>
            </a:r>
          </a:p>
          <a:p>
            <a:pPr lvl="1"/>
            <a:r>
              <a:rPr lang="en-US" dirty="0" smtClean="0"/>
              <a:t>When elders move in their clothes will be tagged (subtask 6), but the washing recipes of each item should also be registered</a:t>
            </a:r>
          </a:p>
          <a:p>
            <a:pPr lvl="1"/>
            <a:r>
              <a:rPr lang="en-US" dirty="0" smtClean="0"/>
              <a:t>That task should be simple for the staff</a:t>
            </a:r>
          </a:p>
          <a:p>
            <a:r>
              <a:rPr lang="en-US" dirty="0" smtClean="0"/>
              <a:t>Challenges</a:t>
            </a:r>
          </a:p>
          <a:p>
            <a:pPr lvl="1"/>
            <a:r>
              <a:rPr lang="en-US" dirty="0" smtClean="0"/>
              <a:t>Together with group of subtask 6 create an easy an </a:t>
            </a:r>
            <a:r>
              <a:rPr lang="en-US" dirty="0" err="1" smtClean="0"/>
              <a:t>appropriateinterface</a:t>
            </a:r>
            <a:r>
              <a:rPr lang="en-US" dirty="0" smtClean="0"/>
              <a:t> for registering clothes and washing recipes</a:t>
            </a:r>
          </a:p>
          <a:p>
            <a:pPr lvl="1"/>
            <a:r>
              <a:rPr lang="en-US" dirty="0" smtClean="0"/>
              <a:t>Control criteria for the robot arm in subtask 4</a:t>
            </a:r>
          </a:p>
          <a:p>
            <a:pPr lvl="1"/>
            <a:r>
              <a:rPr lang="en-US" dirty="0" smtClean="0"/>
              <a:t>Close collaboration with subtask 4 and 6</a:t>
            </a:r>
          </a:p>
          <a:p>
            <a:pPr lvl="1"/>
            <a:r>
              <a:rPr lang="en-US" dirty="0" smtClean="0"/>
              <a:t>Perhaps some “untagged” clothes </a:t>
            </a:r>
            <a:r>
              <a:rPr lang="en-US" dirty="0" err="1" smtClean="0"/>
              <a:t>shouldbe</a:t>
            </a:r>
            <a:r>
              <a:rPr lang="en-US" dirty="0" smtClean="0"/>
              <a:t> put in washing bags?</a:t>
            </a:r>
          </a:p>
          <a:p>
            <a:r>
              <a:rPr lang="en-US" dirty="0" smtClean="0"/>
              <a:t>Technologies available</a:t>
            </a:r>
          </a:p>
          <a:p>
            <a:r>
              <a:rPr lang="en-US" dirty="0" smtClean="0"/>
              <a:t>Supervision support</a:t>
            </a:r>
          </a:p>
          <a:p>
            <a:pPr lvl="1"/>
            <a:r>
              <a:rPr lang="en-US" dirty="0" smtClean="0"/>
              <a:t>RSD general supervisors (Kasper, </a:t>
            </a:r>
            <a:r>
              <a:rPr lang="en-US" dirty="0" err="1" smtClean="0"/>
              <a:t>Bjørn</a:t>
            </a:r>
            <a:r>
              <a:rPr lang="en-US" dirty="0" smtClean="0"/>
              <a:t>, and Pedro)</a:t>
            </a:r>
          </a:p>
          <a:p>
            <a:pPr lvl="1"/>
            <a:r>
              <a:rPr lang="en-US" dirty="0" smtClean="0"/>
              <a:t>Spring 2010Robot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Subtask 5 – </a:t>
            </a:r>
            <a:r>
              <a:rPr lang="en-US" b="1" dirty="0" smtClean="0"/>
              <a:t>Information needed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Owner</a:t>
            </a:r>
            <a:endParaRPr lang="en-US" dirty="0" smtClean="0"/>
          </a:p>
          <a:p>
            <a:r>
              <a:rPr lang="en-US" dirty="0" smtClean="0"/>
              <a:t>Item/Color</a:t>
            </a:r>
            <a:r>
              <a:rPr lang="en-US" dirty="0" smtClean="0"/>
              <a:t>/</a:t>
            </a:r>
            <a:r>
              <a:rPr lang="en-US" dirty="0" smtClean="0"/>
              <a:t>Material</a:t>
            </a:r>
            <a:endParaRPr lang="en-US" dirty="0" smtClean="0"/>
          </a:p>
          <a:p>
            <a:r>
              <a:rPr lang="en-US" dirty="0" smtClean="0"/>
              <a:t>Washing </a:t>
            </a:r>
            <a:r>
              <a:rPr lang="en-US" dirty="0" smtClean="0"/>
              <a:t>temperature</a:t>
            </a:r>
          </a:p>
          <a:p>
            <a:r>
              <a:rPr lang="en-US" dirty="0" smtClean="0"/>
              <a:t>Laundry detergent </a:t>
            </a:r>
            <a:endParaRPr lang="en-US" dirty="0" smtClean="0"/>
          </a:p>
          <a:p>
            <a:r>
              <a:rPr lang="en-US" dirty="0" smtClean="0"/>
              <a:t>Bundled clothes (laundry net)</a:t>
            </a:r>
            <a:endParaRPr lang="en-US" dirty="0" smtClean="0"/>
          </a:p>
          <a:p>
            <a:r>
              <a:rPr lang="en-US" dirty="0" smtClean="0"/>
              <a:t>Number of laundry machine </a:t>
            </a:r>
            <a:r>
              <a:rPr lang="en-US" dirty="0" smtClean="0"/>
              <a:t>available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Information (subtask 4 and 6)</a:t>
            </a:r>
          </a:p>
          <a:p>
            <a:r>
              <a:rPr lang="en-US" dirty="0" smtClean="0"/>
              <a:t>Create database of clothes</a:t>
            </a:r>
          </a:p>
          <a:p>
            <a:r>
              <a:rPr lang="en-US" dirty="0" smtClean="0"/>
              <a:t>Interface to register clothes</a:t>
            </a:r>
          </a:p>
          <a:p>
            <a:r>
              <a:rPr lang="en-US" dirty="0" smtClean="0"/>
              <a:t>Communication with other subtask</a:t>
            </a:r>
          </a:p>
          <a:p>
            <a:pPr lvl="1"/>
            <a:r>
              <a:rPr lang="en-US" dirty="0" smtClean="0"/>
              <a:t>Using Serial</a:t>
            </a:r>
          </a:p>
          <a:p>
            <a:pPr lvl="1"/>
            <a:r>
              <a:rPr lang="en-US" dirty="0" smtClean="0"/>
              <a:t>Using </a:t>
            </a:r>
            <a:r>
              <a:rPr lang="en-US" dirty="0" err="1" smtClean="0"/>
              <a:t>Lan</a:t>
            </a:r>
            <a:endParaRPr lang="en-US" dirty="0" smtClean="0"/>
          </a:p>
          <a:p>
            <a:pPr lvl="1"/>
            <a:r>
              <a:rPr lang="en-US" dirty="0" smtClean="0"/>
              <a:t>Using CAN</a:t>
            </a:r>
          </a:p>
          <a:p>
            <a:r>
              <a:rPr lang="en-US" dirty="0" smtClean="0"/>
              <a:t>Make our own Protocol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Collect sorting criteria</a:t>
            </a:r>
          </a:p>
          <a:p>
            <a:r>
              <a:rPr lang="en-US" dirty="0" smtClean="0"/>
              <a:t>Maybe Web App</a:t>
            </a:r>
          </a:p>
          <a:p>
            <a:r>
              <a:rPr lang="en-US" dirty="0" smtClean="0"/>
              <a:t>Java or C#</a:t>
            </a:r>
          </a:p>
          <a:p>
            <a:r>
              <a:rPr lang="en-US" dirty="0" smtClean="0"/>
              <a:t>Swing or Windows Forms</a:t>
            </a:r>
          </a:p>
          <a:p>
            <a:r>
              <a:rPr lang="en-US" dirty="0" smtClean="0"/>
              <a:t>Xml or SQL or </a:t>
            </a:r>
            <a:r>
              <a:rPr lang="en-US" dirty="0" err="1" smtClean="0"/>
              <a:t>Linq</a:t>
            </a:r>
            <a:endParaRPr lang="en-US" dirty="0" smtClean="0"/>
          </a:p>
          <a:p>
            <a:r>
              <a:rPr lang="en-US" dirty="0" err="1" smtClean="0"/>
              <a:t>Rmi</a:t>
            </a:r>
            <a:r>
              <a:rPr lang="en-US" dirty="0" smtClean="0"/>
              <a:t> or C# alternative</a:t>
            </a:r>
          </a:p>
          <a:p>
            <a:r>
              <a:rPr lang="en-US" dirty="0" smtClean="0"/>
              <a:t>To Do List</a:t>
            </a:r>
          </a:p>
          <a:p>
            <a:pPr lvl="1"/>
            <a:r>
              <a:rPr lang="en-US" dirty="0" smtClean="0"/>
              <a:t>Give task to robots or other systems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</TotalTime>
  <Words>264</Words>
  <Application>Microsoft Office PowerPoint</Application>
  <PresentationFormat>Skærmshow (4:3)</PresentationFormat>
  <Paragraphs>48</Paragraphs>
  <Slides>5</Slides>
  <Notes>5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5</vt:i4>
      </vt:variant>
    </vt:vector>
  </HeadingPairs>
  <TitlesOfParts>
    <vt:vector size="6" baseType="lpstr">
      <vt:lpstr>Office Theme</vt:lpstr>
      <vt:lpstr>Grp1</vt:lpstr>
      <vt:lpstr>Subtask 5 - Sorting criteria</vt:lpstr>
      <vt:lpstr>Subtask 5 – Information needed</vt:lpstr>
      <vt:lpstr>Solution</vt:lpstr>
      <vt:lpstr>Solution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#01 Class, Abstract Class and Interfaces</dc:title>
  <dc:creator>Martin</dc:creator>
  <cp:lastModifiedBy>Martin</cp:lastModifiedBy>
  <cp:revision>56</cp:revision>
  <dcterms:created xsi:type="dcterms:W3CDTF">2010-01-11T10:30:15Z</dcterms:created>
  <dcterms:modified xsi:type="dcterms:W3CDTF">2010-02-10T07:42:10Z</dcterms:modified>
</cp:coreProperties>
</file>