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21-04-2010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Articulation work</a:t>
            </a:r>
          </a:p>
          <a:p>
            <a:pPr lvl="1"/>
            <a:r>
              <a:rPr lang="en-US" dirty="0" smtClean="0"/>
              <a:t>“No representation of the world is either complete or permanent”, Connections and collaborations</a:t>
            </a:r>
          </a:p>
          <a:p>
            <a:r>
              <a:rPr lang="en-US" dirty="0" smtClean="0"/>
              <a:t>Situated action</a:t>
            </a:r>
          </a:p>
          <a:p>
            <a:pPr lvl="1"/>
            <a:r>
              <a:rPr lang="en-US" dirty="0" smtClean="0"/>
              <a:t>Depending on the context vastly different patterns of behavior can be classified as the same action</a:t>
            </a:r>
          </a:p>
          <a:p>
            <a:r>
              <a:rPr lang="en-US" dirty="0" smtClean="0"/>
              <a:t>Mutual influence</a:t>
            </a:r>
          </a:p>
          <a:p>
            <a:pPr lvl="1"/>
            <a:r>
              <a:rPr lang="en-US" dirty="0" smtClean="0"/>
              <a:t>“Participants should be able to retract, restate, change, of take a totally different position in the light of views and feelings expressed by others”</a:t>
            </a:r>
          </a:p>
          <a:p>
            <a:pPr lvl="1"/>
            <a:r>
              <a:rPr lang="en-US" dirty="0" smtClean="0"/>
              <a:t>Mutual cooperation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information space</a:t>
            </a:r>
          </a:p>
          <a:p>
            <a:pPr lvl="1"/>
            <a:r>
              <a:rPr lang="en-US" dirty="0" smtClean="0"/>
              <a:t>Using the computers as a medium to share with others</a:t>
            </a:r>
            <a:endParaRPr lang="en-US" dirty="0" smtClean="0"/>
          </a:p>
          <a:p>
            <a:r>
              <a:rPr lang="en-US" dirty="0" smtClean="0"/>
              <a:t>Shared material</a:t>
            </a:r>
          </a:p>
          <a:p>
            <a:pPr lvl="1"/>
            <a:r>
              <a:rPr lang="en-US" dirty="0" smtClean="0"/>
              <a:t>Coordinated cooperative work in two ways; explicit communication, less explicit mediated thru shared material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level language</a:t>
            </a:r>
          </a:p>
          <a:p>
            <a:pPr lvl="1"/>
            <a:r>
              <a:rPr lang="en-US" dirty="0" smtClean="0"/>
              <a:t>Two interactive cooperative levels; </a:t>
            </a:r>
          </a:p>
          <a:p>
            <a:pPr lvl="2"/>
            <a:r>
              <a:rPr lang="en-US" dirty="0" smtClean="0"/>
              <a:t>“formal” and “cultural”</a:t>
            </a:r>
          </a:p>
          <a:p>
            <a:pPr lvl="1"/>
            <a:r>
              <a:rPr lang="en-US" dirty="0" smtClean="0"/>
              <a:t>Formal; rule governed and predictable</a:t>
            </a:r>
          </a:p>
          <a:p>
            <a:pPr lvl="1"/>
            <a:r>
              <a:rPr lang="en-US" dirty="0" smtClean="0"/>
              <a:t>Cultural; interpreters the world </a:t>
            </a:r>
            <a:endParaRPr lang="en-US" dirty="0" smtClean="0"/>
          </a:p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 intuitions and perspectives about individual differences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134</Words>
  <Application>Microsoft Office PowerPoint</Application>
  <PresentationFormat>Skærmshow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</vt:i4>
      </vt:variant>
    </vt:vector>
  </HeadingPairs>
  <TitlesOfParts>
    <vt:vector size="4" baseType="lpstr">
      <vt:lpstr>Kontortema</vt:lpstr>
      <vt:lpstr>Concepts</vt:lpstr>
      <vt:lpstr>Dias nummer 2</vt:lpstr>
      <vt:lpstr>Dias nummer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9</cp:revision>
  <dcterms:created xsi:type="dcterms:W3CDTF">2010-04-21T10:20:37Z</dcterms:created>
  <dcterms:modified xsi:type="dcterms:W3CDTF">2010-04-21T10:59:12Z</dcterms:modified>
</cp:coreProperties>
</file>