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5" autoAdjust="0"/>
  </p:normalViewPr>
  <p:slideViewPr>
    <p:cSldViewPr>
      <p:cViewPr varScale="1">
        <p:scale>
          <a:sx n="113" d="100"/>
          <a:sy n="113" d="100"/>
        </p:scale>
        <p:origin x="-16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Workflow</a:t>
            </a:r>
          </a:p>
          <a:p>
            <a:r>
              <a:rPr lang="en-US" dirty="0" smtClean="0"/>
              <a:t>Data Workflow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Management Process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Social Network Analysis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95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Management Workflow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Hypertext</a:t>
            </a:r>
          </a:p>
          <a:p>
            <a:r>
              <a:rPr lang="en-US" dirty="0" smtClean="0"/>
              <a:t>Twitter API</a:t>
            </a:r>
            <a:endParaRPr lang="en-US" dirty="0" smtClean="0"/>
          </a:p>
          <a:p>
            <a:r>
              <a:rPr lang="en-US" dirty="0" smtClean="0"/>
              <a:t>HTTP Request</a:t>
            </a:r>
          </a:p>
          <a:p>
            <a:pPr lvl="1"/>
            <a:r>
              <a:rPr lang="en-US" dirty="0" smtClean="0"/>
              <a:t>Limited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484224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Kontortema</vt:lpstr>
      <vt:lpstr>Project</vt:lpstr>
      <vt:lpstr>Knowledge Management Process</vt:lpstr>
      <vt:lpstr>Knowledge Management 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36</cp:revision>
  <dcterms:created xsi:type="dcterms:W3CDTF">2010-04-21T10:20:37Z</dcterms:created>
  <dcterms:modified xsi:type="dcterms:W3CDTF">2010-08-25T11:37:57Z</dcterms:modified>
</cp:coreProperties>
</file>