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3"/>
  </p:notesMasterIdLst>
  <p:sldIdLst>
    <p:sldId id="344" r:id="rId4"/>
    <p:sldId id="343" r:id="rId5"/>
    <p:sldId id="323" r:id="rId6"/>
    <p:sldId id="347" r:id="rId7"/>
    <p:sldId id="337" r:id="rId8"/>
    <p:sldId id="312" r:id="rId9"/>
    <p:sldId id="362" r:id="rId10"/>
    <p:sldId id="363" r:id="rId11"/>
    <p:sldId id="298" r:id="rId12"/>
    <p:sldId id="259" r:id="rId13"/>
    <p:sldId id="260" r:id="rId14"/>
    <p:sldId id="307" r:id="rId15"/>
    <p:sldId id="348" r:id="rId16"/>
    <p:sldId id="309" r:id="rId17"/>
    <p:sldId id="310" r:id="rId18"/>
    <p:sldId id="311" r:id="rId19"/>
    <p:sldId id="313" r:id="rId20"/>
    <p:sldId id="360" r:id="rId21"/>
    <p:sldId id="316" r:id="rId22"/>
    <p:sldId id="319" r:id="rId23"/>
    <p:sldId id="317" r:id="rId24"/>
    <p:sldId id="315" r:id="rId25"/>
    <p:sldId id="320" r:id="rId26"/>
    <p:sldId id="321" r:id="rId27"/>
    <p:sldId id="322" r:id="rId28"/>
    <p:sldId id="324" r:id="rId29"/>
    <p:sldId id="325" r:id="rId30"/>
    <p:sldId id="361" r:id="rId31"/>
    <p:sldId id="327" r:id="rId32"/>
    <p:sldId id="328" r:id="rId33"/>
    <p:sldId id="329" r:id="rId34"/>
    <p:sldId id="331" r:id="rId35"/>
    <p:sldId id="330" r:id="rId36"/>
    <p:sldId id="283" r:id="rId37"/>
    <p:sldId id="333" r:id="rId38"/>
    <p:sldId id="334" r:id="rId39"/>
    <p:sldId id="335" r:id="rId40"/>
    <p:sldId id="336" r:id="rId41"/>
    <p:sldId id="338" r:id="rId42"/>
    <p:sldId id="340" r:id="rId43"/>
    <p:sldId id="339" r:id="rId44"/>
    <p:sldId id="300" r:id="rId45"/>
    <p:sldId id="299" r:id="rId46"/>
    <p:sldId id="346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46" y="38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>
              <a:solidFill>
                <a:schemeClr val="accent2"/>
              </a:solidFill>
              <a:headEnd w="med" len="med"/>
            </a:ln>
          </c:spPr>
          <c:marker>
            <c:symbol val="x"/>
            <c:size val="6"/>
            <c:spPr>
              <a:solidFill>
                <a:schemeClr val="accent2"/>
              </a:solidFill>
              <a:ln w="44450">
                <a:noFill/>
              </a:ln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1.3</c:v>
                </c:pt>
                <c:pt idx="1">
                  <c:v>0.6</c:v>
                </c:pt>
                <c:pt idx="2">
                  <c:v>0.5</c:v>
                </c:pt>
                <c:pt idx="3">
                  <c:v>1.5</c:v>
                </c:pt>
                <c:pt idx="4">
                  <c:v>1.8</c:v>
                </c:pt>
                <c:pt idx="5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ED-45CC-9287-A02213B19A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1750">
              <a:solidFill>
                <a:schemeClr val="accent1"/>
              </a:solidFill>
            </a:ln>
          </c:spPr>
          <c:marker>
            <c:symbol val="square"/>
            <c:size val="8"/>
            <c:spPr>
              <a:solidFill>
                <a:schemeClr val="accent1"/>
              </a:solidFill>
              <a:ln w="44450" cap="rnd">
                <a:noFill/>
                <a:headEnd type="none"/>
                <a:tailEnd type="none"/>
              </a:ln>
            </c:spPr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4FED-45CC-9287-A02213B19A79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4FED-45CC-9287-A02213B19A79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4FED-45CC-9287-A02213B19A79}"/>
              </c:ext>
            </c:extLst>
          </c:dPt>
          <c:cat>
            <c:numRef>
              <c:f>Sheet1!$A$2:$A$7</c:f>
              <c:numCache>
                <c:formatCode>General</c:formatCod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0.4</c:v>
                </c:pt>
                <c:pt idx="1">
                  <c:v>1.4</c:v>
                </c:pt>
                <c:pt idx="2">
                  <c:v>1.8</c:v>
                </c:pt>
                <c:pt idx="3">
                  <c:v>0.8</c:v>
                </c:pt>
                <c:pt idx="4">
                  <c:v>1.1000000000000001</c:v>
                </c:pt>
                <c:pt idx="5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FED-45CC-9287-A02213B19A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576832"/>
        <c:axId val="53578368"/>
      </c:lineChart>
      <c:catAx>
        <c:axId val="53576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53578368"/>
        <c:crosses val="autoZero"/>
        <c:auto val="1"/>
        <c:lblAlgn val="ctr"/>
        <c:lblOffset val="100"/>
        <c:noMultiLvlLbl val="0"/>
      </c:catAx>
      <c:valAx>
        <c:axId val="535783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535768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6930247829191389E-2"/>
          <c:y val="5.905144005570014E-4"/>
          <c:w val="0.92613950434161718"/>
          <c:h val="0.9020150461488979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Text 1</c:v>
                </c:pt>
                <c:pt idx="1">
                  <c:v>Text 2 </c:v>
                </c:pt>
                <c:pt idx="2">
                  <c:v>Text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25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25-4ABF-8141-7CEBE8720D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Text 1</c:v>
                </c:pt>
                <c:pt idx="1">
                  <c:v>Text 2 </c:v>
                </c:pt>
                <c:pt idx="2">
                  <c:v>Text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25</c:v>
                </c:pt>
                <c:pt idx="1">
                  <c:v>50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25-4ABF-8141-7CEBE8720D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Text 1</c:v>
                </c:pt>
                <c:pt idx="1">
                  <c:v>Text 2 </c:v>
                </c:pt>
                <c:pt idx="2">
                  <c:v>Text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25-4ABF-8141-7CEBE8720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0"/>
        <c:overlap val="100"/>
        <c:axId val="893474688"/>
        <c:axId val="893476224"/>
      </c:barChart>
      <c:catAx>
        <c:axId val="8934746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893476224"/>
        <c:crosses val="autoZero"/>
        <c:auto val="1"/>
        <c:lblAlgn val="ctr"/>
        <c:lblOffset val="100"/>
        <c:noMultiLvlLbl val="0"/>
      </c:catAx>
      <c:valAx>
        <c:axId val="89347622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893474688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>
            <a:extLst>
              <a:ext uri="{FF2B5EF4-FFF2-40B4-BE49-F238E27FC236}">
                <a16:creationId xmlns:a16="http://schemas.microsoft.com/office/drawing/2014/main" id="{B0AA1836-219A-4416-9DD7-ECBA8968D975}"/>
              </a:ext>
            </a:extLst>
          </p:cNvPr>
          <p:cNvGrpSpPr/>
          <p:nvPr userDrawn="1"/>
        </p:nvGrpSpPr>
        <p:grpSpPr>
          <a:xfrm>
            <a:off x="4862909" y="1780748"/>
            <a:ext cx="2565502" cy="4510019"/>
            <a:chOff x="445712" y="1449040"/>
            <a:chExt cx="2113018" cy="3924176"/>
          </a:xfrm>
        </p:grpSpPr>
        <p:sp>
          <p:nvSpPr>
            <p:cNvPr id="3" name="Rounded Rectangle 15">
              <a:extLst>
                <a:ext uri="{FF2B5EF4-FFF2-40B4-BE49-F238E27FC236}">
                  <a16:creationId xmlns:a16="http://schemas.microsoft.com/office/drawing/2014/main" id="{CB2D1D68-39AE-421B-BC49-0A41FE925976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16">
              <a:extLst>
                <a:ext uri="{FF2B5EF4-FFF2-40B4-BE49-F238E27FC236}">
                  <a16:creationId xmlns:a16="http://schemas.microsoft.com/office/drawing/2014/main" id="{C5F23458-2091-48C3-B227-C78E1ABF8874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17">
              <a:extLst>
                <a:ext uri="{FF2B5EF4-FFF2-40B4-BE49-F238E27FC236}">
                  <a16:creationId xmlns:a16="http://schemas.microsoft.com/office/drawing/2014/main" id="{BCBCF88B-9955-435D-A8DD-4580385E80F4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18">
                <a:extLst>
                  <a:ext uri="{FF2B5EF4-FFF2-40B4-BE49-F238E27FC236}">
                    <a16:creationId xmlns:a16="http://schemas.microsoft.com/office/drawing/2014/main" id="{DC2988DA-DE31-4BBF-B1D9-73DFB2C44CEE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9">
                <a:extLst>
                  <a:ext uri="{FF2B5EF4-FFF2-40B4-BE49-F238E27FC236}">
                    <a16:creationId xmlns:a16="http://schemas.microsoft.com/office/drawing/2014/main" id="{D9E5F5DE-1B21-4949-8B79-049FE5F5C02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768331FA-9319-4494-B6F2-AF8A8C92141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5072709" y="2197175"/>
            <a:ext cx="2164115" cy="35846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766C7AB-E6BF-468A-A012-52F774E26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77E02B4-A751-4DC8-B44F-BB87A3D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244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9478DC5-F7B1-4722-A7D4-1EAFA890CD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37014" y="0"/>
            <a:ext cx="7554989" cy="6858000"/>
          </a:xfrm>
          <a:custGeom>
            <a:avLst/>
            <a:gdLst>
              <a:gd name="connsiteX0" fmla="*/ 0 w 7554989"/>
              <a:gd name="connsiteY0" fmla="*/ 0 h 6858000"/>
              <a:gd name="connsiteX1" fmla="*/ 7554989 w 7554989"/>
              <a:gd name="connsiteY1" fmla="*/ 0 h 6858000"/>
              <a:gd name="connsiteX2" fmla="*/ 7554989 w 7554989"/>
              <a:gd name="connsiteY2" fmla="*/ 6858000 h 6858000"/>
              <a:gd name="connsiteX3" fmla="*/ 6857999 w 755498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989" h="6858000">
                <a:moveTo>
                  <a:pt x="0" y="0"/>
                </a:moveTo>
                <a:lnTo>
                  <a:pt x="7554989" y="0"/>
                </a:lnTo>
                <a:lnTo>
                  <a:pt x="7554989" y="6858000"/>
                </a:lnTo>
                <a:lnTo>
                  <a:pt x="6857999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975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912510DF-4864-4EC5-8B53-C69FF7502D8D}"/>
              </a:ext>
            </a:extLst>
          </p:cNvPr>
          <p:cNvGrpSpPr/>
          <p:nvPr userDrawn="1"/>
        </p:nvGrpSpPr>
        <p:grpSpPr>
          <a:xfrm>
            <a:off x="720076" y="1536176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09385E2-AE3F-43FA-8EB5-CC0C8974E6E8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7DF051D-F903-4487-B502-6C3F66A3CAB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7530FAD-0037-41A9-8C5A-C1A52C0FE17B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7F0538A-799A-4CB2-9745-7B8F2996799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EB1C93E-9178-4624-B688-F19E95DCC324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4C1C45A-2DF2-41D7-998F-40973AFB5DC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65009A5-999D-4EC2-B9D3-A5B4E326C30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CEF7681-EB40-4692-B3C9-B4B357E710A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1" name="Graphic 14">
            <a:extLst>
              <a:ext uri="{FF2B5EF4-FFF2-40B4-BE49-F238E27FC236}">
                <a16:creationId xmlns:a16="http://schemas.microsoft.com/office/drawing/2014/main" id="{9C65F639-B22B-4D52-9F9D-DBD4D738418B}"/>
              </a:ext>
            </a:extLst>
          </p:cNvPr>
          <p:cNvGrpSpPr/>
          <p:nvPr userDrawn="1"/>
        </p:nvGrpSpPr>
        <p:grpSpPr>
          <a:xfrm>
            <a:off x="7567838" y="2977446"/>
            <a:ext cx="4033264" cy="3172231"/>
            <a:chOff x="2444748" y="555045"/>
            <a:chExt cx="7282048" cy="572745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2F6EFC7-C581-4610-B56E-19C9FEF59979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591523-3703-4435-9E91-C943B36FA3D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BF2DE82-34A1-4FF5-8956-5BA440797C6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5352C88-E941-4346-956D-906EF38C9711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BC94C7C-EA5F-459F-B0AB-1CC91E90962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BFD68F-0F22-42AA-9ECE-3CF151C190E2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D8B6D0-5DB9-4EF3-AAFD-47E2A133F24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10949E8-674F-4B54-8CB8-C3AAABFA44CB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" name="그림 개체 틀 2">
            <a:extLst>
              <a:ext uri="{FF2B5EF4-FFF2-40B4-BE49-F238E27FC236}">
                <a16:creationId xmlns:a16="http://schemas.microsoft.com/office/drawing/2014/main" id="{FCA1E5C8-4DA0-4DDE-95E2-0931150BEDC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44762" y="1678735"/>
            <a:ext cx="3812984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34FFCFDB-E750-44F2-B348-AC7BFF308BAC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668988" y="3120004"/>
            <a:ext cx="3812984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ED486E86-83EB-4349-B07C-D7D2189A1A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47D1D597-6E22-4627-9E87-65236FA9E98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93084" y="1563174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1857B54C-BD1C-412B-9A74-1F17086F188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408362" y="1563174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20BC034-2FD1-4171-B713-E056BCC3753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623639" y="1563174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C7A4D41F-EAB5-4BC9-AED3-30D0293D30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38916" y="1563174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ED82C6-2007-4B24-BF0B-012699BE95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36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05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91" r:id="rId7"/>
    <p:sldLayoutId id="2147483680" r:id="rId8"/>
    <p:sldLayoutId id="2147483681" r:id="rId9"/>
    <p:sldLayoutId id="2147483682" r:id="rId10"/>
    <p:sldLayoutId id="2147483692" r:id="rId11"/>
    <p:sldLayoutId id="2147483684" r:id="rId12"/>
    <p:sldLayoutId id="2147483693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4270714" y="5979662"/>
            <a:ext cx="3650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Muhammad Hasbi Pratama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4318509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5400" b="0" i="0" dirty="0" err="1">
                <a:solidFill>
                  <a:schemeClr val="bg1"/>
                </a:solidFill>
                <a:effectLst/>
                <a:latin typeface="Google Sans"/>
              </a:rPr>
              <a:t>Prediksi</a:t>
            </a:r>
            <a:r>
              <a:rPr lang="en-ID" sz="5400" b="0" i="0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ID" sz="5400" b="0" i="0" dirty="0" err="1">
                <a:solidFill>
                  <a:schemeClr val="bg1"/>
                </a:solidFill>
                <a:effectLst/>
                <a:latin typeface="Google Sans"/>
              </a:rPr>
              <a:t>Kebangkrutan</a:t>
            </a:r>
            <a:r>
              <a:rPr lang="en-ID" sz="5400" b="0" i="0" dirty="0">
                <a:solidFill>
                  <a:schemeClr val="bg1"/>
                </a:solidFill>
                <a:effectLst/>
                <a:latin typeface="Google Sans"/>
              </a:rPr>
              <a:t> Perusahaan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0" y="5238166"/>
            <a:ext cx="1219185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0" i="0" dirty="0">
                <a:solidFill>
                  <a:schemeClr val="bg1"/>
                </a:solidFill>
                <a:effectLst/>
                <a:latin typeface="Inter"/>
              </a:rPr>
              <a:t>Data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Inter"/>
              </a:rPr>
              <a:t>dikumpulkan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Inter"/>
              </a:rPr>
              <a:t>dari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Inter"/>
              </a:rPr>
              <a:t>jurnal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Inter"/>
              </a:rPr>
              <a:t>ekonomi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"/>
              </a:rPr>
              <a:t> Taiwan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Inter"/>
              </a:rPr>
              <a:t>dari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Inter"/>
              </a:rPr>
              <a:t>tahun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"/>
              </a:rPr>
              <a:t> 1999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Inter"/>
              </a:rPr>
              <a:t>hingga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Inter"/>
              </a:rPr>
              <a:t>tahun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"/>
              </a:rPr>
              <a:t> 2009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F270436-5322-44EF-936D-BA2BCE18C7BB}"/>
              </a:ext>
            </a:extLst>
          </p:cNvPr>
          <p:cNvSpPr txBox="1"/>
          <p:nvPr/>
        </p:nvSpPr>
        <p:spPr>
          <a:xfrm>
            <a:off x="2850220" y="3734425"/>
            <a:ext cx="2286000" cy="1446550"/>
          </a:xfrm>
          <a:prstGeom prst="rect">
            <a:avLst/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8800" b="1" dirty="0">
                <a:solidFill>
                  <a:schemeClr val="accent1"/>
                </a:solidFill>
                <a:latin typeface="Agency FB" panose="020B0503020202020204" pitchFamily="34" charset="0"/>
                <a:cs typeface="Arial" pitchFamily="34" charset="0"/>
              </a:rPr>
              <a:t>2018</a:t>
            </a:r>
            <a:endParaRPr lang="ko-KR" altLang="en-US" sz="8800" b="1" dirty="0">
              <a:solidFill>
                <a:schemeClr val="accent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741DADE-F4CB-46D9-8AD1-1F2DCED736D6}"/>
              </a:ext>
            </a:extLst>
          </p:cNvPr>
          <p:cNvSpPr txBox="1"/>
          <p:nvPr/>
        </p:nvSpPr>
        <p:spPr>
          <a:xfrm>
            <a:off x="2941612" y="3813721"/>
            <a:ext cx="210312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Contents Here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17A3C97-BA87-4FD4-A0A7-29C11F2E2264}"/>
              </a:ext>
            </a:extLst>
          </p:cNvPr>
          <p:cNvSpPr txBox="1"/>
          <p:nvPr/>
        </p:nvSpPr>
        <p:spPr>
          <a:xfrm>
            <a:off x="4953000" y="2767272"/>
            <a:ext cx="2286000" cy="1446550"/>
          </a:xfrm>
          <a:prstGeom prst="rect">
            <a:avLst/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algn="r"/>
            <a:r>
              <a:rPr lang="en-US" altLang="ko-KR" sz="8800" b="1" dirty="0">
                <a:solidFill>
                  <a:schemeClr val="accent2"/>
                </a:solidFill>
                <a:latin typeface="Agency FB" panose="020B0503020202020204" pitchFamily="34" charset="0"/>
                <a:cs typeface="Arial" pitchFamily="34" charset="0"/>
              </a:rPr>
              <a:t>2019</a:t>
            </a:r>
            <a:endParaRPr lang="ko-KR" altLang="en-US" sz="8800" b="1" dirty="0">
              <a:solidFill>
                <a:schemeClr val="accent2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6DD492A-DD36-4BE7-A893-E0E105B85C01}"/>
              </a:ext>
            </a:extLst>
          </p:cNvPr>
          <p:cNvSpPr txBox="1"/>
          <p:nvPr/>
        </p:nvSpPr>
        <p:spPr>
          <a:xfrm>
            <a:off x="5044343" y="3813721"/>
            <a:ext cx="210312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Contents Here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31092F3-E940-43D7-B61C-13BDA720C41F}"/>
              </a:ext>
            </a:extLst>
          </p:cNvPr>
          <p:cNvSpPr txBox="1"/>
          <p:nvPr/>
        </p:nvSpPr>
        <p:spPr>
          <a:xfrm>
            <a:off x="7055780" y="3734425"/>
            <a:ext cx="2286000" cy="1446550"/>
          </a:xfrm>
          <a:prstGeom prst="rect">
            <a:avLst/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algn="r"/>
            <a:r>
              <a:rPr lang="en-US" altLang="ko-KR" sz="8800" b="1" dirty="0">
                <a:solidFill>
                  <a:schemeClr val="accent3"/>
                </a:solidFill>
                <a:latin typeface="Agency FB" panose="020B0503020202020204" pitchFamily="34" charset="0"/>
                <a:cs typeface="Arial" pitchFamily="34" charset="0"/>
              </a:rPr>
              <a:t>2020</a:t>
            </a:r>
            <a:endParaRPr lang="ko-KR" altLang="en-US" sz="8800" b="1" dirty="0">
              <a:solidFill>
                <a:schemeClr val="accent3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B3C69ED-965B-4FC0-AD49-09A2CBD1B98A}"/>
              </a:ext>
            </a:extLst>
          </p:cNvPr>
          <p:cNvSpPr txBox="1"/>
          <p:nvPr/>
        </p:nvSpPr>
        <p:spPr>
          <a:xfrm>
            <a:off x="7147074" y="3813721"/>
            <a:ext cx="2103120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Contents Here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2241394-C623-4440-B728-B6BF4A4FD560}"/>
              </a:ext>
            </a:extLst>
          </p:cNvPr>
          <p:cNvSpPr txBox="1"/>
          <p:nvPr/>
        </p:nvSpPr>
        <p:spPr>
          <a:xfrm>
            <a:off x="9158559" y="2767272"/>
            <a:ext cx="2286000" cy="1446550"/>
          </a:xfrm>
          <a:prstGeom prst="rect">
            <a:avLst/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8800" b="1" dirty="0">
                <a:solidFill>
                  <a:schemeClr val="accent4"/>
                </a:solidFill>
                <a:latin typeface="Agency FB" panose="020B0503020202020204" pitchFamily="34" charset="0"/>
                <a:cs typeface="Arial" pitchFamily="34" charset="0"/>
              </a:rPr>
              <a:t>2021</a:t>
            </a:r>
            <a:endParaRPr lang="ko-KR" altLang="en-US" sz="8800" b="1" dirty="0">
              <a:solidFill>
                <a:schemeClr val="accent4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8D3F75D-37F2-4246-A826-DEC225536A78}"/>
              </a:ext>
            </a:extLst>
          </p:cNvPr>
          <p:cNvSpPr txBox="1"/>
          <p:nvPr/>
        </p:nvSpPr>
        <p:spPr>
          <a:xfrm>
            <a:off x="9249804" y="3813721"/>
            <a:ext cx="2103120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Contents Here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846CE64-594C-4814-AD10-22BDCFC1E14F}"/>
              </a:ext>
            </a:extLst>
          </p:cNvPr>
          <p:cNvSpPr txBox="1"/>
          <p:nvPr/>
        </p:nvSpPr>
        <p:spPr>
          <a:xfrm>
            <a:off x="747441" y="2767272"/>
            <a:ext cx="2286000" cy="1446550"/>
          </a:xfrm>
          <a:prstGeom prst="rect">
            <a:avLst/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8800" b="1" spc="-300" dirty="0">
                <a:solidFill>
                  <a:schemeClr val="accent5"/>
                </a:solidFill>
                <a:latin typeface="Agency FB" panose="020B0503020202020204" pitchFamily="34" charset="0"/>
                <a:cs typeface="Arial" pitchFamily="34" charset="0"/>
              </a:rPr>
              <a:t>2017</a:t>
            </a:r>
            <a:endParaRPr lang="ko-KR" altLang="en-US" sz="8800" b="1" spc="-300" dirty="0">
              <a:solidFill>
                <a:schemeClr val="accent5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860926D-4867-46FD-8C4B-66E00007F737}"/>
              </a:ext>
            </a:extLst>
          </p:cNvPr>
          <p:cNvSpPr txBox="1"/>
          <p:nvPr/>
        </p:nvSpPr>
        <p:spPr>
          <a:xfrm>
            <a:off x="838881" y="3813721"/>
            <a:ext cx="210312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Contents Here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B15DF13-DBE9-436A-9CEC-F802B4D4E9A7}"/>
              </a:ext>
            </a:extLst>
          </p:cNvPr>
          <p:cNvGrpSpPr/>
          <p:nvPr/>
        </p:nvGrpSpPr>
        <p:grpSpPr>
          <a:xfrm>
            <a:off x="863110" y="4464471"/>
            <a:ext cx="2054662" cy="1839679"/>
            <a:chOff x="895421" y="4485740"/>
            <a:chExt cx="2054662" cy="1839679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1144252-3620-4CF4-906A-AE42C90E6334}"/>
                </a:ext>
              </a:extLst>
            </p:cNvPr>
            <p:cNvGrpSpPr/>
            <p:nvPr/>
          </p:nvGrpSpPr>
          <p:grpSpPr>
            <a:xfrm>
              <a:off x="895421" y="4485740"/>
              <a:ext cx="2054662" cy="579492"/>
              <a:chOff x="1180933" y="4046685"/>
              <a:chExt cx="2832511" cy="579492"/>
            </a:xfrm>
          </p:grpSpPr>
          <p:sp>
            <p:nvSpPr>
              <p:cNvPr id="142" name="Chevron 50">
                <a:extLst>
                  <a:ext uri="{FF2B5EF4-FFF2-40B4-BE49-F238E27FC236}">
                    <a16:creationId xmlns:a16="http://schemas.microsoft.com/office/drawing/2014/main" id="{F3E656EF-4098-47DC-BFB6-63C05B3E5209}"/>
                  </a:ext>
                </a:extLst>
              </p:cNvPr>
              <p:cNvSpPr/>
              <p:nvPr/>
            </p:nvSpPr>
            <p:spPr>
              <a:xfrm>
                <a:off x="1180933" y="4059184"/>
                <a:ext cx="252000" cy="252000"/>
              </a:xfrm>
              <a:prstGeom prst="chevron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00AC757-810A-4581-9127-CD6BE12470F9}"/>
                  </a:ext>
                </a:extLst>
              </p:cNvPr>
              <p:cNvSpPr txBox="1"/>
              <p:nvPr/>
            </p:nvSpPr>
            <p:spPr>
              <a:xfrm>
                <a:off x="1432933" y="4046685"/>
                <a:ext cx="2580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44" name="Chevron 56">
                <a:extLst>
                  <a:ext uri="{FF2B5EF4-FFF2-40B4-BE49-F238E27FC236}">
                    <a16:creationId xmlns:a16="http://schemas.microsoft.com/office/drawing/2014/main" id="{44492917-A96A-4A35-9982-0287E8007BBF}"/>
                  </a:ext>
                </a:extLst>
              </p:cNvPr>
              <p:cNvSpPr/>
              <p:nvPr/>
            </p:nvSpPr>
            <p:spPr>
              <a:xfrm>
                <a:off x="1180933" y="4361677"/>
                <a:ext cx="252000" cy="252000"/>
              </a:xfrm>
              <a:prstGeom prst="chevron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70758A2-4ABC-4A31-99A2-EBDAB99084AC}"/>
                  </a:ext>
                </a:extLst>
              </p:cNvPr>
              <p:cNvSpPr txBox="1"/>
              <p:nvPr/>
            </p:nvSpPr>
            <p:spPr>
              <a:xfrm>
                <a:off x="1432933" y="4349178"/>
                <a:ext cx="2580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39" name="그룹 19">
              <a:extLst>
                <a:ext uri="{FF2B5EF4-FFF2-40B4-BE49-F238E27FC236}">
                  <a16:creationId xmlns:a16="http://schemas.microsoft.com/office/drawing/2014/main" id="{44F903C4-2E27-4AAB-A974-FE6088911122}"/>
                </a:ext>
              </a:extLst>
            </p:cNvPr>
            <p:cNvGrpSpPr/>
            <p:nvPr/>
          </p:nvGrpSpPr>
          <p:grpSpPr>
            <a:xfrm>
              <a:off x="895421" y="5195388"/>
              <a:ext cx="2010953" cy="1130031"/>
              <a:chOff x="1464245" y="3861050"/>
              <a:chExt cx="1955627" cy="1130031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F431F94-F1BC-4ABD-B94E-F61713D9E1F0}"/>
                  </a:ext>
                </a:extLst>
              </p:cNvPr>
              <p:cNvSpPr txBox="1"/>
              <p:nvPr/>
            </p:nvSpPr>
            <p:spPr>
              <a:xfrm>
                <a:off x="1464245" y="4160084"/>
                <a:ext cx="19556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1585B8E-E70E-4A43-BBE5-CFE3E83ABCDC}"/>
                  </a:ext>
                </a:extLst>
              </p:cNvPr>
              <p:cNvSpPr txBox="1"/>
              <p:nvPr/>
            </p:nvSpPr>
            <p:spPr>
              <a:xfrm>
                <a:off x="1467692" y="3861050"/>
                <a:ext cx="1952180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6"/>
                    </a:solidFill>
                  </a:rPr>
                  <a:t>CONTENTS HERE</a:t>
                </a:r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D6639C9-20BC-4AE7-9F44-3953F4EEB377}"/>
              </a:ext>
            </a:extLst>
          </p:cNvPr>
          <p:cNvGrpSpPr/>
          <p:nvPr/>
        </p:nvGrpSpPr>
        <p:grpSpPr>
          <a:xfrm>
            <a:off x="2965889" y="1677025"/>
            <a:ext cx="2054662" cy="1839679"/>
            <a:chOff x="895421" y="4485740"/>
            <a:chExt cx="2054662" cy="1839679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5FD2AD8-9898-4E43-B10C-B6DE8AA92AF3}"/>
                </a:ext>
              </a:extLst>
            </p:cNvPr>
            <p:cNvGrpSpPr/>
            <p:nvPr/>
          </p:nvGrpSpPr>
          <p:grpSpPr>
            <a:xfrm>
              <a:off x="895421" y="4485740"/>
              <a:ext cx="2054662" cy="579492"/>
              <a:chOff x="1180933" y="4046685"/>
              <a:chExt cx="2832511" cy="579492"/>
            </a:xfrm>
          </p:grpSpPr>
          <p:sp>
            <p:nvSpPr>
              <p:cNvPr id="151" name="Chevron 50">
                <a:extLst>
                  <a:ext uri="{FF2B5EF4-FFF2-40B4-BE49-F238E27FC236}">
                    <a16:creationId xmlns:a16="http://schemas.microsoft.com/office/drawing/2014/main" id="{288CFE13-F29F-45C7-BE3E-20D4E38F2529}"/>
                  </a:ext>
                </a:extLst>
              </p:cNvPr>
              <p:cNvSpPr/>
              <p:nvPr/>
            </p:nvSpPr>
            <p:spPr>
              <a:xfrm>
                <a:off x="1180933" y="4059184"/>
                <a:ext cx="252000" cy="252000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C0F009C-71DF-411F-9EBD-D46128002D4E}"/>
                  </a:ext>
                </a:extLst>
              </p:cNvPr>
              <p:cNvSpPr txBox="1"/>
              <p:nvPr/>
            </p:nvSpPr>
            <p:spPr>
              <a:xfrm>
                <a:off x="1432933" y="4046685"/>
                <a:ext cx="2580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53" name="Chevron 56">
                <a:extLst>
                  <a:ext uri="{FF2B5EF4-FFF2-40B4-BE49-F238E27FC236}">
                    <a16:creationId xmlns:a16="http://schemas.microsoft.com/office/drawing/2014/main" id="{A33470AC-75B5-4047-93AB-7A1B83F80931}"/>
                  </a:ext>
                </a:extLst>
              </p:cNvPr>
              <p:cNvSpPr/>
              <p:nvPr/>
            </p:nvSpPr>
            <p:spPr>
              <a:xfrm>
                <a:off x="1180933" y="4361677"/>
                <a:ext cx="252000" cy="252000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D89241E-52CF-412E-A853-933E877EB61F}"/>
                  </a:ext>
                </a:extLst>
              </p:cNvPr>
              <p:cNvSpPr txBox="1"/>
              <p:nvPr/>
            </p:nvSpPr>
            <p:spPr>
              <a:xfrm>
                <a:off x="1432933" y="4349178"/>
                <a:ext cx="2580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48" name="그룹 19">
              <a:extLst>
                <a:ext uri="{FF2B5EF4-FFF2-40B4-BE49-F238E27FC236}">
                  <a16:creationId xmlns:a16="http://schemas.microsoft.com/office/drawing/2014/main" id="{2D5185AD-2A96-4CF1-8370-1F858D266C7D}"/>
                </a:ext>
              </a:extLst>
            </p:cNvPr>
            <p:cNvGrpSpPr/>
            <p:nvPr/>
          </p:nvGrpSpPr>
          <p:grpSpPr>
            <a:xfrm>
              <a:off x="895421" y="5195388"/>
              <a:ext cx="2010953" cy="1130031"/>
              <a:chOff x="1464245" y="3861050"/>
              <a:chExt cx="1955627" cy="1130031"/>
            </a:xfrm>
          </p:grpSpPr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5F7C57C-9EC8-4435-AC52-C3A3DFC1941F}"/>
                  </a:ext>
                </a:extLst>
              </p:cNvPr>
              <p:cNvSpPr txBox="1"/>
              <p:nvPr/>
            </p:nvSpPr>
            <p:spPr>
              <a:xfrm>
                <a:off x="1464245" y="4160084"/>
                <a:ext cx="19556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704D3D0-5503-47A3-B0C4-58D8A5937100}"/>
                  </a:ext>
                </a:extLst>
              </p:cNvPr>
              <p:cNvSpPr txBox="1"/>
              <p:nvPr/>
            </p:nvSpPr>
            <p:spPr>
              <a:xfrm>
                <a:off x="1467692" y="3861050"/>
                <a:ext cx="1952180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1"/>
                    </a:solidFill>
                  </a:rPr>
                  <a:t>CONTENTS HERE</a:t>
                </a: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1005E50-DC6C-47A4-937A-E1299C7D87D8}"/>
              </a:ext>
            </a:extLst>
          </p:cNvPr>
          <p:cNvGrpSpPr/>
          <p:nvPr/>
        </p:nvGrpSpPr>
        <p:grpSpPr>
          <a:xfrm>
            <a:off x="5068668" y="4464471"/>
            <a:ext cx="2054662" cy="1839679"/>
            <a:chOff x="895421" y="4485740"/>
            <a:chExt cx="2054662" cy="1839679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62193F9-A2BE-4258-BDFF-3D3EBAC51318}"/>
                </a:ext>
              </a:extLst>
            </p:cNvPr>
            <p:cNvGrpSpPr/>
            <p:nvPr/>
          </p:nvGrpSpPr>
          <p:grpSpPr>
            <a:xfrm>
              <a:off x="895421" y="4485740"/>
              <a:ext cx="2054662" cy="579492"/>
              <a:chOff x="1180933" y="4046685"/>
              <a:chExt cx="2832511" cy="579492"/>
            </a:xfrm>
          </p:grpSpPr>
          <p:sp>
            <p:nvSpPr>
              <p:cNvPr id="160" name="Chevron 50">
                <a:extLst>
                  <a:ext uri="{FF2B5EF4-FFF2-40B4-BE49-F238E27FC236}">
                    <a16:creationId xmlns:a16="http://schemas.microsoft.com/office/drawing/2014/main" id="{0CB55D97-50BF-4827-82EE-79903F2CCC6A}"/>
                  </a:ext>
                </a:extLst>
              </p:cNvPr>
              <p:cNvSpPr/>
              <p:nvPr/>
            </p:nvSpPr>
            <p:spPr>
              <a:xfrm>
                <a:off x="1180933" y="4059184"/>
                <a:ext cx="252000" cy="252000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20F4D4D-A89C-4D45-959F-378CAA017A9F}"/>
                  </a:ext>
                </a:extLst>
              </p:cNvPr>
              <p:cNvSpPr txBox="1"/>
              <p:nvPr/>
            </p:nvSpPr>
            <p:spPr>
              <a:xfrm>
                <a:off x="1432933" y="4046685"/>
                <a:ext cx="2580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62" name="Chevron 56">
                <a:extLst>
                  <a:ext uri="{FF2B5EF4-FFF2-40B4-BE49-F238E27FC236}">
                    <a16:creationId xmlns:a16="http://schemas.microsoft.com/office/drawing/2014/main" id="{25207E7D-6178-4206-8DE8-51189E3F3190}"/>
                  </a:ext>
                </a:extLst>
              </p:cNvPr>
              <p:cNvSpPr/>
              <p:nvPr/>
            </p:nvSpPr>
            <p:spPr>
              <a:xfrm>
                <a:off x="1180933" y="4361677"/>
                <a:ext cx="252000" cy="252000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07E2BBD-15D0-4AAF-BE46-C0701B21B976}"/>
                  </a:ext>
                </a:extLst>
              </p:cNvPr>
              <p:cNvSpPr txBox="1"/>
              <p:nvPr/>
            </p:nvSpPr>
            <p:spPr>
              <a:xfrm>
                <a:off x="1432933" y="4349178"/>
                <a:ext cx="2580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57" name="그룹 19">
              <a:extLst>
                <a:ext uri="{FF2B5EF4-FFF2-40B4-BE49-F238E27FC236}">
                  <a16:creationId xmlns:a16="http://schemas.microsoft.com/office/drawing/2014/main" id="{2FA447D4-C9E1-47E5-BD2C-BB1F5C950BAE}"/>
                </a:ext>
              </a:extLst>
            </p:cNvPr>
            <p:cNvGrpSpPr/>
            <p:nvPr/>
          </p:nvGrpSpPr>
          <p:grpSpPr>
            <a:xfrm>
              <a:off x="895421" y="5195388"/>
              <a:ext cx="2010953" cy="1130031"/>
              <a:chOff x="1464245" y="3861050"/>
              <a:chExt cx="1955627" cy="1130031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AA2BE6A-09C3-46F6-A68D-90DD4077461E}"/>
                  </a:ext>
                </a:extLst>
              </p:cNvPr>
              <p:cNvSpPr txBox="1"/>
              <p:nvPr/>
            </p:nvSpPr>
            <p:spPr>
              <a:xfrm>
                <a:off x="1464245" y="4160084"/>
                <a:ext cx="19556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2322D57-274B-44D8-8903-3D331BCE0EB9}"/>
                  </a:ext>
                </a:extLst>
              </p:cNvPr>
              <p:cNvSpPr txBox="1"/>
              <p:nvPr/>
            </p:nvSpPr>
            <p:spPr>
              <a:xfrm>
                <a:off x="1467692" y="3861050"/>
                <a:ext cx="1952180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2"/>
                    </a:solidFill>
                  </a:rPr>
                  <a:t>CONTENTS HERE</a:t>
                </a:r>
              </a:p>
            </p:txBody>
          </p:sp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1EADD2D-35FA-4099-9257-FA355F4441AD}"/>
              </a:ext>
            </a:extLst>
          </p:cNvPr>
          <p:cNvGrpSpPr/>
          <p:nvPr/>
        </p:nvGrpSpPr>
        <p:grpSpPr>
          <a:xfrm>
            <a:off x="7171447" y="1655756"/>
            <a:ext cx="2054662" cy="1839679"/>
            <a:chOff x="895421" y="4485740"/>
            <a:chExt cx="2054662" cy="1839679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1A8F446E-DBCB-4C3F-AF17-3A07A10FC9F1}"/>
                </a:ext>
              </a:extLst>
            </p:cNvPr>
            <p:cNvGrpSpPr/>
            <p:nvPr/>
          </p:nvGrpSpPr>
          <p:grpSpPr>
            <a:xfrm>
              <a:off x="895421" y="4485740"/>
              <a:ext cx="2054662" cy="579492"/>
              <a:chOff x="1180933" y="4046685"/>
              <a:chExt cx="2832511" cy="579492"/>
            </a:xfrm>
          </p:grpSpPr>
          <p:sp>
            <p:nvSpPr>
              <p:cNvPr id="169" name="Chevron 50">
                <a:extLst>
                  <a:ext uri="{FF2B5EF4-FFF2-40B4-BE49-F238E27FC236}">
                    <a16:creationId xmlns:a16="http://schemas.microsoft.com/office/drawing/2014/main" id="{2F3B6608-0078-493C-B2D6-0B1083C4F890}"/>
                  </a:ext>
                </a:extLst>
              </p:cNvPr>
              <p:cNvSpPr/>
              <p:nvPr/>
            </p:nvSpPr>
            <p:spPr>
              <a:xfrm>
                <a:off x="1180933" y="4059184"/>
                <a:ext cx="252000" cy="25200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2163BF40-94B2-4287-8D7F-F04AA08906D5}"/>
                  </a:ext>
                </a:extLst>
              </p:cNvPr>
              <p:cNvSpPr txBox="1"/>
              <p:nvPr/>
            </p:nvSpPr>
            <p:spPr>
              <a:xfrm>
                <a:off x="1432933" y="4046685"/>
                <a:ext cx="2580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71" name="Chevron 56">
                <a:extLst>
                  <a:ext uri="{FF2B5EF4-FFF2-40B4-BE49-F238E27FC236}">
                    <a16:creationId xmlns:a16="http://schemas.microsoft.com/office/drawing/2014/main" id="{0CE85E01-307F-4A45-9098-44CFF8060E1C}"/>
                  </a:ext>
                </a:extLst>
              </p:cNvPr>
              <p:cNvSpPr/>
              <p:nvPr/>
            </p:nvSpPr>
            <p:spPr>
              <a:xfrm>
                <a:off x="1180933" y="4361677"/>
                <a:ext cx="252000" cy="25200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8057E51-F6FD-4B36-8E9D-D567FAD64D14}"/>
                  </a:ext>
                </a:extLst>
              </p:cNvPr>
              <p:cNvSpPr txBox="1"/>
              <p:nvPr/>
            </p:nvSpPr>
            <p:spPr>
              <a:xfrm>
                <a:off x="1432933" y="4349178"/>
                <a:ext cx="2580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66" name="그룹 19">
              <a:extLst>
                <a:ext uri="{FF2B5EF4-FFF2-40B4-BE49-F238E27FC236}">
                  <a16:creationId xmlns:a16="http://schemas.microsoft.com/office/drawing/2014/main" id="{C1D744A3-653A-4928-A513-124FF9CBAE12}"/>
                </a:ext>
              </a:extLst>
            </p:cNvPr>
            <p:cNvGrpSpPr/>
            <p:nvPr/>
          </p:nvGrpSpPr>
          <p:grpSpPr>
            <a:xfrm>
              <a:off x="895421" y="5195388"/>
              <a:ext cx="2010953" cy="1130031"/>
              <a:chOff x="1464245" y="3861050"/>
              <a:chExt cx="1955627" cy="1130031"/>
            </a:xfrm>
          </p:grpSpPr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D61E4C1-60FC-4380-A09B-2797C9E2AACC}"/>
                  </a:ext>
                </a:extLst>
              </p:cNvPr>
              <p:cNvSpPr txBox="1"/>
              <p:nvPr/>
            </p:nvSpPr>
            <p:spPr>
              <a:xfrm>
                <a:off x="1464245" y="4160084"/>
                <a:ext cx="19556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B475327-5C3D-4CB0-85AE-A091E80A3D43}"/>
                  </a:ext>
                </a:extLst>
              </p:cNvPr>
              <p:cNvSpPr txBox="1"/>
              <p:nvPr/>
            </p:nvSpPr>
            <p:spPr>
              <a:xfrm>
                <a:off x="1467692" y="3861050"/>
                <a:ext cx="1952180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3"/>
                    </a:solidFill>
                  </a:rPr>
                  <a:t>CONTENTS HERE</a:t>
                </a:r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D76B767-E1B0-4E7C-A43D-D42757500C7D}"/>
              </a:ext>
            </a:extLst>
          </p:cNvPr>
          <p:cNvGrpSpPr/>
          <p:nvPr/>
        </p:nvGrpSpPr>
        <p:grpSpPr>
          <a:xfrm>
            <a:off x="9274228" y="4464471"/>
            <a:ext cx="2054662" cy="1839679"/>
            <a:chOff x="895421" y="4485740"/>
            <a:chExt cx="2054662" cy="1839679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3BEB4C1-C697-4F4E-A772-201A65E67B28}"/>
                </a:ext>
              </a:extLst>
            </p:cNvPr>
            <p:cNvGrpSpPr/>
            <p:nvPr/>
          </p:nvGrpSpPr>
          <p:grpSpPr>
            <a:xfrm>
              <a:off x="895421" y="4485740"/>
              <a:ext cx="2054662" cy="579492"/>
              <a:chOff x="1180933" y="4046685"/>
              <a:chExt cx="2832511" cy="579492"/>
            </a:xfrm>
          </p:grpSpPr>
          <p:sp>
            <p:nvSpPr>
              <p:cNvPr id="178" name="Chevron 50">
                <a:extLst>
                  <a:ext uri="{FF2B5EF4-FFF2-40B4-BE49-F238E27FC236}">
                    <a16:creationId xmlns:a16="http://schemas.microsoft.com/office/drawing/2014/main" id="{3CBC5C91-BEAD-4D2C-BC33-23CFE226A28E}"/>
                  </a:ext>
                </a:extLst>
              </p:cNvPr>
              <p:cNvSpPr/>
              <p:nvPr/>
            </p:nvSpPr>
            <p:spPr>
              <a:xfrm>
                <a:off x="1180933" y="4059184"/>
                <a:ext cx="252000" cy="252000"/>
              </a:xfrm>
              <a:prstGeom prst="chevr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45EFDF84-1930-4A34-A13D-5ABDD550494E}"/>
                  </a:ext>
                </a:extLst>
              </p:cNvPr>
              <p:cNvSpPr txBox="1"/>
              <p:nvPr/>
            </p:nvSpPr>
            <p:spPr>
              <a:xfrm>
                <a:off x="1432933" y="4046685"/>
                <a:ext cx="2580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80" name="Chevron 56">
                <a:extLst>
                  <a:ext uri="{FF2B5EF4-FFF2-40B4-BE49-F238E27FC236}">
                    <a16:creationId xmlns:a16="http://schemas.microsoft.com/office/drawing/2014/main" id="{9C8AE185-57FF-4ECA-81DC-071E2BFDE161}"/>
                  </a:ext>
                </a:extLst>
              </p:cNvPr>
              <p:cNvSpPr/>
              <p:nvPr/>
            </p:nvSpPr>
            <p:spPr>
              <a:xfrm>
                <a:off x="1180933" y="4361677"/>
                <a:ext cx="252000" cy="252000"/>
              </a:xfrm>
              <a:prstGeom prst="chevr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EFCBFB4B-1808-4534-87FA-A53F48896735}"/>
                  </a:ext>
                </a:extLst>
              </p:cNvPr>
              <p:cNvSpPr txBox="1"/>
              <p:nvPr/>
            </p:nvSpPr>
            <p:spPr>
              <a:xfrm>
                <a:off x="1432933" y="4349178"/>
                <a:ext cx="2580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75" name="그룹 19">
              <a:extLst>
                <a:ext uri="{FF2B5EF4-FFF2-40B4-BE49-F238E27FC236}">
                  <a16:creationId xmlns:a16="http://schemas.microsoft.com/office/drawing/2014/main" id="{78BC964B-7F7C-409C-A142-16FEBCA6096F}"/>
                </a:ext>
              </a:extLst>
            </p:cNvPr>
            <p:cNvGrpSpPr/>
            <p:nvPr/>
          </p:nvGrpSpPr>
          <p:grpSpPr>
            <a:xfrm>
              <a:off x="895421" y="5195388"/>
              <a:ext cx="2010953" cy="1130031"/>
              <a:chOff x="1464245" y="3861050"/>
              <a:chExt cx="1955627" cy="1130031"/>
            </a:xfrm>
          </p:grpSpPr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469E798E-09FC-4B27-B567-D6CC54F55BC4}"/>
                  </a:ext>
                </a:extLst>
              </p:cNvPr>
              <p:cNvSpPr txBox="1"/>
              <p:nvPr/>
            </p:nvSpPr>
            <p:spPr>
              <a:xfrm>
                <a:off x="1464245" y="4160084"/>
                <a:ext cx="19556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92F8BF04-4404-4AEA-916A-A223486E069A}"/>
                  </a:ext>
                </a:extLst>
              </p:cNvPr>
              <p:cNvSpPr txBox="1"/>
              <p:nvPr/>
            </p:nvSpPr>
            <p:spPr>
              <a:xfrm>
                <a:off x="1467692" y="3861050"/>
                <a:ext cx="1952180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4"/>
                    </a:solidFill>
                  </a:rPr>
                  <a:t>CONTENTS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3" name="Rectangle 48">
            <a:extLst>
              <a:ext uri="{FF2B5EF4-FFF2-40B4-BE49-F238E27FC236}">
                <a16:creationId xmlns:a16="http://schemas.microsoft.com/office/drawing/2014/main" id="{B5BE2C9D-9EE8-4B94-8FE2-617DF9A889F5}"/>
              </a:ext>
            </a:extLst>
          </p:cNvPr>
          <p:cNvSpPr/>
          <p:nvPr/>
        </p:nvSpPr>
        <p:spPr>
          <a:xfrm>
            <a:off x="3623639" y="4423749"/>
            <a:ext cx="2160000" cy="648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A96A84F0-91B9-4480-85E3-1A2608C1D967}"/>
              </a:ext>
            </a:extLst>
          </p:cNvPr>
          <p:cNvSpPr/>
          <p:nvPr/>
        </p:nvSpPr>
        <p:spPr>
          <a:xfrm>
            <a:off x="6408362" y="4423749"/>
            <a:ext cx="2160000" cy="648000"/>
          </a:xfrm>
          <a:prstGeom prst="rect">
            <a:avLst/>
          </a:prstGeom>
          <a:solidFill>
            <a:schemeClr val="accent3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53B17502-4B05-4D44-AB82-9CD08F8CA728}"/>
              </a:ext>
            </a:extLst>
          </p:cNvPr>
          <p:cNvSpPr/>
          <p:nvPr/>
        </p:nvSpPr>
        <p:spPr>
          <a:xfrm>
            <a:off x="9193084" y="4423749"/>
            <a:ext cx="2160000" cy="648000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BA39D9EB-1066-44AA-96D3-90599C91048B}"/>
              </a:ext>
            </a:extLst>
          </p:cNvPr>
          <p:cNvSpPr/>
          <p:nvPr/>
        </p:nvSpPr>
        <p:spPr>
          <a:xfrm>
            <a:off x="838916" y="4423749"/>
            <a:ext cx="2160000" cy="6480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EE73A5-6B1A-43A5-8E3D-2AD23B019E50}"/>
              </a:ext>
            </a:extLst>
          </p:cNvPr>
          <p:cNvGrpSpPr/>
          <p:nvPr/>
        </p:nvGrpSpPr>
        <p:grpSpPr>
          <a:xfrm>
            <a:off x="3690251" y="4501968"/>
            <a:ext cx="2023357" cy="483778"/>
            <a:chOff x="2851759" y="3834561"/>
            <a:chExt cx="1800000" cy="483778"/>
          </a:xfrm>
        </p:grpSpPr>
        <p:sp>
          <p:nvSpPr>
            <p:cNvPr id="8" name="Text Placeholder 3">
              <a:extLst>
                <a:ext uri="{FF2B5EF4-FFF2-40B4-BE49-F238E27FC236}">
                  <a16:creationId xmlns:a16="http://schemas.microsoft.com/office/drawing/2014/main" id="{737FF96D-4FEE-45A0-81E8-12B8114AB568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8345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Max Jones</a:t>
              </a:r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DC293492-0E14-4025-ADBB-668AA1ADFD9B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>
                  <a:solidFill>
                    <a:schemeClr val="bg1"/>
                  </a:solidFill>
                  <a:cs typeface="Arial" pitchFamily="34" charset="0"/>
                </a:rPr>
                <a:t>Manager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642CF8-A1F2-46BA-B85C-4807496983E8}"/>
              </a:ext>
            </a:extLst>
          </p:cNvPr>
          <p:cNvGrpSpPr/>
          <p:nvPr/>
        </p:nvGrpSpPr>
        <p:grpSpPr>
          <a:xfrm>
            <a:off x="6475153" y="4501968"/>
            <a:ext cx="2023357" cy="483778"/>
            <a:chOff x="4795420" y="3844865"/>
            <a:chExt cx="1800000" cy="483778"/>
          </a:xfrm>
        </p:grpSpPr>
        <p:sp>
          <p:nvSpPr>
            <p:cNvPr id="11" name="Text Placeholder 8">
              <a:extLst>
                <a:ext uri="{FF2B5EF4-FFF2-40B4-BE49-F238E27FC236}">
                  <a16:creationId xmlns:a16="http://schemas.microsoft.com/office/drawing/2014/main" id="{991299CF-EDBB-43C6-8302-CFE397F04BBA}"/>
                </a:ext>
              </a:extLst>
            </p:cNvPr>
            <p:cNvSpPr txBox="1">
              <a:spLocks/>
            </p:cNvSpPr>
            <p:nvPr/>
          </p:nvSpPr>
          <p:spPr>
            <a:xfrm>
              <a:off x="4795420" y="3844865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Tony Wilson</a:t>
              </a:r>
            </a:p>
          </p:txBody>
        </p:sp>
        <p:sp>
          <p:nvSpPr>
            <p:cNvPr id="12" name="Text Placeholder 9">
              <a:extLst>
                <a:ext uri="{FF2B5EF4-FFF2-40B4-BE49-F238E27FC236}">
                  <a16:creationId xmlns:a16="http://schemas.microsoft.com/office/drawing/2014/main" id="{C1ABBA07-94E1-4BD8-A633-1004EB2C55B5}"/>
                </a:ext>
              </a:extLst>
            </p:cNvPr>
            <p:cNvSpPr txBox="1">
              <a:spLocks/>
            </p:cNvSpPr>
            <p:nvPr/>
          </p:nvSpPr>
          <p:spPr>
            <a:xfrm>
              <a:off x="4795420" y="4096550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49C465-9505-429F-9BFC-656AEE934F4F}"/>
              </a:ext>
            </a:extLst>
          </p:cNvPr>
          <p:cNvGrpSpPr/>
          <p:nvPr/>
        </p:nvGrpSpPr>
        <p:grpSpPr>
          <a:xfrm>
            <a:off x="9260054" y="4501968"/>
            <a:ext cx="2023357" cy="483778"/>
            <a:chOff x="6739082" y="3855169"/>
            <a:chExt cx="1800000" cy="483778"/>
          </a:xfrm>
        </p:grpSpPr>
        <p:sp>
          <p:nvSpPr>
            <p:cNvPr id="14" name="Text Placeholder 12">
              <a:extLst>
                <a:ext uri="{FF2B5EF4-FFF2-40B4-BE49-F238E27FC236}">
                  <a16:creationId xmlns:a16="http://schemas.microsoft.com/office/drawing/2014/main" id="{3E10DFCD-34EE-41AF-8B0E-8265D3FD6AAE}"/>
                </a:ext>
              </a:extLst>
            </p:cNvPr>
            <p:cNvSpPr txBox="1">
              <a:spLocks/>
            </p:cNvSpPr>
            <p:nvPr/>
          </p:nvSpPr>
          <p:spPr>
            <a:xfrm>
              <a:off x="6739082" y="3855169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Anastasia </a:t>
              </a:r>
            </a:p>
          </p:txBody>
        </p:sp>
        <p:sp>
          <p:nvSpPr>
            <p:cNvPr id="15" name="Text Placeholder 13">
              <a:extLst>
                <a:ext uri="{FF2B5EF4-FFF2-40B4-BE49-F238E27FC236}">
                  <a16:creationId xmlns:a16="http://schemas.microsoft.com/office/drawing/2014/main" id="{4B32274F-83CF-4BB8-8549-E6096608BB12}"/>
                </a:ext>
              </a:extLst>
            </p:cNvPr>
            <p:cNvSpPr txBox="1">
              <a:spLocks/>
            </p:cNvSpPr>
            <p:nvPr/>
          </p:nvSpPr>
          <p:spPr>
            <a:xfrm>
              <a:off x="6739082" y="4106854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Designer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4ABDFFB-6CA6-40F5-A88E-922A3EC17B5D}"/>
              </a:ext>
            </a:extLst>
          </p:cNvPr>
          <p:cNvSpPr txBox="1"/>
          <p:nvPr/>
        </p:nvSpPr>
        <p:spPr>
          <a:xfrm>
            <a:off x="3690251" y="5180756"/>
            <a:ext cx="202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261B8-3E97-44FB-8337-8A2974A309EC}"/>
              </a:ext>
            </a:extLst>
          </p:cNvPr>
          <p:cNvSpPr txBox="1"/>
          <p:nvPr/>
        </p:nvSpPr>
        <p:spPr>
          <a:xfrm>
            <a:off x="6475153" y="5180756"/>
            <a:ext cx="202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2A195E-810B-4666-9672-1AD35D074AA8}"/>
              </a:ext>
            </a:extLst>
          </p:cNvPr>
          <p:cNvSpPr txBox="1"/>
          <p:nvPr/>
        </p:nvSpPr>
        <p:spPr>
          <a:xfrm>
            <a:off x="9260054" y="5180756"/>
            <a:ext cx="202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B7F987-1A91-4583-A47F-948DE50FE7E4}"/>
              </a:ext>
            </a:extLst>
          </p:cNvPr>
          <p:cNvGrpSpPr/>
          <p:nvPr/>
        </p:nvGrpSpPr>
        <p:grpSpPr>
          <a:xfrm>
            <a:off x="4074512" y="5893178"/>
            <a:ext cx="1254837" cy="361074"/>
            <a:chOff x="3130166" y="5667342"/>
            <a:chExt cx="1254837" cy="361074"/>
          </a:xfrm>
          <a:solidFill>
            <a:schemeClr val="accent2"/>
          </a:solidFill>
        </p:grpSpPr>
        <p:sp>
          <p:nvSpPr>
            <p:cNvPr id="20" name="Rounded Rectangle 3">
              <a:extLst>
                <a:ext uri="{FF2B5EF4-FFF2-40B4-BE49-F238E27FC236}">
                  <a16:creationId xmlns:a16="http://schemas.microsoft.com/office/drawing/2014/main" id="{7CD4D078-A48C-43D4-85CD-43B1E041242C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39">
              <a:extLst>
                <a:ext uri="{FF2B5EF4-FFF2-40B4-BE49-F238E27FC236}">
                  <a16:creationId xmlns:a16="http://schemas.microsoft.com/office/drawing/2014/main" id="{7987DD83-8542-4955-B02A-ED3D037019F0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Rounded Rectangle 2">
              <a:extLst>
                <a:ext uri="{FF2B5EF4-FFF2-40B4-BE49-F238E27FC236}">
                  <a16:creationId xmlns:a16="http://schemas.microsoft.com/office/drawing/2014/main" id="{848D2663-8DF2-4808-B1D9-B1BF94F5172A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AD75B68-1FDB-42E2-9A51-46FD1FB3487F}"/>
              </a:ext>
            </a:extLst>
          </p:cNvPr>
          <p:cNvGrpSpPr/>
          <p:nvPr/>
        </p:nvGrpSpPr>
        <p:grpSpPr>
          <a:xfrm>
            <a:off x="6859414" y="5893178"/>
            <a:ext cx="1254837" cy="361074"/>
            <a:chOff x="3130166" y="5667342"/>
            <a:chExt cx="1254837" cy="361074"/>
          </a:xfrm>
          <a:solidFill>
            <a:schemeClr val="accent3"/>
          </a:solidFill>
        </p:grpSpPr>
        <p:sp>
          <p:nvSpPr>
            <p:cNvPr id="24" name="Rounded Rectangle 3">
              <a:extLst>
                <a:ext uri="{FF2B5EF4-FFF2-40B4-BE49-F238E27FC236}">
                  <a16:creationId xmlns:a16="http://schemas.microsoft.com/office/drawing/2014/main" id="{EA8E1D1A-1C7E-46A1-A7DA-AE53CD52981F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39">
              <a:extLst>
                <a:ext uri="{FF2B5EF4-FFF2-40B4-BE49-F238E27FC236}">
                  <a16:creationId xmlns:a16="http://schemas.microsoft.com/office/drawing/2014/main" id="{38216342-018C-4172-8AD1-0E7C9D711935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ounded Rectangle 2">
              <a:extLst>
                <a:ext uri="{FF2B5EF4-FFF2-40B4-BE49-F238E27FC236}">
                  <a16:creationId xmlns:a16="http://schemas.microsoft.com/office/drawing/2014/main" id="{0B431A9C-D223-4B56-B7BE-253B51EE34BC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AF43F26-0DFA-4209-B1A1-29A61005441F}"/>
              </a:ext>
            </a:extLst>
          </p:cNvPr>
          <p:cNvGrpSpPr/>
          <p:nvPr/>
        </p:nvGrpSpPr>
        <p:grpSpPr>
          <a:xfrm>
            <a:off x="9644315" y="5893178"/>
            <a:ext cx="1254837" cy="361074"/>
            <a:chOff x="3130166" y="5667342"/>
            <a:chExt cx="1254837" cy="361074"/>
          </a:xfrm>
          <a:solidFill>
            <a:schemeClr val="accent4"/>
          </a:solidFill>
        </p:grpSpPr>
        <p:sp>
          <p:nvSpPr>
            <p:cNvPr id="28" name="Rounded Rectangle 3">
              <a:extLst>
                <a:ext uri="{FF2B5EF4-FFF2-40B4-BE49-F238E27FC236}">
                  <a16:creationId xmlns:a16="http://schemas.microsoft.com/office/drawing/2014/main" id="{7847404F-5033-4483-892D-60559FD8BD49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39">
              <a:extLst>
                <a:ext uri="{FF2B5EF4-FFF2-40B4-BE49-F238E27FC236}">
                  <a16:creationId xmlns:a16="http://schemas.microsoft.com/office/drawing/2014/main" id="{583483D9-A958-4AD0-83BE-DD57FFA4B6D6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Rounded Rectangle 2">
              <a:extLst>
                <a:ext uri="{FF2B5EF4-FFF2-40B4-BE49-F238E27FC236}">
                  <a16:creationId xmlns:a16="http://schemas.microsoft.com/office/drawing/2014/main" id="{15560924-D42E-4644-A468-BEEBC8FDAC58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EB58C0-6608-4B9F-8FE4-9165D0AE4E76}"/>
              </a:ext>
            </a:extLst>
          </p:cNvPr>
          <p:cNvGrpSpPr/>
          <p:nvPr/>
        </p:nvGrpSpPr>
        <p:grpSpPr>
          <a:xfrm>
            <a:off x="905349" y="4501968"/>
            <a:ext cx="2023357" cy="483778"/>
            <a:chOff x="2851759" y="3834561"/>
            <a:chExt cx="1800000" cy="483778"/>
          </a:xfrm>
        </p:grpSpPr>
        <p:sp>
          <p:nvSpPr>
            <p:cNvPr id="45" name="Text Placeholder 3">
              <a:extLst>
                <a:ext uri="{FF2B5EF4-FFF2-40B4-BE49-F238E27FC236}">
                  <a16:creationId xmlns:a16="http://schemas.microsoft.com/office/drawing/2014/main" id="{4E0DEDE2-406C-461E-9D85-0DC3200DF05F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8345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Max Jones</a:t>
              </a:r>
            </a:p>
          </p:txBody>
        </p:sp>
        <p:sp>
          <p:nvSpPr>
            <p:cNvPr id="46" name="Text Placeholder 5">
              <a:extLst>
                <a:ext uri="{FF2B5EF4-FFF2-40B4-BE49-F238E27FC236}">
                  <a16:creationId xmlns:a16="http://schemas.microsoft.com/office/drawing/2014/main" id="{CABF75F5-DBEC-423D-B662-E762874DB590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>
                  <a:solidFill>
                    <a:schemeClr val="bg1"/>
                  </a:solidFill>
                  <a:cs typeface="Arial" pitchFamily="34" charset="0"/>
                </a:rPr>
                <a:t>Manager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F548FBF-C851-49D7-A9C7-114BA3DC1FC2}"/>
              </a:ext>
            </a:extLst>
          </p:cNvPr>
          <p:cNvSpPr txBox="1"/>
          <p:nvPr/>
        </p:nvSpPr>
        <p:spPr>
          <a:xfrm>
            <a:off x="905349" y="5180756"/>
            <a:ext cx="202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6AB615D-C4B5-4AAB-AC07-52B2D35B5908}"/>
              </a:ext>
            </a:extLst>
          </p:cNvPr>
          <p:cNvGrpSpPr/>
          <p:nvPr/>
        </p:nvGrpSpPr>
        <p:grpSpPr>
          <a:xfrm>
            <a:off x="1289610" y="5885556"/>
            <a:ext cx="1254837" cy="361074"/>
            <a:chOff x="3130166" y="5667342"/>
            <a:chExt cx="1254837" cy="361074"/>
          </a:xfrm>
          <a:solidFill>
            <a:schemeClr val="accent1"/>
          </a:solidFill>
        </p:grpSpPr>
        <p:sp>
          <p:nvSpPr>
            <p:cNvPr id="49" name="Rounded Rectangle 3">
              <a:extLst>
                <a:ext uri="{FF2B5EF4-FFF2-40B4-BE49-F238E27FC236}">
                  <a16:creationId xmlns:a16="http://schemas.microsoft.com/office/drawing/2014/main" id="{E6AC06AE-F7D4-4928-930D-B614590AAEB7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0" name="Rounded Rectangle 39">
              <a:extLst>
                <a:ext uri="{FF2B5EF4-FFF2-40B4-BE49-F238E27FC236}">
                  <a16:creationId xmlns:a16="http://schemas.microsoft.com/office/drawing/2014/main" id="{29C820D8-0640-4611-8095-D3EE0C119D29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1" name="Rounded Rectangle 2">
              <a:extLst>
                <a:ext uri="{FF2B5EF4-FFF2-40B4-BE49-F238E27FC236}">
                  <a16:creationId xmlns:a16="http://schemas.microsoft.com/office/drawing/2014/main" id="{5D4B2500-B43F-4CFC-931C-1E1CB8DB4D27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710CAB2E-A3D5-43F6-A0D0-DD491B090D3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9FA62DF5-7377-4BC9-BDDA-8D6D36E76665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3A1E58EB-9C4E-49AC-BF87-898EE0B7E159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322897-5804-4AF2-86AB-00FEB74E6920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4DCDFE4-67C9-4BA5-86D2-0CFE8D8400E1}"/>
              </a:ext>
            </a:extLst>
          </p:cNvPr>
          <p:cNvSpPr/>
          <p:nvPr/>
        </p:nvSpPr>
        <p:spPr>
          <a:xfrm>
            <a:off x="7524411" y="3865244"/>
            <a:ext cx="4668221" cy="2991483"/>
          </a:xfrm>
          <a:custGeom>
            <a:avLst/>
            <a:gdLst>
              <a:gd name="connsiteX0" fmla="*/ 641385 w 2293261"/>
              <a:gd name="connsiteY0" fmla="*/ 1381649 h 1382235"/>
              <a:gd name="connsiteX1" fmla="*/ 621434 w 2293261"/>
              <a:gd name="connsiteY1" fmla="*/ 1355829 h 1382235"/>
              <a:gd name="connsiteX2" fmla="*/ 563046 w 2293261"/>
              <a:gd name="connsiteY2" fmla="*/ 1309178 h 1382235"/>
              <a:gd name="connsiteX3" fmla="*/ 519329 w 2293261"/>
              <a:gd name="connsiteY3" fmla="*/ 1181840 h 1382235"/>
              <a:gd name="connsiteX4" fmla="*/ 527250 w 2293261"/>
              <a:gd name="connsiteY4" fmla="*/ 1119638 h 1382235"/>
              <a:gd name="connsiteX5" fmla="*/ 496736 w 2293261"/>
              <a:gd name="connsiteY5" fmla="*/ 1048046 h 1382235"/>
              <a:gd name="connsiteX6" fmla="*/ 419864 w 2293261"/>
              <a:gd name="connsiteY6" fmla="*/ 959438 h 1382235"/>
              <a:gd name="connsiteX7" fmla="*/ 416343 w 2293261"/>
              <a:gd name="connsiteY7" fmla="*/ 868775 h 1382235"/>
              <a:gd name="connsiteX8" fmla="*/ 417517 w 2293261"/>
              <a:gd name="connsiteY8" fmla="*/ 808334 h 1382235"/>
              <a:gd name="connsiteX9" fmla="*/ 227390 w 2293261"/>
              <a:gd name="connsiteY9" fmla="*/ 514047 h 1382235"/>
              <a:gd name="connsiteX10" fmla="*/ 50759 w 2293261"/>
              <a:gd name="connsiteY10" fmla="*/ 255557 h 1382235"/>
              <a:gd name="connsiteX11" fmla="*/ 2934 w 2293261"/>
              <a:gd name="connsiteY11" fmla="*/ 163134 h 1382235"/>
              <a:gd name="connsiteX12" fmla="*/ 4108 w 2293261"/>
              <a:gd name="connsiteY12" fmla="*/ 84501 h 1382235"/>
              <a:gd name="connsiteX13" fmla="*/ 63376 w 2293261"/>
              <a:gd name="connsiteY13" fmla="*/ 29047 h 1382235"/>
              <a:gd name="connsiteX14" fmla="*/ 190421 w 2293261"/>
              <a:gd name="connsiteY14" fmla="*/ 27287 h 1382235"/>
              <a:gd name="connsiteX15" fmla="*/ 373799 w 2293261"/>
              <a:gd name="connsiteY15" fmla="*/ 46945 h 1382235"/>
              <a:gd name="connsiteX16" fmla="*/ 573902 w 2293261"/>
              <a:gd name="connsiteY16" fmla="*/ 74819 h 1382235"/>
              <a:gd name="connsiteX17" fmla="*/ 783687 w 2293261"/>
              <a:gd name="connsiteY17" fmla="*/ 83327 h 1382235"/>
              <a:gd name="connsiteX18" fmla="*/ 902810 w 2293261"/>
              <a:gd name="connsiteY18" fmla="*/ 95063 h 1382235"/>
              <a:gd name="connsiteX19" fmla="*/ 1066824 w 2293261"/>
              <a:gd name="connsiteY19" fmla="*/ 124404 h 1382235"/>
              <a:gd name="connsiteX20" fmla="*/ 1123745 w 2293261"/>
              <a:gd name="connsiteY20" fmla="*/ 115895 h 1382235"/>
              <a:gd name="connsiteX21" fmla="*/ 1225851 w 2293261"/>
              <a:gd name="connsiteY21" fmla="*/ 97117 h 1382235"/>
              <a:gd name="connsiteX22" fmla="*/ 1469084 w 2293261"/>
              <a:gd name="connsiteY22" fmla="*/ 107973 h 1382235"/>
              <a:gd name="connsiteX23" fmla="*/ 1645715 w 2293261"/>
              <a:gd name="connsiteY23" fmla="*/ 66897 h 1382235"/>
              <a:gd name="connsiteX24" fmla="*/ 1806207 w 2293261"/>
              <a:gd name="connsiteY24" fmla="*/ 48118 h 1382235"/>
              <a:gd name="connsiteX25" fmla="*/ 1946162 w 2293261"/>
              <a:gd name="connsiteY25" fmla="*/ 71004 h 1382235"/>
              <a:gd name="connsiteX26" fmla="*/ 2016580 w 2293261"/>
              <a:gd name="connsiteY26" fmla="*/ 48705 h 1382235"/>
              <a:gd name="connsiteX27" fmla="*/ 2026555 w 2293261"/>
              <a:gd name="connsiteY27" fmla="*/ 40197 h 1382235"/>
              <a:gd name="connsiteX28" fmla="*/ 2156241 w 2293261"/>
              <a:gd name="connsiteY28" fmla="*/ 10269 h 1382235"/>
              <a:gd name="connsiteX29" fmla="*/ 2268909 w 2293261"/>
              <a:gd name="connsiteY29" fmla="*/ 6161 h 1382235"/>
              <a:gd name="connsiteX30" fmla="*/ 2292968 w 2293261"/>
              <a:gd name="connsiteY30" fmla="*/ 0 h 1382235"/>
              <a:gd name="connsiteX31" fmla="*/ 2293262 w 2293261"/>
              <a:gd name="connsiteY31" fmla="*/ 1368739 h 1382235"/>
              <a:gd name="connsiteX32" fmla="*/ 2279765 w 2293261"/>
              <a:gd name="connsiteY32" fmla="*/ 1382236 h 1382235"/>
              <a:gd name="connsiteX33" fmla="*/ 641385 w 2293261"/>
              <a:gd name="connsiteY33" fmla="*/ 1381649 h 13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293261" h="1382235">
                <a:moveTo>
                  <a:pt x="641385" y="1381649"/>
                </a:moveTo>
                <a:cubicBezTo>
                  <a:pt x="639918" y="1369033"/>
                  <a:pt x="629943" y="1362871"/>
                  <a:pt x="621434" y="1355829"/>
                </a:cubicBezTo>
                <a:cubicBezTo>
                  <a:pt x="602363" y="1339985"/>
                  <a:pt x="582704" y="1324728"/>
                  <a:pt x="563046" y="1309178"/>
                </a:cubicBezTo>
                <a:cubicBezTo>
                  <a:pt x="520796" y="1276023"/>
                  <a:pt x="506712" y="1233772"/>
                  <a:pt x="519329" y="1181840"/>
                </a:cubicBezTo>
                <a:cubicBezTo>
                  <a:pt x="524316" y="1161301"/>
                  <a:pt x="528131" y="1140763"/>
                  <a:pt x="527250" y="1119638"/>
                </a:cubicBezTo>
                <a:cubicBezTo>
                  <a:pt x="526077" y="1091764"/>
                  <a:pt x="512580" y="1069465"/>
                  <a:pt x="496736" y="1048046"/>
                </a:cubicBezTo>
                <a:cubicBezTo>
                  <a:pt x="473264" y="1016652"/>
                  <a:pt x="445390" y="989072"/>
                  <a:pt x="419864" y="959438"/>
                </a:cubicBezTo>
                <a:cubicBezTo>
                  <a:pt x="384949" y="919241"/>
                  <a:pt x="384655" y="911026"/>
                  <a:pt x="416343" y="868775"/>
                </a:cubicBezTo>
                <a:cubicBezTo>
                  <a:pt x="434241" y="845009"/>
                  <a:pt x="437175" y="828872"/>
                  <a:pt x="417517" y="808334"/>
                </a:cubicBezTo>
                <a:cubicBezTo>
                  <a:pt x="335657" y="722072"/>
                  <a:pt x="287245" y="614099"/>
                  <a:pt x="227390" y="514047"/>
                </a:cubicBezTo>
                <a:cubicBezTo>
                  <a:pt x="173696" y="424265"/>
                  <a:pt x="116776" y="336830"/>
                  <a:pt x="50759" y="255557"/>
                </a:cubicBezTo>
                <a:cubicBezTo>
                  <a:pt x="28754" y="228270"/>
                  <a:pt x="7922" y="199809"/>
                  <a:pt x="2934" y="163134"/>
                </a:cubicBezTo>
                <a:cubicBezTo>
                  <a:pt x="-587" y="136727"/>
                  <a:pt x="-1760" y="110614"/>
                  <a:pt x="4108" y="84501"/>
                </a:cubicBezTo>
                <a:cubicBezTo>
                  <a:pt x="12029" y="49879"/>
                  <a:pt x="28167" y="35502"/>
                  <a:pt x="63376" y="29047"/>
                </a:cubicBezTo>
                <a:cubicBezTo>
                  <a:pt x="105626" y="21125"/>
                  <a:pt x="148170" y="23179"/>
                  <a:pt x="190421" y="27287"/>
                </a:cubicBezTo>
                <a:cubicBezTo>
                  <a:pt x="251742" y="33155"/>
                  <a:pt x="312771" y="39316"/>
                  <a:pt x="373799" y="46945"/>
                </a:cubicBezTo>
                <a:cubicBezTo>
                  <a:pt x="440696" y="55160"/>
                  <a:pt x="507299" y="64843"/>
                  <a:pt x="573902" y="74819"/>
                </a:cubicBezTo>
                <a:cubicBezTo>
                  <a:pt x="643733" y="85381"/>
                  <a:pt x="712977" y="93303"/>
                  <a:pt x="783687" y="83327"/>
                </a:cubicBezTo>
                <a:cubicBezTo>
                  <a:pt x="823884" y="77753"/>
                  <a:pt x="863200" y="88022"/>
                  <a:pt x="902810" y="95063"/>
                </a:cubicBezTo>
                <a:cubicBezTo>
                  <a:pt x="957677" y="104746"/>
                  <a:pt x="1011957" y="116776"/>
                  <a:pt x="1066824" y="124404"/>
                </a:cubicBezTo>
                <a:cubicBezTo>
                  <a:pt x="1087069" y="127338"/>
                  <a:pt x="1106141" y="125284"/>
                  <a:pt x="1123745" y="115895"/>
                </a:cubicBezTo>
                <a:cubicBezTo>
                  <a:pt x="1156020" y="98584"/>
                  <a:pt x="1190055" y="95357"/>
                  <a:pt x="1225851" y="97117"/>
                </a:cubicBezTo>
                <a:cubicBezTo>
                  <a:pt x="1306831" y="101225"/>
                  <a:pt x="1388104" y="103866"/>
                  <a:pt x="1469084" y="107973"/>
                </a:cubicBezTo>
                <a:cubicBezTo>
                  <a:pt x="1532166" y="111201"/>
                  <a:pt x="1591141" y="100345"/>
                  <a:pt x="1645715" y="66897"/>
                </a:cubicBezTo>
                <a:cubicBezTo>
                  <a:pt x="1695887" y="36089"/>
                  <a:pt x="1750460" y="38436"/>
                  <a:pt x="1806207" y="48118"/>
                </a:cubicBezTo>
                <a:cubicBezTo>
                  <a:pt x="1852859" y="56334"/>
                  <a:pt x="1898924" y="66897"/>
                  <a:pt x="1946162" y="71004"/>
                </a:cubicBezTo>
                <a:cubicBezTo>
                  <a:pt x="1973156" y="73352"/>
                  <a:pt x="1996335" y="65723"/>
                  <a:pt x="2016580" y="48705"/>
                </a:cubicBezTo>
                <a:cubicBezTo>
                  <a:pt x="2019807" y="45771"/>
                  <a:pt x="2023621" y="43424"/>
                  <a:pt x="2026555" y="40197"/>
                </a:cubicBezTo>
                <a:cubicBezTo>
                  <a:pt x="2063231" y="2347"/>
                  <a:pt x="2107536" y="-4401"/>
                  <a:pt x="2156241" y="10269"/>
                </a:cubicBezTo>
                <a:cubicBezTo>
                  <a:pt x="2194384" y="21712"/>
                  <a:pt x="2231646" y="23766"/>
                  <a:pt x="2268909" y="6161"/>
                </a:cubicBezTo>
                <a:cubicBezTo>
                  <a:pt x="2276244" y="2641"/>
                  <a:pt x="2284753" y="2054"/>
                  <a:pt x="2292968" y="0"/>
                </a:cubicBezTo>
                <a:cubicBezTo>
                  <a:pt x="2292968" y="456246"/>
                  <a:pt x="2292968" y="912493"/>
                  <a:pt x="2293262" y="1368739"/>
                </a:cubicBezTo>
                <a:cubicBezTo>
                  <a:pt x="2293262" y="1379595"/>
                  <a:pt x="2290915" y="1382236"/>
                  <a:pt x="2279765" y="1382236"/>
                </a:cubicBezTo>
                <a:cubicBezTo>
                  <a:pt x="1733736" y="1381649"/>
                  <a:pt x="1187708" y="1381649"/>
                  <a:pt x="641385" y="1381649"/>
                </a:cubicBezTo>
                <a:close/>
              </a:path>
            </a:pathLst>
          </a:custGeom>
          <a:solidFill>
            <a:schemeClr val="accent1"/>
          </a:solidFill>
          <a:ln w="29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6684BA8-A589-4680-AAE8-7E563D97D368}"/>
              </a:ext>
            </a:extLst>
          </p:cNvPr>
          <p:cNvSpPr/>
          <p:nvPr/>
        </p:nvSpPr>
        <p:spPr>
          <a:xfrm>
            <a:off x="634" y="4108997"/>
            <a:ext cx="4362644" cy="2747732"/>
          </a:xfrm>
          <a:custGeom>
            <a:avLst/>
            <a:gdLst>
              <a:gd name="connsiteX0" fmla="*/ 0 w 1424192"/>
              <a:gd name="connsiteY0" fmla="*/ 10309 h 1269608"/>
              <a:gd name="connsiteX1" fmla="*/ 25233 w 1424192"/>
              <a:gd name="connsiteY1" fmla="*/ 627 h 1269608"/>
              <a:gd name="connsiteX2" fmla="*/ 76286 w 1424192"/>
              <a:gd name="connsiteY2" fmla="*/ 17644 h 1269608"/>
              <a:gd name="connsiteX3" fmla="*/ 135260 w 1424192"/>
              <a:gd name="connsiteY3" fmla="*/ 33782 h 1269608"/>
              <a:gd name="connsiteX4" fmla="*/ 292819 w 1424192"/>
              <a:gd name="connsiteY4" fmla="*/ 35542 h 1269608"/>
              <a:gd name="connsiteX5" fmla="*/ 612925 w 1424192"/>
              <a:gd name="connsiteY5" fmla="*/ 22632 h 1269608"/>
              <a:gd name="connsiteX6" fmla="*/ 712097 w 1424192"/>
              <a:gd name="connsiteY6" fmla="*/ 31141 h 1269608"/>
              <a:gd name="connsiteX7" fmla="*/ 891661 w 1424192"/>
              <a:gd name="connsiteY7" fmla="*/ 22339 h 1269608"/>
              <a:gd name="connsiteX8" fmla="*/ 1135775 w 1424192"/>
              <a:gd name="connsiteY8" fmla="*/ 9723 h 1269608"/>
              <a:gd name="connsiteX9" fmla="*/ 1226731 w 1424192"/>
              <a:gd name="connsiteY9" fmla="*/ 10603 h 1269608"/>
              <a:gd name="connsiteX10" fmla="*/ 1270155 w 1424192"/>
              <a:gd name="connsiteY10" fmla="*/ 25273 h 1269608"/>
              <a:gd name="connsiteX11" fmla="*/ 1312112 w 1424192"/>
              <a:gd name="connsiteY11" fmla="*/ 39943 h 1269608"/>
              <a:gd name="connsiteX12" fmla="*/ 1369326 w 1424192"/>
              <a:gd name="connsiteY12" fmla="*/ 40237 h 1269608"/>
              <a:gd name="connsiteX13" fmla="*/ 1424193 w 1424192"/>
              <a:gd name="connsiteY13" fmla="*/ 95690 h 1269608"/>
              <a:gd name="connsiteX14" fmla="*/ 1422726 w 1424192"/>
              <a:gd name="connsiteY14" fmla="*/ 110361 h 1269608"/>
              <a:gd name="connsiteX15" fmla="*/ 1375194 w 1424192"/>
              <a:gd name="connsiteY15" fmla="*/ 251489 h 1269608"/>
              <a:gd name="connsiteX16" fmla="*/ 1319447 w 1424192"/>
              <a:gd name="connsiteY16" fmla="*/ 313984 h 1269608"/>
              <a:gd name="connsiteX17" fmla="*/ 1245509 w 1424192"/>
              <a:gd name="connsiteY17" fmla="*/ 399953 h 1269608"/>
              <a:gd name="connsiteX18" fmla="*/ 1187414 w 1424192"/>
              <a:gd name="connsiteY18" fmla="*/ 516435 h 1269608"/>
              <a:gd name="connsiteX19" fmla="*/ 1169223 w 1424192"/>
              <a:gd name="connsiteY19" fmla="*/ 638198 h 1269608"/>
              <a:gd name="connsiteX20" fmla="*/ 1180373 w 1424192"/>
              <a:gd name="connsiteY20" fmla="*/ 876444 h 1269608"/>
              <a:gd name="connsiteX21" fmla="*/ 1167756 w 1424192"/>
              <a:gd name="connsiteY21" fmla="*/ 917814 h 1269608"/>
              <a:gd name="connsiteX22" fmla="*/ 1091471 w 1424192"/>
              <a:gd name="connsiteY22" fmla="*/ 1085056 h 1269608"/>
              <a:gd name="connsiteX23" fmla="*/ 1018999 w 1424192"/>
              <a:gd name="connsiteY23" fmla="*/ 1237920 h 1269608"/>
              <a:gd name="connsiteX24" fmla="*/ 1009904 w 1424192"/>
              <a:gd name="connsiteY24" fmla="*/ 1269314 h 1269608"/>
              <a:gd name="connsiteX25" fmla="*/ 12910 w 1424192"/>
              <a:gd name="connsiteY25" fmla="*/ 1269608 h 1269608"/>
              <a:gd name="connsiteX26" fmla="*/ 293 w 1424192"/>
              <a:gd name="connsiteY26" fmla="*/ 1256698 h 1269608"/>
              <a:gd name="connsiteX27" fmla="*/ 0 w 1424192"/>
              <a:gd name="connsiteY27" fmla="*/ 10309 h 126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424192" h="1269608">
                <a:moveTo>
                  <a:pt x="0" y="10309"/>
                </a:moveTo>
                <a:cubicBezTo>
                  <a:pt x="6162" y="1507"/>
                  <a:pt x="14964" y="-1427"/>
                  <a:pt x="25233" y="627"/>
                </a:cubicBezTo>
                <a:cubicBezTo>
                  <a:pt x="42837" y="4148"/>
                  <a:pt x="59561" y="7375"/>
                  <a:pt x="76286" y="17644"/>
                </a:cubicBezTo>
                <a:cubicBezTo>
                  <a:pt x="93010" y="27914"/>
                  <a:pt x="115309" y="28794"/>
                  <a:pt x="135260" y="33782"/>
                </a:cubicBezTo>
                <a:cubicBezTo>
                  <a:pt x="187486" y="46398"/>
                  <a:pt x="240300" y="40530"/>
                  <a:pt x="292819" y="35542"/>
                </a:cubicBezTo>
                <a:cubicBezTo>
                  <a:pt x="399326" y="25273"/>
                  <a:pt x="505832" y="12657"/>
                  <a:pt x="612925" y="22632"/>
                </a:cubicBezTo>
                <a:cubicBezTo>
                  <a:pt x="646080" y="25566"/>
                  <a:pt x="679235" y="28500"/>
                  <a:pt x="712097" y="31141"/>
                </a:cubicBezTo>
                <a:cubicBezTo>
                  <a:pt x="772245" y="36129"/>
                  <a:pt x="832100" y="31434"/>
                  <a:pt x="891661" y="22339"/>
                </a:cubicBezTo>
                <a:cubicBezTo>
                  <a:pt x="972641" y="10016"/>
                  <a:pt x="1054208" y="10016"/>
                  <a:pt x="1135775" y="9723"/>
                </a:cubicBezTo>
                <a:cubicBezTo>
                  <a:pt x="1165996" y="9723"/>
                  <a:pt x="1196510" y="10309"/>
                  <a:pt x="1226731" y="10603"/>
                </a:cubicBezTo>
                <a:cubicBezTo>
                  <a:pt x="1242868" y="10603"/>
                  <a:pt x="1257538" y="14417"/>
                  <a:pt x="1270155" y="25273"/>
                </a:cubicBezTo>
                <a:cubicBezTo>
                  <a:pt x="1282184" y="35836"/>
                  <a:pt x="1296561" y="39650"/>
                  <a:pt x="1312112" y="39943"/>
                </a:cubicBezTo>
                <a:cubicBezTo>
                  <a:pt x="1331183" y="39943"/>
                  <a:pt x="1350255" y="39943"/>
                  <a:pt x="1369326" y="40237"/>
                </a:cubicBezTo>
                <a:cubicBezTo>
                  <a:pt x="1397493" y="40530"/>
                  <a:pt x="1423900" y="67230"/>
                  <a:pt x="1424193" y="95690"/>
                </a:cubicBezTo>
                <a:cubicBezTo>
                  <a:pt x="1424193" y="100678"/>
                  <a:pt x="1424193" y="105666"/>
                  <a:pt x="1422726" y="110361"/>
                </a:cubicBezTo>
                <a:cubicBezTo>
                  <a:pt x="1406002" y="157306"/>
                  <a:pt x="1396026" y="206305"/>
                  <a:pt x="1375194" y="251489"/>
                </a:cubicBezTo>
                <a:cubicBezTo>
                  <a:pt x="1363165" y="277896"/>
                  <a:pt x="1344093" y="299314"/>
                  <a:pt x="1319447" y="313984"/>
                </a:cubicBezTo>
                <a:cubicBezTo>
                  <a:pt x="1284825" y="334523"/>
                  <a:pt x="1262233" y="363863"/>
                  <a:pt x="1245509" y="399953"/>
                </a:cubicBezTo>
                <a:cubicBezTo>
                  <a:pt x="1227318" y="439269"/>
                  <a:pt x="1207953" y="478292"/>
                  <a:pt x="1187414" y="516435"/>
                </a:cubicBezTo>
                <a:cubicBezTo>
                  <a:pt x="1165996" y="555751"/>
                  <a:pt x="1164235" y="595361"/>
                  <a:pt x="1169223" y="638198"/>
                </a:cubicBezTo>
                <a:cubicBezTo>
                  <a:pt x="1178319" y="717418"/>
                  <a:pt x="1183600" y="796637"/>
                  <a:pt x="1180373" y="876444"/>
                </a:cubicBezTo>
                <a:cubicBezTo>
                  <a:pt x="1179786" y="891408"/>
                  <a:pt x="1175971" y="906078"/>
                  <a:pt x="1167756" y="917814"/>
                </a:cubicBezTo>
                <a:cubicBezTo>
                  <a:pt x="1131374" y="968573"/>
                  <a:pt x="1113769" y="1027841"/>
                  <a:pt x="1091471" y="1085056"/>
                </a:cubicBezTo>
                <a:cubicBezTo>
                  <a:pt x="1070932" y="1137575"/>
                  <a:pt x="1053034" y="1191562"/>
                  <a:pt x="1018999" y="1237920"/>
                </a:cubicBezTo>
                <a:cubicBezTo>
                  <a:pt x="1012251" y="1247016"/>
                  <a:pt x="1007263" y="1257285"/>
                  <a:pt x="1009904" y="1269314"/>
                </a:cubicBezTo>
                <a:cubicBezTo>
                  <a:pt x="677475" y="1269314"/>
                  <a:pt x="345339" y="1269314"/>
                  <a:pt x="12910" y="1269608"/>
                </a:cubicBezTo>
                <a:cubicBezTo>
                  <a:pt x="2054" y="1269608"/>
                  <a:pt x="293" y="1267261"/>
                  <a:pt x="293" y="1256698"/>
                </a:cubicBezTo>
                <a:cubicBezTo>
                  <a:pt x="0" y="841235"/>
                  <a:pt x="0" y="425772"/>
                  <a:pt x="0" y="10309"/>
                </a:cubicBezTo>
                <a:close/>
              </a:path>
            </a:pathLst>
          </a:custGeom>
          <a:solidFill>
            <a:schemeClr val="accent4"/>
          </a:solidFill>
          <a:ln w="29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02EE42A-FEF6-4B2E-A747-65BFE53D223D}"/>
              </a:ext>
            </a:extLst>
          </p:cNvPr>
          <p:cNvSpPr/>
          <p:nvPr/>
        </p:nvSpPr>
        <p:spPr>
          <a:xfrm>
            <a:off x="4802638" y="380088"/>
            <a:ext cx="2919665" cy="3485156"/>
          </a:xfrm>
          <a:custGeom>
            <a:avLst/>
            <a:gdLst>
              <a:gd name="connsiteX0" fmla="*/ 199887 w 1480944"/>
              <a:gd name="connsiteY0" fmla="*/ 264103 h 1767778"/>
              <a:gd name="connsiteX1" fmla="*/ 181403 w 1480944"/>
              <a:gd name="connsiteY1" fmla="*/ 236523 h 1767778"/>
              <a:gd name="connsiteX2" fmla="*/ 184923 w 1480944"/>
              <a:gd name="connsiteY2" fmla="*/ 220972 h 1767778"/>
              <a:gd name="connsiteX3" fmla="*/ 241844 w 1480944"/>
              <a:gd name="connsiteY3" fmla="*/ 238870 h 1767778"/>
              <a:gd name="connsiteX4" fmla="*/ 233922 w 1480944"/>
              <a:gd name="connsiteY4" fmla="*/ 217451 h 1767778"/>
              <a:gd name="connsiteX5" fmla="*/ 232749 w 1480944"/>
              <a:gd name="connsiteY5" fmla="*/ 204248 h 1767778"/>
              <a:gd name="connsiteX6" fmla="*/ 247125 w 1480944"/>
              <a:gd name="connsiteY6" fmla="*/ 206595 h 1767778"/>
              <a:gd name="connsiteX7" fmla="*/ 282041 w 1480944"/>
              <a:gd name="connsiteY7" fmla="*/ 241804 h 1767778"/>
              <a:gd name="connsiteX8" fmla="*/ 319890 w 1480944"/>
              <a:gd name="connsiteY8" fmla="*/ 289923 h 1767778"/>
              <a:gd name="connsiteX9" fmla="*/ 325465 w 1480944"/>
              <a:gd name="connsiteY9" fmla="*/ 264396 h 1767778"/>
              <a:gd name="connsiteX10" fmla="*/ 341015 w 1480944"/>
              <a:gd name="connsiteY10" fmla="*/ 252367 h 1767778"/>
              <a:gd name="connsiteX11" fmla="*/ 348644 w 1480944"/>
              <a:gd name="connsiteY11" fmla="*/ 267330 h 1767778"/>
              <a:gd name="connsiteX12" fmla="*/ 347177 w 1480944"/>
              <a:gd name="connsiteY12" fmla="*/ 320144 h 1767778"/>
              <a:gd name="connsiteX13" fmla="*/ 370063 w 1480944"/>
              <a:gd name="connsiteY13" fmla="*/ 345670 h 1767778"/>
              <a:gd name="connsiteX14" fmla="*/ 520580 w 1480944"/>
              <a:gd name="connsiteY14" fmla="*/ 356819 h 1767778"/>
              <a:gd name="connsiteX15" fmla="*/ 547280 w 1480944"/>
              <a:gd name="connsiteY15" fmla="*/ 363861 h 1767778"/>
              <a:gd name="connsiteX16" fmla="*/ 644104 w 1480944"/>
              <a:gd name="connsiteY16" fmla="*/ 388507 h 1767778"/>
              <a:gd name="connsiteX17" fmla="*/ 650852 w 1480944"/>
              <a:gd name="connsiteY17" fmla="*/ 386747 h 1767778"/>
              <a:gd name="connsiteX18" fmla="*/ 682540 w 1480944"/>
              <a:gd name="connsiteY18" fmla="*/ 375010 h 1767778"/>
              <a:gd name="connsiteX19" fmla="*/ 797849 w 1480944"/>
              <a:gd name="connsiteY19" fmla="*/ 379118 h 1767778"/>
              <a:gd name="connsiteX20" fmla="*/ 813693 w 1480944"/>
              <a:gd name="connsiteY20" fmla="*/ 375304 h 1767778"/>
              <a:gd name="connsiteX21" fmla="*/ 813399 w 1480944"/>
              <a:gd name="connsiteY21" fmla="*/ 350071 h 1767778"/>
              <a:gd name="connsiteX22" fmla="*/ 803130 w 1480944"/>
              <a:gd name="connsiteY22" fmla="*/ 318090 h 1767778"/>
              <a:gd name="connsiteX23" fmla="*/ 796675 w 1480944"/>
              <a:gd name="connsiteY23" fmla="*/ 312222 h 1767778"/>
              <a:gd name="connsiteX24" fmla="*/ 791100 w 1480944"/>
              <a:gd name="connsiteY24" fmla="*/ 306647 h 1767778"/>
              <a:gd name="connsiteX25" fmla="*/ 816920 w 1480944"/>
              <a:gd name="connsiteY25" fmla="*/ 178722 h 1767778"/>
              <a:gd name="connsiteX26" fmla="*/ 910810 w 1480944"/>
              <a:gd name="connsiteY26" fmla="*/ 154076 h 1767778"/>
              <a:gd name="connsiteX27" fmla="*/ 1001766 w 1480944"/>
              <a:gd name="connsiteY27" fmla="*/ 176375 h 1767778"/>
              <a:gd name="connsiteX28" fmla="*/ 1011155 w 1480944"/>
              <a:gd name="connsiteY28" fmla="*/ 181656 h 1767778"/>
              <a:gd name="connsiteX29" fmla="*/ 1000886 w 1480944"/>
              <a:gd name="connsiteY29" fmla="*/ 187817 h 1767778"/>
              <a:gd name="connsiteX30" fmla="*/ 997952 w 1480944"/>
              <a:gd name="connsiteY30" fmla="*/ 188404 h 1767778"/>
              <a:gd name="connsiteX31" fmla="*/ 980641 w 1480944"/>
              <a:gd name="connsiteY31" fmla="*/ 192219 h 1767778"/>
              <a:gd name="connsiteX32" fmla="*/ 994724 w 1480944"/>
              <a:gd name="connsiteY32" fmla="*/ 206595 h 1767778"/>
              <a:gd name="connsiteX33" fmla="*/ 1017903 w 1480944"/>
              <a:gd name="connsiteY33" fmla="*/ 242391 h 1767778"/>
              <a:gd name="connsiteX34" fmla="*/ 1016730 w 1480944"/>
              <a:gd name="connsiteY34" fmla="*/ 252073 h 1767778"/>
              <a:gd name="connsiteX35" fmla="*/ 1006754 w 1480944"/>
              <a:gd name="connsiteY35" fmla="*/ 248552 h 1767778"/>
              <a:gd name="connsiteX36" fmla="*/ 997658 w 1480944"/>
              <a:gd name="connsiteY36" fmla="*/ 243271 h 1767778"/>
              <a:gd name="connsiteX37" fmla="*/ 993844 w 1480944"/>
              <a:gd name="connsiteY37" fmla="*/ 269971 h 1767778"/>
              <a:gd name="connsiteX38" fmla="*/ 984748 w 1480944"/>
              <a:gd name="connsiteY38" fmla="*/ 311635 h 1767778"/>
              <a:gd name="connsiteX39" fmla="*/ 985628 w 1480944"/>
              <a:gd name="connsiteY39" fmla="*/ 332467 h 1767778"/>
              <a:gd name="connsiteX40" fmla="*/ 980641 w 1480944"/>
              <a:gd name="connsiteY40" fmla="*/ 353005 h 1767778"/>
              <a:gd name="connsiteX41" fmla="*/ 966264 w 1480944"/>
              <a:gd name="connsiteY41" fmla="*/ 372076 h 1767778"/>
              <a:gd name="connsiteX42" fmla="*/ 946605 w 1480944"/>
              <a:gd name="connsiteY42" fmla="*/ 389681 h 1767778"/>
              <a:gd name="connsiteX43" fmla="*/ 972425 w 1480944"/>
              <a:gd name="connsiteY43" fmla="*/ 391148 h 1767778"/>
              <a:gd name="connsiteX44" fmla="*/ 1037268 w 1480944"/>
              <a:gd name="connsiteY44" fmla="*/ 373543 h 1767778"/>
              <a:gd name="connsiteX45" fmla="*/ 1052819 w 1480944"/>
              <a:gd name="connsiteY45" fmla="*/ 370316 h 1767778"/>
              <a:gd name="connsiteX46" fmla="*/ 1119128 w 1480944"/>
              <a:gd name="connsiteY46" fmla="*/ 357113 h 1767778"/>
              <a:gd name="connsiteX47" fmla="*/ 1241479 w 1480944"/>
              <a:gd name="connsiteY47" fmla="*/ 244151 h 1767778"/>
              <a:gd name="connsiteX48" fmla="*/ 1290184 w 1480944"/>
              <a:gd name="connsiteY48" fmla="*/ 134418 h 1767778"/>
              <a:gd name="connsiteX49" fmla="*/ 1281088 w 1480944"/>
              <a:gd name="connsiteY49" fmla="*/ 97448 h 1767778"/>
              <a:gd name="connsiteX50" fmla="*/ 1289891 w 1480944"/>
              <a:gd name="connsiteY50" fmla="*/ 21750 h 1767778"/>
              <a:gd name="connsiteX51" fmla="*/ 1335369 w 1480944"/>
              <a:gd name="connsiteY51" fmla="*/ 2091 h 1767778"/>
              <a:gd name="connsiteX52" fmla="*/ 1352386 w 1480944"/>
              <a:gd name="connsiteY52" fmla="*/ 4732 h 1767778"/>
              <a:gd name="connsiteX53" fmla="*/ 1351506 w 1480944"/>
              <a:gd name="connsiteY53" fmla="*/ 25564 h 1767778"/>
              <a:gd name="connsiteX54" fmla="*/ 1347985 w 1480944"/>
              <a:gd name="connsiteY54" fmla="*/ 37007 h 1767778"/>
              <a:gd name="connsiteX55" fmla="*/ 1349158 w 1480944"/>
              <a:gd name="connsiteY55" fmla="*/ 134124 h 1767778"/>
              <a:gd name="connsiteX56" fmla="*/ 1316004 w 1480944"/>
              <a:gd name="connsiteY56" fmla="*/ 270558 h 1767778"/>
              <a:gd name="connsiteX57" fmla="*/ 1214192 w 1480944"/>
              <a:gd name="connsiteY57" fmla="*/ 394669 h 1767778"/>
              <a:gd name="connsiteX58" fmla="*/ 1156978 w 1480944"/>
              <a:gd name="connsiteY58" fmla="*/ 424303 h 1767778"/>
              <a:gd name="connsiteX59" fmla="*/ 1130864 w 1480944"/>
              <a:gd name="connsiteY59" fmla="*/ 457458 h 1767778"/>
              <a:gd name="connsiteX60" fmla="*/ 1100644 w 1480944"/>
              <a:gd name="connsiteY60" fmla="*/ 502349 h 1767778"/>
              <a:gd name="connsiteX61" fmla="*/ 1001472 w 1480944"/>
              <a:gd name="connsiteY61" fmla="*/ 575113 h 1767778"/>
              <a:gd name="connsiteX62" fmla="*/ 975653 w 1480944"/>
              <a:gd name="connsiteY62" fmla="*/ 615017 h 1767778"/>
              <a:gd name="connsiteX63" fmla="*/ 931935 w 1480944"/>
              <a:gd name="connsiteY63" fmla="*/ 754385 h 1767778"/>
              <a:gd name="connsiteX64" fmla="*/ 884110 w 1480944"/>
              <a:gd name="connsiteY64" fmla="*/ 841526 h 1767778"/>
              <a:gd name="connsiteX65" fmla="*/ 870613 w 1480944"/>
              <a:gd name="connsiteY65" fmla="*/ 867346 h 1767778"/>
              <a:gd name="connsiteX66" fmla="*/ 877362 w 1480944"/>
              <a:gd name="connsiteY66" fmla="*/ 879962 h 1767778"/>
              <a:gd name="connsiteX67" fmla="*/ 1054872 w 1480944"/>
              <a:gd name="connsiteY67" fmla="*/ 924560 h 1767778"/>
              <a:gd name="connsiteX68" fmla="*/ 1103871 w 1480944"/>
              <a:gd name="connsiteY68" fmla="*/ 928961 h 1767778"/>
              <a:gd name="connsiteX69" fmla="*/ 1207444 w 1480944"/>
              <a:gd name="connsiteY69" fmla="*/ 1017276 h 1767778"/>
              <a:gd name="connsiteX70" fmla="*/ 1281382 w 1480944"/>
              <a:gd name="connsiteY70" fmla="*/ 1234984 h 1767778"/>
              <a:gd name="connsiteX71" fmla="*/ 1329207 w 1480944"/>
              <a:gd name="connsiteY71" fmla="*/ 1286036 h 1767778"/>
              <a:gd name="connsiteX72" fmla="*/ 1342117 w 1480944"/>
              <a:gd name="connsiteY72" fmla="*/ 1301880 h 1767778"/>
              <a:gd name="connsiteX73" fmla="*/ 1335369 w 1480944"/>
              <a:gd name="connsiteY73" fmla="*/ 1325059 h 1767778"/>
              <a:gd name="connsiteX74" fmla="*/ 1324512 w 1480944"/>
              <a:gd name="connsiteY74" fmla="*/ 1329460 h 1767778"/>
              <a:gd name="connsiteX75" fmla="*/ 1313950 w 1480944"/>
              <a:gd name="connsiteY75" fmla="*/ 1338556 h 1767778"/>
              <a:gd name="connsiteX76" fmla="*/ 1328620 w 1480944"/>
              <a:gd name="connsiteY76" fmla="*/ 1351172 h 1767778"/>
              <a:gd name="connsiteX77" fmla="*/ 1339770 w 1480944"/>
              <a:gd name="connsiteY77" fmla="*/ 1343837 h 1767778"/>
              <a:gd name="connsiteX78" fmla="*/ 1354147 w 1480944"/>
              <a:gd name="connsiteY78" fmla="*/ 1334448 h 1767778"/>
              <a:gd name="connsiteX79" fmla="*/ 1413708 w 1480944"/>
              <a:gd name="connsiteY79" fmla="*/ 1299826 h 1767778"/>
              <a:gd name="connsiteX80" fmla="*/ 1424271 w 1480944"/>
              <a:gd name="connsiteY80" fmla="*/ 1251414 h 1767778"/>
              <a:gd name="connsiteX81" fmla="*/ 1457425 w 1480944"/>
              <a:gd name="connsiteY81" fmla="*/ 1225008 h 1767778"/>
              <a:gd name="connsiteX82" fmla="*/ 1473856 w 1480944"/>
              <a:gd name="connsiteY82" fmla="*/ 1240558 h 1767778"/>
              <a:gd name="connsiteX83" fmla="*/ 1479431 w 1480944"/>
              <a:gd name="connsiteY83" fmla="*/ 1283396 h 1767778"/>
              <a:gd name="connsiteX84" fmla="*/ 1428378 w 1480944"/>
              <a:gd name="connsiteY84" fmla="*/ 1394890 h 1767778"/>
              <a:gd name="connsiteX85" fmla="*/ 1401385 w 1480944"/>
              <a:gd name="connsiteY85" fmla="*/ 1450930 h 1767778"/>
              <a:gd name="connsiteX86" fmla="*/ 1385834 w 1480944"/>
              <a:gd name="connsiteY86" fmla="*/ 1490247 h 1767778"/>
              <a:gd name="connsiteX87" fmla="*/ 1353853 w 1480944"/>
              <a:gd name="connsiteY87" fmla="*/ 1504037 h 1767778"/>
              <a:gd name="connsiteX88" fmla="*/ 1289304 w 1480944"/>
              <a:gd name="connsiteY88" fmla="*/ 1432152 h 1767778"/>
              <a:gd name="connsiteX89" fmla="*/ 1247934 w 1480944"/>
              <a:gd name="connsiteY89" fmla="*/ 1363202 h 1767778"/>
              <a:gd name="connsiteX90" fmla="*/ 1225928 w 1480944"/>
              <a:gd name="connsiteY90" fmla="*/ 1362615 h 1767778"/>
              <a:gd name="connsiteX91" fmla="*/ 1196001 w 1480944"/>
              <a:gd name="connsiteY91" fmla="*/ 1345304 h 1767778"/>
              <a:gd name="connsiteX92" fmla="*/ 1187198 w 1480944"/>
              <a:gd name="connsiteY92" fmla="*/ 1306868 h 1767778"/>
              <a:gd name="connsiteX93" fmla="*/ 1148175 w 1480944"/>
              <a:gd name="connsiteY93" fmla="*/ 1222661 h 1767778"/>
              <a:gd name="connsiteX94" fmla="*/ 1099177 w 1480944"/>
              <a:gd name="connsiteY94" fmla="*/ 1125837 h 1767778"/>
              <a:gd name="connsiteX95" fmla="*/ 1057220 w 1480944"/>
              <a:gd name="connsiteY95" fmla="*/ 1094736 h 1767778"/>
              <a:gd name="connsiteX96" fmla="*/ 1031106 w 1480944"/>
              <a:gd name="connsiteY96" fmla="*/ 1091508 h 1767778"/>
              <a:gd name="connsiteX97" fmla="*/ 1005874 w 1480944"/>
              <a:gd name="connsiteY97" fmla="*/ 1092388 h 1767778"/>
              <a:gd name="connsiteX98" fmla="*/ 991497 w 1480944"/>
              <a:gd name="connsiteY98" fmla="*/ 1090041 h 1767778"/>
              <a:gd name="connsiteX99" fmla="*/ 969785 w 1480944"/>
              <a:gd name="connsiteY99" fmla="*/ 1081826 h 1767778"/>
              <a:gd name="connsiteX100" fmla="*/ 808705 w 1480944"/>
              <a:gd name="connsiteY100" fmla="*/ 1090334 h 1767778"/>
              <a:gd name="connsiteX101" fmla="*/ 793154 w 1480944"/>
              <a:gd name="connsiteY101" fmla="*/ 1099430 h 1767778"/>
              <a:gd name="connsiteX102" fmla="*/ 642930 w 1480944"/>
              <a:gd name="connsiteY102" fmla="*/ 1271953 h 1767778"/>
              <a:gd name="connsiteX103" fmla="*/ 529676 w 1480944"/>
              <a:gd name="connsiteY103" fmla="*/ 1365843 h 1767778"/>
              <a:gd name="connsiteX104" fmla="*/ 226000 w 1480944"/>
              <a:gd name="connsiteY104" fmla="*/ 1536898 h 1767778"/>
              <a:gd name="connsiteX105" fmla="*/ 200767 w 1480944"/>
              <a:gd name="connsiteY105" fmla="*/ 1539833 h 1767778"/>
              <a:gd name="connsiteX106" fmla="*/ 190205 w 1480944"/>
              <a:gd name="connsiteY106" fmla="*/ 1543060 h 1767778"/>
              <a:gd name="connsiteX107" fmla="*/ 128589 w 1480944"/>
              <a:gd name="connsiteY107" fmla="*/ 1587658 h 1767778"/>
              <a:gd name="connsiteX108" fmla="*/ 122721 w 1480944"/>
              <a:gd name="connsiteY108" fmla="*/ 1593526 h 1767778"/>
              <a:gd name="connsiteX109" fmla="*/ 118027 w 1480944"/>
              <a:gd name="connsiteY109" fmla="*/ 1626974 h 1767778"/>
              <a:gd name="connsiteX110" fmla="*/ 93381 w 1480944"/>
              <a:gd name="connsiteY110" fmla="*/ 1653381 h 1767778"/>
              <a:gd name="connsiteX111" fmla="*/ 85165 w 1480944"/>
              <a:gd name="connsiteY111" fmla="*/ 1662476 h 1767778"/>
              <a:gd name="connsiteX112" fmla="*/ 72842 w 1480944"/>
              <a:gd name="connsiteY112" fmla="*/ 1745510 h 1767778"/>
              <a:gd name="connsiteX113" fmla="*/ 65507 w 1480944"/>
              <a:gd name="connsiteY113" fmla="*/ 1766635 h 1767778"/>
              <a:gd name="connsiteX114" fmla="*/ 40861 w 1480944"/>
              <a:gd name="connsiteY114" fmla="*/ 1757833 h 1767778"/>
              <a:gd name="connsiteX115" fmla="*/ 12401 w 1480944"/>
              <a:gd name="connsiteY115" fmla="*/ 1713529 h 1767778"/>
              <a:gd name="connsiteX116" fmla="*/ 6826 w 1480944"/>
              <a:gd name="connsiteY116" fmla="*/ 1646926 h 1767778"/>
              <a:gd name="connsiteX117" fmla="*/ 9173 w 1480944"/>
              <a:gd name="connsiteY117" fmla="*/ 1581790 h 1767778"/>
              <a:gd name="connsiteX118" fmla="*/ 3892 w 1480944"/>
              <a:gd name="connsiteY118" fmla="*/ 1536605 h 1767778"/>
              <a:gd name="connsiteX119" fmla="*/ 22376 w 1480944"/>
              <a:gd name="connsiteY119" fmla="*/ 1511079 h 1767778"/>
              <a:gd name="connsiteX120" fmla="*/ 63160 w 1480944"/>
              <a:gd name="connsiteY120" fmla="*/ 1508438 h 1767778"/>
              <a:gd name="connsiteX121" fmla="*/ 142966 w 1480944"/>
              <a:gd name="connsiteY121" fmla="*/ 1477337 h 1767778"/>
              <a:gd name="connsiteX122" fmla="*/ 143260 w 1480944"/>
              <a:gd name="connsiteY122" fmla="*/ 1457679 h 1767778"/>
              <a:gd name="connsiteX123" fmla="*/ 132110 w 1480944"/>
              <a:gd name="connsiteY123" fmla="*/ 1424817 h 1767778"/>
              <a:gd name="connsiteX124" fmla="*/ 145900 w 1480944"/>
              <a:gd name="connsiteY124" fmla="*/ 1403692 h 1767778"/>
              <a:gd name="connsiteX125" fmla="*/ 203114 w 1480944"/>
              <a:gd name="connsiteY125" fmla="*/ 1394596 h 1767778"/>
              <a:gd name="connsiteX126" fmla="*/ 288202 w 1480944"/>
              <a:gd name="connsiteY126" fmla="*/ 1372298 h 1767778"/>
              <a:gd name="connsiteX127" fmla="*/ 428744 w 1480944"/>
              <a:gd name="connsiteY127" fmla="*/ 1262270 h 1767778"/>
              <a:gd name="connsiteX128" fmla="*/ 436079 w 1480944"/>
              <a:gd name="connsiteY128" fmla="*/ 1242025 h 1767778"/>
              <a:gd name="connsiteX129" fmla="*/ 440187 w 1480944"/>
              <a:gd name="connsiteY129" fmla="*/ 1231756 h 1767778"/>
              <a:gd name="connsiteX130" fmla="*/ 513245 w 1480944"/>
              <a:gd name="connsiteY130" fmla="*/ 1138160 h 1767778"/>
              <a:gd name="connsiteX131" fmla="*/ 559603 w 1480944"/>
              <a:gd name="connsiteY131" fmla="*/ 1108526 h 1767778"/>
              <a:gd name="connsiteX132" fmla="*/ 595692 w 1480944"/>
              <a:gd name="connsiteY132" fmla="*/ 1063634 h 1767778"/>
              <a:gd name="connsiteX133" fmla="*/ 627967 w 1480944"/>
              <a:gd name="connsiteY133" fmla="*/ 892285 h 1767778"/>
              <a:gd name="connsiteX134" fmla="*/ 622979 w 1480944"/>
              <a:gd name="connsiteY134" fmla="*/ 882896 h 1767778"/>
              <a:gd name="connsiteX135" fmla="*/ 619164 w 1480944"/>
              <a:gd name="connsiteY135" fmla="*/ 867933 h 1767778"/>
              <a:gd name="connsiteX136" fmla="*/ 637649 w 1480944"/>
              <a:gd name="connsiteY136" fmla="*/ 845047 h 1767778"/>
              <a:gd name="connsiteX137" fmla="*/ 696330 w 1480944"/>
              <a:gd name="connsiteY137" fmla="*/ 677219 h 1767778"/>
              <a:gd name="connsiteX138" fmla="*/ 685474 w 1480944"/>
              <a:gd name="connsiteY138" fmla="*/ 579808 h 1767778"/>
              <a:gd name="connsiteX139" fmla="*/ 649972 w 1480944"/>
              <a:gd name="connsiteY139" fmla="*/ 538731 h 1767778"/>
              <a:gd name="connsiteX140" fmla="*/ 605668 w 1480944"/>
              <a:gd name="connsiteY140" fmla="*/ 523767 h 1767778"/>
              <a:gd name="connsiteX141" fmla="*/ 593051 w 1480944"/>
              <a:gd name="connsiteY141" fmla="*/ 495894 h 1767778"/>
              <a:gd name="connsiteX142" fmla="*/ 595398 w 1480944"/>
              <a:gd name="connsiteY142" fmla="*/ 490612 h 1767778"/>
              <a:gd name="connsiteX143" fmla="*/ 582195 w 1480944"/>
              <a:gd name="connsiteY143" fmla="*/ 456284 h 1767778"/>
              <a:gd name="connsiteX144" fmla="*/ 500335 w 1480944"/>
              <a:gd name="connsiteY144" fmla="*/ 443374 h 1767778"/>
              <a:gd name="connsiteX145" fmla="*/ 350111 w 1480944"/>
              <a:gd name="connsiteY145" fmla="*/ 405818 h 1767778"/>
              <a:gd name="connsiteX146" fmla="*/ 188738 w 1480944"/>
              <a:gd name="connsiteY146" fmla="*/ 284348 h 1767778"/>
              <a:gd name="connsiteX147" fmla="*/ 186390 w 1480944"/>
              <a:gd name="connsiteY147" fmla="*/ 280534 h 1767778"/>
              <a:gd name="connsiteX148" fmla="*/ 181696 w 1480944"/>
              <a:gd name="connsiteY148" fmla="*/ 264983 h 1767778"/>
              <a:gd name="connsiteX149" fmla="*/ 199887 w 1480944"/>
              <a:gd name="connsiteY149" fmla="*/ 264103 h 176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1480944" h="1767778">
                <a:moveTo>
                  <a:pt x="199887" y="264103"/>
                </a:moveTo>
                <a:cubicBezTo>
                  <a:pt x="193139" y="254127"/>
                  <a:pt x="187564" y="245325"/>
                  <a:pt x="181403" y="236523"/>
                </a:cubicBezTo>
                <a:cubicBezTo>
                  <a:pt x="176708" y="229774"/>
                  <a:pt x="178468" y="225667"/>
                  <a:pt x="184923" y="220972"/>
                </a:cubicBezTo>
                <a:cubicBezTo>
                  <a:pt x="211330" y="201901"/>
                  <a:pt x="225120" y="213637"/>
                  <a:pt x="241844" y="238870"/>
                </a:cubicBezTo>
                <a:cubicBezTo>
                  <a:pt x="243311" y="229481"/>
                  <a:pt x="235976" y="224200"/>
                  <a:pt x="233922" y="217451"/>
                </a:cubicBezTo>
                <a:cubicBezTo>
                  <a:pt x="232455" y="213050"/>
                  <a:pt x="227761" y="208943"/>
                  <a:pt x="232749" y="204248"/>
                </a:cubicBezTo>
                <a:cubicBezTo>
                  <a:pt x="238323" y="199260"/>
                  <a:pt x="242724" y="203955"/>
                  <a:pt x="247125" y="206595"/>
                </a:cubicBezTo>
                <a:cubicBezTo>
                  <a:pt x="261502" y="215691"/>
                  <a:pt x="271772" y="228601"/>
                  <a:pt x="282041" y="241804"/>
                </a:cubicBezTo>
                <a:cubicBezTo>
                  <a:pt x="294070" y="257061"/>
                  <a:pt x="306100" y="272318"/>
                  <a:pt x="319890" y="289923"/>
                </a:cubicBezTo>
                <a:cubicBezTo>
                  <a:pt x="322237" y="279654"/>
                  <a:pt x="323704" y="272025"/>
                  <a:pt x="325465" y="264396"/>
                </a:cubicBezTo>
                <a:cubicBezTo>
                  <a:pt x="327519" y="256181"/>
                  <a:pt x="332213" y="251193"/>
                  <a:pt x="341015" y="252367"/>
                </a:cubicBezTo>
                <a:cubicBezTo>
                  <a:pt x="350111" y="253540"/>
                  <a:pt x="348644" y="261169"/>
                  <a:pt x="348644" y="267330"/>
                </a:cubicBezTo>
                <a:cubicBezTo>
                  <a:pt x="348350" y="284935"/>
                  <a:pt x="347177" y="302539"/>
                  <a:pt x="347177" y="320144"/>
                </a:cubicBezTo>
                <a:cubicBezTo>
                  <a:pt x="346883" y="339215"/>
                  <a:pt x="351285" y="344203"/>
                  <a:pt x="370063" y="345670"/>
                </a:cubicBezTo>
                <a:cubicBezTo>
                  <a:pt x="420235" y="349778"/>
                  <a:pt x="470407" y="353298"/>
                  <a:pt x="520580" y="356819"/>
                </a:cubicBezTo>
                <a:cubicBezTo>
                  <a:pt x="529969" y="357406"/>
                  <a:pt x="539064" y="358580"/>
                  <a:pt x="547280" y="363861"/>
                </a:cubicBezTo>
                <a:cubicBezTo>
                  <a:pt x="576914" y="383226"/>
                  <a:pt x="611242" y="382346"/>
                  <a:pt x="644104" y="388507"/>
                </a:cubicBezTo>
                <a:cubicBezTo>
                  <a:pt x="646451" y="388801"/>
                  <a:pt x="649679" y="389387"/>
                  <a:pt x="650852" y="386747"/>
                </a:cubicBezTo>
                <a:cubicBezTo>
                  <a:pt x="657601" y="372076"/>
                  <a:pt x="671391" y="374717"/>
                  <a:pt x="682540" y="375010"/>
                </a:cubicBezTo>
                <a:cubicBezTo>
                  <a:pt x="720976" y="375891"/>
                  <a:pt x="759706" y="369142"/>
                  <a:pt x="797849" y="379118"/>
                </a:cubicBezTo>
                <a:cubicBezTo>
                  <a:pt x="803130" y="380585"/>
                  <a:pt x="811345" y="381465"/>
                  <a:pt x="813693" y="375304"/>
                </a:cubicBezTo>
                <a:cubicBezTo>
                  <a:pt x="816920" y="367382"/>
                  <a:pt x="818681" y="355059"/>
                  <a:pt x="813399" y="350071"/>
                </a:cubicBezTo>
                <a:cubicBezTo>
                  <a:pt x="803130" y="340389"/>
                  <a:pt x="807238" y="328359"/>
                  <a:pt x="803130" y="318090"/>
                </a:cubicBezTo>
                <a:cubicBezTo>
                  <a:pt x="801956" y="314862"/>
                  <a:pt x="804597" y="308407"/>
                  <a:pt x="796675" y="312222"/>
                </a:cubicBezTo>
                <a:cubicBezTo>
                  <a:pt x="793741" y="313689"/>
                  <a:pt x="792274" y="309581"/>
                  <a:pt x="791100" y="306647"/>
                </a:cubicBezTo>
                <a:cubicBezTo>
                  <a:pt x="772322" y="261462"/>
                  <a:pt x="779951" y="208943"/>
                  <a:pt x="816920" y="178722"/>
                </a:cubicBezTo>
                <a:cubicBezTo>
                  <a:pt x="842446" y="157597"/>
                  <a:pt x="875014" y="145274"/>
                  <a:pt x="910810" y="154076"/>
                </a:cubicBezTo>
                <a:cubicBezTo>
                  <a:pt x="941031" y="161704"/>
                  <a:pt x="971545" y="168746"/>
                  <a:pt x="1001766" y="176375"/>
                </a:cubicBezTo>
                <a:cubicBezTo>
                  <a:pt x="1005287" y="177255"/>
                  <a:pt x="1011155" y="176668"/>
                  <a:pt x="1011155" y="181656"/>
                </a:cubicBezTo>
                <a:cubicBezTo>
                  <a:pt x="1011155" y="187231"/>
                  <a:pt x="1004993" y="186644"/>
                  <a:pt x="1000886" y="187817"/>
                </a:cubicBezTo>
                <a:cubicBezTo>
                  <a:pt x="1000005" y="188111"/>
                  <a:pt x="998832" y="188111"/>
                  <a:pt x="997952" y="188404"/>
                </a:cubicBezTo>
                <a:cubicBezTo>
                  <a:pt x="992083" y="190165"/>
                  <a:pt x="981814" y="186937"/>
                  <a:pt x="980641" y="192219"/>
                </a:cubicBezTo>
                <a:cubicBezTo>
                  <a:pt x="978880" y="200140"/>
                  <a:pt x="989149" y="202781"/>
                  <a:pt x="994724" y="206595"/>
                </a:cubicBezTo>
                <a:cubicBezTo>
                  <a:pt x="1007341" y="215691"/>
                  <a:pt x="1015849" y="226547"/>
                  <a:pt x="1017903" y="242391"/>
                </a:cubicBezTo>
                <a:cubicBezTo>
                  <a:pt x="1018197" y="245912"/>
                  <a:pt x="1019957" y="249726"/>
                  <a:pt x="1016730" y="252073"/>
                </a:cubicBezTo>
                <a:cubicBezTo>
                  <a:pt x="1012329" y="255301"/>
                  <a:pt x="1009981" y="250313"/>
                  <a:pt x="1006754" y="248552"/>
                </a:cubicBezTo>
                <a:cubicBezTo>
                  <a:pt x="1004113" y="246792"/>
                  <a:pt x="1002646" y="242978"/>
                  <a:pt x="997658" y="243271"/>
                </a:cubicBezTo>
                <a:cubicBezTo>
                  <a:pt x="995017" y="251780"/>
                  <a:pt x="993257" y="260876"/>
                  <a:pt x="993844" y="269971"/>
                </a:cubicBezTo>
                <a:cubicBezTo>
                  <a:pt x="994431" y="284935"/>
                  <a:pt x="993844" y="299018"/>
                  <a:pt x="984748" y="311635"/>
                </a:cubicBezTo>
                <a:cubicBezTo>
                  <a:pt x="979760" y="318383"/>
                  <a:pt x="981814" y="325718"/>
                  <a:pt x="985628" y="332467"/>
                </a:cubicBezTo>
                <a:cubicBezTo>
                  <a:pt x="990616" y="341269"/>
                  <a:pt x="990323" y="348017"/>
                  <a:pt x="980641" y="353005"/>
                </a:cubicBezTo>
                <a:cubicBezTo>
                  <a:pt x="973012" y="357113"/>
                  <a:pt x="968024" y="362981"/>
                  <a:pt x="966264" y="372076"/>
                </a:cubicBezTo>
                <a:cubicBezTo>
                  <a:pt x="964797" y="381172"/>
                  <a:pt x="955995" y="384399"/>
                  <a:pt x="946605" y="389681"/>
                </a:cubicBezTo>
                <a:cubicBezTo>
                  <a:pt x="956875" y="393202"/>
                  <a:pt x="964797" y="392615"/>
                  <a:pt x="972425" y="391148"/>
                </a:cubicBezTo>
                <a:cubicBezTo>
                  <a:pt x="994431" y="386747"/>
                  <a:pt x="1016436" y="382932"/>
                  <a:pt x="1037268" y="373543"/>
                </a:cubicBezTo>
                <a:cubicBezTo>
                  <a:pt x="1041962" y="371490"/>
                  <a:pt x="1048124" y="369436"/>
                  <a:pt x="1052819" y="370316"/>
                </a:cubicBezTo>
                <a:cubicBezTo>
                  <a:pt x="1076878" y="375304"/>
                  <a:pt x="1097710" y="365328"/>
                  <a:pt x="1119128" y="357113"/>
                </a:cubicBezTo>
                <a:cubicBezTo>
                  <a:pt x="1174875" y="335401"/>
                  <a:pt x="1216539" y="299605"/>
                  <a:pt x="1241479" y="244151"/>
                </a:cubicBezTo>
                <a:cubicBezTo>
                  <a:pt x="1257909" y="207769"/>
                  <a:pt x="1275514" y="171680"/>
                  <a:pt x="1290184" y="134418"/>
                </a:cubicBezTo>
                <a:cubicBezTo>
                  <a:pt x="1295759" y="120041"/>
                  <a:pt x="1296052" y="108598"/>
                  <a:pt x="1281088" y="97448"/>
                </a:cubicBezTo>
                <a:cubicBezTo>
                  <a:pt x="1260550" y="82485"/>
                  <a:pt x="1266711" y="36713"/>
                  <a:pt x="1289891" y="21750"/>
                </a:cubicBezTo>
                <a:cubicBezTo>
                  <a:pt x="1303974" y="12654"/>
                  <a:pt x="1319525" y="7079"/>
                  <a:pt x="1335369" y="2091"/>
                </a:cubicBezTo>
                <a:cubicBezTo>
                  <a:pt x="1340943" y="331"/>
                  <a:pt x="1348278" y="-2603"/>
                  <a:pt x="1352386" y="4732"/>
                </a:cubicBezTo>
                <a:cubicBezTo>
                  <a:pt x="1356200" y="11480"/>
                  <a:pt x="1356200" y="18816"/>
                  <a:pt x="1351506" y="25564"/>
                </a:cubicBezTo>
                <a:cubicBezTo>
                  <a:pt x="1349158" y="29085"/>
                  <a:pt x="1345638" y="31432"/>
                  <a:pt x="1347985" y="37007"/>
                </a:cubicBezTo>
                <a:cubicBezTo>
                  <a:pt x="1362949" y="69281"/>
                  <a:pt x="1356494" y="101263"/>
                  <a:pt x="1349158" y="134124"/>
                </a:cubicBezTo>
                <a:cubicBezTo>
                  <a:pt x="1339183" y="179895"/>
                  <a:pt x="1328620" y="225373"/>
                  <a:pt x="1316004" y="270558"/>
                </a:cubicBezTo>
                <a:cubicBezTo>
                  <a:pt x="1299866" y="326892"/>
                  <a:pt x="1266125" y="367969"/>
                  <a:pt x="1214192" y="394669"/>
                </a:cubicBezTo>
                <a:cubicBezTo>
                  <a:pt x="1195120" y="404351"/>
                  <a:pt x="1176342" y="414914"/>
                  <a:pt x="1156978" y="424303"/>
                </a:cubicBezTo>
                <a:cubicBezTo>
                  <a:pt x="1142894" y="431344"/>
                  <a:pt x="1133799" y="441614"/>
                  <a:pt x="1130864" y="457458"/>
                </a:cubicBezTo>
                <a:cubicBezTo>
                  <a:pt x="1127637" y="476822"/>
                  <a:pt x="1116194" y="490612"/>
                  <a:pt x="1100644" y="502349"/>
                </a:cubicBezTo>
                <a:cubicBezTo>
                  <a:pt x="1068076" y="527288"/>
                  <a:pt x="1032867" y="548707"/>
                  <a:pt x="1001472" y="575113"/>
                </a:cubicBezTo>
                <a:cubicBezTo>
                  <a:pt x="988563" y="585969"/>
                  <a:pt x="980054" y="598879"/>
                  <a:pt x="975653" y="615017"/>
                </a:cubicBezTo>
                <a:cubicBezTo>
                  <a:pt x="962449" y="661962"/>
                  <a:pt x="952767" y="709787"/>
                  <a:pt x="931935" y="754385"/>
                </a:cubicBezTo>
                <a:cubicBezTo>
                  <a:pt x="917852" y="784605"/>
                  <a:pt x="900247" y="812772"/>
                  <a:pt x="884110" y="841526"/>
                </a:cubicBezTo>
                <a:cubicBezTo>
                  <a:pt x="879415" y="850035"/>
                  <a:pt x="875014" y="858837"/>
                  <a:pt x="870613" y="867346"/>
                </a:cubicBezTo>
                <a:cubicBezTo>
                  <a:pt x="866799" y="874974"/>
                  <a:pt x="868560" y="880549"/>
                  <a:pt x="877362" y="879962"/>
                </a:cubicBezTo>
                <a:cubicBezTo>
                  <a:pt x="941031" y="876441"/>
                  <a:pt x="995604" y="910183"/>
                  <a:pt x="1054872" y="924560"/>
                </a:cubicBezTo>
                <a:cubicBezTo>
                  <a:pt x="1071010" y="928374"/>
                  <a:pt x="1087147" y="933656"/>
                  <a:pt x="1103871" y="928961"/>
                </a:cubicBezTo>
                <a:cubicBezTo>
                  <a:pt x="1144655" y="917812"/>
                  <a:pt x="1203042" y="965343"/>
                  <a:pt x="1207444" y="1017276"/>
                </a:cubicBezTo>
                <a:cubicBezTo>
                  <a:pt x="1214192" y="1095909"/>
                  <a:pt x="1249107" y="1165153"/>
                  <a:pt x="1281382" y="1234984"/>
                </a:cubicBezTo>
                <a:cubicBezTo>
                  <a:pt x="1291651" y="1256989"/>
                  <a:pt x="1315417" y="1266965"/>
                  <a:pt x="1329207" y="1286036"/>
                </a:cubicBezTo>
                <a:cubicBezTo>
                  <a:pt x="1333021" y="1291611"/>
                  <a:pt x="1338303" y="1296305"/>
                  <a:pt x="1342117" y="1301880"/>
                </a:cubicBezTo>
                <a:cubicBezTo>
                  <a:pt x="1349158" y="1313030"/>
                  <a:pt x="1347105" y="1319484"/>
                  <a:pt x="1335369" y="1325059"/>
                </a:cubicBezTo>
                <a:cubicBezTo>
                  <a:pt x="1331848" y="1326820"/>
                  <a:pt x="1327740" y="1327406"/>
                  <a:pt x="1324512" y="1329460"/>
                </a:cubicBezTo>
                <a:cubicBezTo>
                  <a:pt x="1320405" y="1331808"/>
                  <a:pt x="1311896" y="1330341"/>
                  <a:pt x="1313950" y="1338556"/>
                </a:cubicBezTo>
                <a:cubicBezTo>
                  <a:pt x="1315710" y="1345304"/>
                  <a:pt x="1321285" y="1349999"/>
                  <a:pt x="1328620" y="1351172"/>
                </a:cubicBezTo>
                <a:cubicBezTo>
                  <a:pt x="1334195" y="1352053"/>
                  <a:pt x="1339183" y="1351759"/>
                  <a:pt x="1339770" y="1343837"/>
                </a:cubicBezTo>
                <a:cubicBezTo>
                  <a:pt x="1340356" y="1335328"/>
                  <a:pt x="1348278" y="1335035"/>
                  <a:pt x="1354147" y="1334448"/>
                </a:cubicBezTo>
                <a:cubicBezTo>
                  <a:pt x="1378793" y="1331221"/>
                  <a:pt x="1396984" y="1317137"/>
                  <a:pt x="1413708" y="1299826"/>
                </a:cubicBezTo>
                <a:cubicBezTo>
                  <a:pt x="1427205" y="1285743"/>
                  <a:pt x="1424857" y="1268432"/>
                  <a:pt x="1424271" y="1251414"/>
                </a:cubicBezTo>
                <a:cubicBezTo>
                  <a:pt x="1423684" y="1229115"/>
                  <a:pt x="1436300" y="1219433"/>
                  <a:pt x="1457425" y="1225008"/>
                </a:cubicBezTo>
                <a:cubicBezTo>
                  <a:pt x="1465934" y="1227355"/>
                  <a:pt x="1470629" y="1233223"/>
                  <a:pt x="1473856" y="1240558"/>
                </a:cubicBezTo>
                <a:cubicBezTo>
                  <a:pt x="1480018" y="1254348"/>
                  <a:pt x="1482952" y="1269019"/>
                  <a:pt x="1479431" y="1283396"/>
                </a:cubicBezTo>
                <a:cubicBezTo>
                  <a:pt x="1469749" y="1323886"/>
                  <a:pt x="1459186" y="1364082"/>
                  <a:pt x="1428378" y="1394890"/>
                </a:cubicBezTo>
                <a:cubicBezTo>
                  <a:pt x="1412828" y="1410440"/>
                  <a:pt x="1407840" y="1431272"/>
                  <a:pt x="1401385" y="1450930"/>
                </a:cubicBezTo>
                <a:cubicBezTo>
                  <a:pt x="1396984" y="1464427"/>
                  <a:pt x="1392583" y="1477924"/>
                  <a:pt x="1385834" y="1490247"/>
                </a:cubicBezTo>
                <a:cubicBezTo>
                  <a:pt x="1378793" y="1503157"/>
                  <a:pt x="1368230" y="1507264"/>
                  <a:pt x="1353853" y="1504037"/>
                </a:cubicBezTo>
                <a:cubicBezTo>
                  <a:pt x="1318938" y="1495822"/>
                  <a:pt x="1294585" y="1467068"/>
                  <a:pt x="1289304" y="1432152"/>
                </a:cubicBezTo>
                <a:cubicBezTo>
                  <a:pt x="1285196" y="1404279"/>
                  <a:pt x="1267592" y="1382567"/>
                  <a:pt x="1247934" y="1363202"/>
                </a:cubicBezTo>
                <a:cubicBezTo>
                  <a:pt x="1241479" y="1356747"/>
                  <a:pt x="1233557" y="1360268"/>
                  <a:pt x="1225928" y="1362615"/>
                </a:cubicBezTo>
                <a:cubicBezTo>
                  <a:pt x="1206270" y="1368777"/>
                  <a:pt x="1200989" y="1365549"/>
                  <a:pt x="1196001" y="1345304"/>
                </a:cubicBezTo>
                <a:cubicBezTo>
                  <a:pt x="1192773" y="1332688"/>
                  <a:pt x="1189839" y="1319778"/>
                  <a:pt x="1187198" y="1306868"/>
                </a:cubicBezTo>
                <a:cubicBezTo>
                  <a:pt x="1181037" y="1275767"/>
                  <a:pt x="1169007" y="1247013"/>
                  <a:pt x="1148175" y="1222661"/>
                </a:cubicBezTo>
                <a:cubicBezTo>
                  <a:pt x="1123823" y="1194200"/>
                  <a:pt x="1108272" y="1161926"/>
                  <a:pt x="1099177" y="1125837"/>
                </a:cubicBezTo>
                <a:cubicBezTo>
                  <a:pt x="1091842" y="1096789"/>
                  <a:pt x="1086560" y="1093855"/>
                  <a:pt x="1057220" y="1094736"/>
                </a:cubicBezTo>
                <a:cubicBezTo>
                  <a:pt x="1048417" y="1095029"/>
                  <a:pt x="1039615" y="1094149"/>
                  <a:pt x="1031106" y="1091508"/>
                </a:cubicBezTo>
                <a:cubicBezTo>
                  <a:pt x="1022598" y="1088867"/>
                  <a:pt x="1014382" y="1086814"/>
                  <a:pt x="1005874" y="1092388"/>
                </a:cubicBezTo>
                <a:cubicBezTo>
                  <a:pt x="1001179" y="1095322"/>
                  <a:pt x="994724" y="1095616"/>
                  <a:pt x="991497" y="1090041"/>
                </a:cubicBezTo>
                <a:cubicBezTo>
                  <a:pt x="986215" y="1080945"/>
                  <a:pt x="978293" y="1081532"/>
                  <a:pt x="969785" y="1081826"/>
                </a:cubicBezTo>
                <a:cubicBezTo>
                  <a:pt x="916091" y="1084760"/>
                  <a:pt x="862398" y="1087694"/>
                  <a:pt x="808705" y="1090334"/>
                </a:cubicBezTo>
                <a:cubicBezTo>
                  <a:pt x="801369" y="1090628"/>
                  <a:pt x="797262" y="1094736"/>
                  <a:pt x="793154" y="1099430"/>
                </a:cubicBezTo>
                <a:cubicBezTo>
                  <a:pt x="742982" y="1156938"/>
                  <a:pt x="692516" y="1213858"/>
                  <a:pt x="642930" y="1271953"/>
                </a:cubicBezTo>
                <a:cubicBezTo>
                  <a:pt x="610656" y="1310096"/>
                  <a:pt x="572806" y="1340610"/>
                  <a:pt x="529676" y="1365843"/>
                </a:cubicBezTo>
                <a:cubicBezTo>
                  <a:pt x="429331" y="1424230"/>
                  <a:pt x="328399" y="1481738"/>
                  <a:pt x="226000" y="1536898"/>
                </a:cubicBezTo>
                <a:cubicBezTo>
                  <a:pt x="218078" y="1541300"/>
                  <a:pt x="210450" y="1547461"/>
                  <a:pt x="200767" y="1539833"/>
                </a:cubicBezTo>
                <a:cubicBezTo>
                  <a:pt x="197246" y="1537192"/>
                  <a:pt x="193139" y="1541006"/>
                  <a:pt x="190205" y="1543060"/>
                </a:cubicBezTo>
                <a:cubicBezTo>
                  <a:pt x="169666" y="1557730"/>
                  <a:pt x="149128" y="1572694"/>
                  <a:pt x="128589" y="1587658"/>
                </a:cubicBezTo>
                <a:cubicBezTo>
                  <a:pt x="126242" y="1589418"/>
                  <a:pt x="122428" y="1592939"/>
                  <a:pt x="122721" y="1593526"/>
                </a:cubicBezTo>
                <a:cubicBezTo>
                  <a:pt x="129176" y="1606142"/>
                  <a:pt x="120374" y="1615825"/>
                  <a:pt x="118027" y="1626974"/>
                </a:cubicBezTo>
                <a:cubicBezTo>
                  <a:pt x="114799" y="1642525"/>
                  <a:pt x="110398" y="1651033"/>
                  <a:pt x="93381" y="1653381"/>
                </a:cubicBezTo>
                <a:cubicBezTo>
                  <a:pt x="87513" y="1654261"/>
                  <a:pt x="86926" y="1658662"/>
                  <a:pt x="85165" y="1662476"/>
                </a:cubicBezTo>
                <a:cubicBezTo>
                  <a:pt x="73722" y="1688883"/>
                  <a:pt x="69028" y="1716463"/>
                  <a:pt x="72842" y="1745510"/>
                </a:cubicBezTo>
                <a:cubicBezTo>
                  <a:pt x="74016" y="1753432"/>
                  <a:pt x="76657" y="1763114"/>
                  <a:pt x="65507" y="1766635"/>
                </a:cubicBezTo>
                <a:cubicBezTo>
                  <a:pt x="55531" y="1769863"/>
                  <a:pt x="47316" y="1766049"/>
                  <a:pt x="40861" y="1757833"/>
                </a:cubicBezTo>
                <a:cubicBezTo>
                  <a:pt x="30005" y="1743750"/>
                  <a:pt x="21496" y="1728493"/>
                  <a:pt x="12401" y="1713529"/>
                </a:cubicBezTo>
                <a:cubicBezTo>
                  <a:pt x="-509" y="1692110"/>
                  <a:pt x="-4910" y="1670692"/>
                  <a:pt x="6826" y="1646926"/>
                </a:cubicBezTo>
                <a:cubicBezTo>
                  <a:pt x="17095" y="1626094"/>
                  <a:pt x="10934" y="1603795"/>
                  <a:pt x="9173" y="1581790"/>
                </a:cubicBezTo>
                <a:cubicBezTo>
                  <a:pt x="7999" y="1566826"/>
                  <a:pt x="5359" y="1551862"/>
                  <a:pt x="3892" y="1536605"/>
                </a:cubicBezTo>
                <a:cubicBezTo>
                  <a:pt x="2131" y="1519587"/>
                  <a:pt x="5359" y="1514893"/>
                  <a:pt x="22376" y="1511079"/>
                </a:cubicBezTo>
                <a:cubicBezTo>
                  <a:pt x="35873" y="1508145"/>
                  <a:pt x="49663" y="1507264"/>
                  <a:pt x="63160" y="1508438"/>
                </a:cubicBezTo>
                <a:cubicBezTo>
                  <a:pt x="95141" y="1511372"/>
                  <a:pt x="118907" y="1493474"/>
                  <a:pt x="142966" y="1477337"/>
                </a:cubicBezTo>
                <a:cubicBezTo>
                  <a:pt x="150888" y="1472056"/>
                  <a:pt x="147074" y="1464134"/>
                  <a:pt x="143260" y="1457679"/>
                </a:cubicBezTo>
                <a:cubicBezTo>
                  <a:pt x="137685" y="1447410"/>
                  <a:pt x="132110" y="1437140"/>
                  <a:pt x="132110" y="1424817"/>
                </a:cubicBezTo>
                <a:cubicBezTo>
                  <a:pt x="132110" y="1414255"/>
                  <a:pt x="135338" y="1406920"/>
                  <a:pt x="145900" y="1403692"/>
                </a:cubicBezTo>
                <a:cubicBezTo>
                  <a:pt x="164678" y="1397824"/>
                  <a:pt x="183163" y="1391956"/>
                  <a:pt x="203114" y="1394596"/>
                </a:cubicBezTo>
                <a:cubicBezTo>
                  <a:pt x="234509" y="1398411"/>
                  <a:pt x="262089" y="1391956"/>
                  <a:pt x="288202" y="1372298"/>
                </a:cubicBezTo>
                <a:cubicBezTo>
                  <a:pt x="336028" y="1336502"/>
                  <a:pt x="385907" y="1303934"/>
                  <a:pt x="428744" y="1262270"/>
                </a:cubicBezTo>
                <a:cubicBezTo>
                  <a:pt x="434319" y="1256989"/>
                  <a:pt x="442827" y="1252588"/>
                  <a:pt x="436079" y="1242025"/>
                </a:cubicBezTo>
                <a:cubicBezTo>
                  <a:pt x="433732" y="1238505"/>
                  <a:pt x="438133" y="1234690"/>
                  <a:pt x="440187" y="1231756"/>
                </a:cubicBezTo>
                <a:cubicBezTo>
                  <a:pt x="462485" y="1199188"/>
                  <a:pt x="486545" y="1167500"/>
                  <a:pt x="513245" y="1138160"/>
                </a:cubicBezTo>
                <a:cubicBezTo>
                  <a:pt x="525861" y="1124076"/>
                  <a:pt x="541705" y="1114100"/>
                  <a:pt x="559603" y="1108526"/>
                </a:cubicBezTo>
                <a:cubicBezTo>
                  <a:pt x="581902" y="1101484"/>
                  <a:pt x="595692" y="1085640"/>
                  <a:pt x="595692" y="1063634"/>
                </a:cubicBezTo>
                <a:cubicBezTo>
                  <a:pt x="595398" y="1004073"/>
                  <a:pt x="611829" y="948326"/>
                  <a:pt x="627967" y="892285"/>
                </a:cubicBezTo>
                <a:cubicBezTo>
                  <a:pt x="629727" y="886711"/>
                  <a:pt x="628260" y="884070"/>
                  <a:pt x="622979" y="882896"/>
                </a:cubicBezTo>
                <a:cubicBezTo>
                  <a:pt x="612709" y="880256"/>
                  <a:pt x="614176" y="874094"/>
                  <a:pt x="619164" y="867933"/>
                </a:cubicBezTo>
                <a:cubicBezTo>
                  <a:pt x="625033" y="860304"/>
                  <a:pt x="631194" y="852382"/>
                  <a:pt x="637649" y="845047"/>
                </a:cubicBezTo>
                <a:cubicBezTo>
                  <a:pt x="680486" y="797222"/>
                  <a:pt x="701025" y="741768"/>
                  <a:pt x="696330" y="677219"/>
                </a:cubicBezTo>
                <a:cubicBezTo>
                  <a:pt x="693983" y="644651"/>
                  <a:pt x="693103" y="612083"/>
                  <a:pt x="685474" y="579808"/>
                </a:cubicBezTo>
                <a:cubicBezTo>
                  <a:pt x="680780" y="559269"/>
                  <a:pt x="669337" y="545773"/>
                  <a:pt x="649972" y="538731"/>
                </a:cubicBezTo>
                <a:cubicBezTo>
                  <a:pt x="635302" y="533450"/>
                  <a:pt x="620338" y="528755"/>
                  <a:pt x="605668" y="523767"/>
                </a:cubicBezTo>
                <a:cubicBezTo>
                  <a:pt x="589530" y="518193"/>
                  <a:pt x="586890" y="512031"/>
                  <a:pt x="593051" y="495894"/>
                </a:cubicBezTo>
                <a:cubicBezTo>
                  <a:pt x="593638" y="494133"/>
                  <a:pt x="594518" y="492373"/>
                  <a:pt x="595398" y="490612"/>
                </a:cubicBezTo>
                <a:cubicBezTo>
                  <a:pt x="606841" y="466553"/>
                  <a:pt x="606254" y="466847"/>
                  <a:pt x="582195" y="456284"/>
                </a:cubicBezTo>
                <a:cubicBezTo>
                  <a:pt x="555789" y="444841"/>
                  <a:pt x="527915" y="445721"/>
                  <a:pt x="500335" y="443374"/>
                </a:cubicBezTo>
                <a:cubicBezTo>
                  <a:pt x="448402" y="438973"/>
                  <a:pt x="399990" y="419315"/>
                  <a:pt x="350111" y="405818"/>
                </a:cubicBezTo>
                <a:cubicBezTo>
                  <a:pt x="280280" y="386747"/>
                  <a:pt x="228641" y="343323"/>
                  <a:pt x="188738" y="284348"/>
                </a:cubicBezTo>
                <a:cubicBezTo>
                  <a:pt x="187858" y="283174"/>
                  <a:pt x="186977" y="282001"/>
                  <a:pt x="186390" y="280534"/>
                </a:cubicBezTo>
                <a:cubicBezTo>
                  <a:pt x="184043" y="275546"/>
                  <a:pt x="177588" y="270851"/>
                  <a:pt x="181696" y="264983"/>
                </a:cubicBezTo>
                <a:cubicBezTo>
                  <a:pt x="186684" y="259115"/>
                  <a:pt x="192552" y="266157"/>
                  <a:pt x="199887" y="264103"/>
                </a:cubicBezTo>
                <a:close/>
              </a:path>
            </a:pathLst>
          </a:custGeom>
          <a:solidFill>
            <a:schemeClr val="accent6"/>
          </a:solidFill>
          <a:ln w="29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AECAF9-9ECA-43F9-A8F7-1FAEA64CE550}"/>
              </a:ext>
            </a:extLst>
          </p:cNvPr>
          <p:cNvGrpSpPr/>
          <p:nvPr/>
        </p:nvGrpSpPr>
        <p:grpSpPr>
          <a:xfrm>
            <a:off x="4467170" y="3865244"/>
            <a:ext cx="335468" cy="799486"/>
            <a:chOff x="4467170" y="3865244"/>
            <a:chExt cx="335468" cy="79948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42052A6-F848-45FC-8F22-8D7614236A21}"/>
                </a:ext>
              </a:extLst>
            </p:cNvPr>
            <p:cNvSpPr/>
            <p:nvPr/>
          </p:nvSpPr>
          <p:spPr>
            <a:xfrm>
              <a:off x="4555505" y="3865244"/>
              <a:ext cx="112086" cy="77294"/>
            </a:xfrm>
            <a:custGeom>
              <a:avLst/>
              <a:gdLst>
                <a:gd name="connsiteX0" fmla="*/ 31966 w 51790"/>
                <a:gd name="connsiteY0" fmla="*/ 84 h 35714"/>
                <a:gd name="connsiteX1" fmla="*/ 51331 w 51790"/>
                <a:gd name="connsiteY1" fmla="*/ 12113 h 35714"/>
                <a:gd name="connsiteX2" fmla="*/ 39301 w 51790"/>
                <a:gd name="connsiteY2" fmla="*/ 29131 h 35714"/>
                <a:gd name="connsiteX3" fmla="*/ 31379 w 51790"/>
                <a:gd name="connsiteY3" fmla="*/ 32652 h 35714"/>
                <a:gd name="connsiteX4" fmla="*/ 572 w 51790"/>
                <a:gd name="connsiteY4" fmla="*/ 16514 h 35714"/>
                <a:gd name="connsiteX5" fmla="*/ 7027 w 51790"/>
                <a:gd name="connsiteY5" fmla="*/ 4191 h 35714"/>
                <a:gd name="connsiteX6" fmla="*/ 31966 w 51790"/>
                <a:gd name="connsiteY6" fmla="*/ 84 h 3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790" h="35714">
                  <a:moveTo>
                    <a:pt x="31966" y="84"/>
                  </a:moveTo>
                  <a:cubicBezTo>
                    <a:pt x="41942" y="-503"/>
                    <a:pt x="48984" y="1844"/>
                    <a:pt x="51331" y="12113"/>
                  </a:cubicBezTo>
                  <a:cubicBezTo>
                    <a:pt x="53678" y="22382"/>
                    <a:pt x="46637" y="25903"/>
                    <a:pt x="39301" y="29131"/>
                  </a:cubicBezTo>
                  <a:cubicBezTo>
                    <a:pt x="36661" y="30304"/>
                    <a:pt x="34020" y="31478"/>
                    <a:pt x="31379" y="32652"/>
                  </a:cubicBezTo>
                  <a:cubicBezTo>
                    <a:pt x="14362" y="39693"/>
                    <a:pt x="5853" y="34705"/>
                    <a:pt x="572" y="16514"/>
                  </a:cubicBezTo>
                  <a:cubicBezTo>
                    <a:pt x="-1189" y="9766"/>
                    <a:pt x="1159" y="6539"/>
                    <a:pt x="7027" y="4191"/>
                  </a:cubicBezTo>
                  <a:cubicBezTo>
                    <a:pt x="15242" y="670"/>
                    <a:pt x="24044" y="1257"/>
                    <a:pt x="31966" y="84"/>
                  </a:cubicBezTo>
                  <a:close/>
                </a:path>
              </a:pathLst>
            </a:custGeom>
            <a:solidFill>
              <a:srgbClr val="030303"/>
            </a:solidFill>
            <a:ln w="29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036F62A-D488-4772-BEAE-A252BAD78D2F}"/>
                </a:ext>
              </a:extLst>
            </p:cNvPr>
            <p:cNvSpPr/>
            <p:nvPr/>
          </p:nvSpPr>
          <p:spPr>
            <a:xfrm>
              <a:off x="4716765" y="4567735"/>
              <a:ext cx="85873" cy="96995"/>
            </a:xfrm>
            <a:custGeom>
              <a:avLst/>
              <a:gdLst>
                <a:gd name="connsiteX0" fmla="*/ 0 w 39678"/>
                <a:gd name="connsiteY0" fmla="*/ 0 h 44817"/>
                <a:gd name="connsiteX1" fmla="*/ 25820 w 39678"/>
                <a:gd name="connsiteY1" fmla="*/ 13790 h 44817"/>
                <a:gd name="connsiteX2" fmla="*/ 37263 w 39678"/>
                <a:gd name="connsiteY2" fmla="*/ 26700 h 44817"/>
                <a:gd name="connsiteX3" fmla="*/ 36676 w 39678"/>
                <a:gd name="connsiteY3" fmla="*/ 43131 h 44817"/>
                <a:gd name="connsiteX4" fmla="*/ 21712 w 39678"/>
                <a:gd name="connsiteY4" fmla="*/ 41077 h 44817"/>
                <a:gd name="connsiteX5" fmla="*/ 0 w 39678"/>
                <a:gd name="connsiteY5" fmla="*/ 0 h 44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678" h="44817">
                  <a:moveTo>
                    <a:pt x="0" y="0"/>
                  </a:moveTo>
                  <a:cubicBezTo>
                    <a:pt x="10563" y="5575"/>
                    <a:pt x="18191" y="9682"/>
                    <a:pt x="25820" y="13790"/>
                  </a:cubicBezTo>
                  <a:cubicBezTo>
                    <a:pt x="31101" y="16724"/>
                    <a:pt x="35209" y="20832"/>
                    <a:pt x="37263" y="26700"/>
                  </a:cubicBezTo>
                  <a:cubicBezTo>
                    <a:pt x="39023" y="32275"/>
                    <a:pt x="41957" y="38730"/>
                    <a:pt x="36676" y="43131"/>
                  </a:cubicBezTo>
                  <a:cubicBezTo>
                    <a:pt x="32275" y="46945"/>
                    <a:pt x="26700" y="43424"/>
                    <a:pt x="21712" y="41077"/>
                  </a:cubicBezTo>
                  <a:cubicBezTo>
                    <a:pt x="5868" y="33155"/>
                    <a:pt x="4108" y="17898"/>
                    <a:pt x="0" y="0"/>
                  </a:cubicBezTo>
                  <a:close/>
                </a:path>
              </a:pathLst>
            </a:custGeom>
            <a:solidFill>
              <a:srgbClr val="050505"/>
            </a:solidFill>
            <a:ln w="29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046D346-F60C-4BD5-BCBF-8C217E05F700}"/>
                </a:ext>
              </a:extLst>
            </p:cNvPr>
            <p:cNvSpPr/>
            <p:nvPr/>
          </p:nvSpPr>
          <p:spPr>
            <a:xfrm>
              <a:off x="4509753" y="4520990"/>
              <a:ext cx="74478" cy="60153"/>
            </a:xfrm>
            <a:custGeom>
              <a:avLst/>
              <a:gdLst>
                <a:gd name="connsiteX0" fmla="*/ 23472 w 34413"/>
                <a:gd name="connsiteY0" fmla="*/ 180 h 27794"/>
                <a:gd name="connsiteX1" fmla="*/ 34329 w 34413"/>
                <a:gd name="connsiteY1" fmla="*/ 9862 h 27794"/>
                <a:gd name="connsiteX2" fmla="*/ 16137 w 34413"/>
                <a:gd name="connsiteY2" fmla="*/ 27760 h 27794"/>
                <a:gd name="connsiteX3" fmla="*/ 0 w 34413"/>
                <a:gd name="connsiteY3" fmla="*/ 15144 h 27794"/>
                <a:gd name="connsiteX4" fmla="*/ 23472 w 34413"/>
                <a:gd name="connsiteY4" fmla="*/ 180 h 2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13" h="27794">
                  <a:moveTo>
                    <a:pt x="23472" y="180"/>
                  </a:moveTo>
                  <a:cubicBezTo>
                    <a:pt x="29047" y="-407"/>
                    <a:pt x="35209" y="-113"/>
                    <a:pt x="34329" y="9862"/>
                  </a:cubicBezTo>
                  <a:cubicBezTo>
                    <a:pt x="33448" y="21305"/>
                    <a:pt x="29047" y="28347"/>
                    <a:pt x="16137" y="27760"/>
                  </a:cubicBezTo>
                  <a:cubicBezTo>
                    <a:pt x="7335" y="27467"/>
                    <a:pt x="0" y="25413"/>
                    <a:pt x="0" y="15144"/>
                  </a:cubicBezTo>
                  <a:cubicBezTo>
                    <a:pt x="293" y="473"/>
                    <a:pt x="11736" y="767"/>
                    <a:pt x="23472" y="180"/>
                  </a:cubicBezTo>
                  <a:close/>
                </a:path>
              </a:pathLst>
            </a:custGeom>
            <a:solidFill>
              <a:srgbClr val="080808"/>
            </a:solidFill>
            <a:ln w="29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89EBD1A-B009-4F1F-858D-8EC21ED6A419}"/>
                </a:ext>
              </a:extLst>
            </p:cNvPr>
            <p:cNvSpPr/>
            <p:nvPr/>
          </p:nvSpPr>
          <p:spPr>
            <a:xfrm>
              <a:off x="4467170" y="4230549"/>
              <a:ext cx="61720" cy="78746"/>
            </a:xfrm>
            <a:custGeom>
              <a:avLst/>
              <a:gdLst>
                <a:gd name="connsiteX0" fmla="*/ 10287 w 28518"/>
                <a:gd name="connsiteY0" fmla="*/ 0 h 36385"/>
                <a:gd name="connsiteX1" fmla="*/ 28478 w 28518"/>
                <a:gd name="connsiteY1" fmla="*/ 24059 h 36385"/>
                <a:gd name="connsiteX2" fmla="*/ 18209 w 28518"/>
                <a:gd name="connsiteY2" fmla="*/ 36382 h 36385"/>
                <a:gd name="connsiteX3" fmla="*/ 18 w 28518"/>
                <a:gd name="connsiteY3" fmla="*/ 8215 h 36385"/>
                <a:gd name="connsiteX4" fmla="*/ 10287 w 28518"/>
                <a:gd name="connsiteY4" fmla="*/ 0 h 3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18" h="36385">
                  <a:moveTo>
                    <a:pt x="10287" y="0"/>
                  </a:moveTo>
                  <a:cubicBezTo>
                    <a:pt x="15568" y="293"/>
                    <a:pt x="29358" y="18191"/>
                    <a:pt x="28478" y="24059"/>
                  </a:cubicBezTo>
                  <a:cubicBezTo>
                    <a:pt x="27598" y="29927"/>
                    <a:pt x="25544" y="35796"/>
                    <a:pt x="18209" y="36382"/>
                  </a:cubicBezTo>
                  <a:cubicBezTo>
                    <a:pt x="13514" y="36676"/>
                    <a:pt x="-569" y="14377"/>
                    <a:pt x="18" y="8215"/>
                  </a:cubicBezTo>
                  <a:cubicBezTo>
                    <a:pt x="898" y="1467"/>
                    <a:pt x="5886" y="880"/>
                    <a:pt x="10287" y="0"/>
                  </a:cubicBezTo>
                  <a:close/>
                </a:path>
              </a:pathLst>
            </a:custGeom>
            <a:solidFill>
              <a:srgbClr val="080808"/>
            </a:solidFill>
            <a:ln w="29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376B29E-4040-4195-A459-B1472BBDE152}"/>
              </a:ext>
            </a:extLst>
          </p:cNvPr>
          <p:cNvGrpSpPr/>
          <p:nvPr/>
        </p:nvGrpSpPr>
        <p:grpSpPr>
          <a:xfrm>
            <a:off x="862012" y="5057964"/>
            <a:ext cx="2715078" cy="1107996"/>
            <a:chOff x="5889060" y="3872747"/>
            <a:chExt cx="2527679" cy="11079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A9FE4CB-3BD3-4EFE-86A8-CE63AF57C271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F71902-4DFB-40EF-9252-D73E3F091EF3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719147B-B4F3-4D54-87F7-F71096D24599}"/>
              </a:ext>
            </a:extLst>
          </p:cNvPr>
          <p:cNvGrpSpPr/>
          <p:nvPr/>
        </p:nvGrpSpPr>
        <p:grpSpPr>
          <a:xfrm>
            <a:off x="8611708" y="5057964"/>
            <a:ext cx="2715078" cy="1107996"/>
            <a:chOff x="5889060" y="3872747"/>
            <a:chExt cx="2527679" cy="1107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B76F2E-D629-48CD-B5E5-16C6B4FEDCF0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389837E-567B-4E45-83FD-399A669DA9AC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468290-4B86-4E5C-BFA6-78917FE5D87D}"/>
              </a:ext>
            </a:extLst>
          </p:cNvPr>
          <p:cNvGrpSpPr/>
          <p:nvPr/>
        </p:nvGrpSpPr>
        <p:grpSpPr>
          <a:xfrm>
            <a:off x="4736860" y="5057964"/>
            <a:ext cx="2715078" cy="1107996"/>
            <a:chOff x="5889060" y="3872747"/>
            <a:chExt cx="2527679" cy="110799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3761B9-A237-4675-9C81-46F5999D001A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08532E1-A886-4805-88C8-B6F04E9F9E53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914CE6F-0A08-4457-8BFC-725E037D2113}"/>
              </a:ext>
            </a:extLst>
          </p:cNvPr>
          <p:cNvSpPr txBox="1"/>
          <p:nvPr/>
        </p:nvSpPr>
        <p:spPr>
          <a:xfrm>
            <a:off x="520108" y="604511"/>
            <a:ext cx="4064123" cy="721288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>
              <a:lnSpc>
                <a:spcPts val="4900"/>
              </a:lnSpc>
            </a:pPr>
            <a:r>
              <a:rPr lang="en-GB" altLang="ko-KR" sz="5400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sz="54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FE60A4-B12B-4D1C-8E68-F1E0468A4437}"/>
              </a:ext>
            </a:extLst>
          </p:cNvPr>
          <p:cNvSpPr txBox="1"/>
          <p:nvPr/>
        </p:nvSpPr>
        <p:spPr>
          <a:xfrm>
            <a:off x="571936" y="1353657"/>
            <a:ext cx="396046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ALLPPT Layout </a:t>
            </a:r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B2AF21-63C1-49D7-9F0D-AE7298B5E2B1}"/>
              </a:ext>
            </a:extLst>
          </p:cNvPr>
          <p:cNvSpPr txBox="1"/>
          <p:nvPr/>
        </p:nvSpPr>
        <p:spPr>
          <a:xfrm>
            <a:off x="8170393" y="1042761"/>
            <a:ext cx="3501499" cy="3108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930824-24DE-4419-B36F-66BD3B8CFB48}"/>
              </a:ext>
            </a:extLst>
          </p:cNvPr>
          <p:cNvSpPr txBox="1"/>
          <p:nvPr/>
        </p:nvSpPr>
        <p:spPr>
          <a:xfrm>
            <a:off x="8170393" y="1367949"/>
            <a:ext cx="3501499" cy="3139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6952A0-F8AB-4B23-8D2D-10B137F7E06C}"/>
              </a:ext>
            </a:extLst>
          </p:cNvPr>
          <p:cNvSpPr txBox="1"/>
          <p:nvPr/>
        </p:nvSpPr>
        <p:spPr>
          <a:xfrm>
            <a:off x="8170393" y="2352621"/>
            <a:ext cx="3501499" cy="3139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0ED64C-FBC6-45D6-80D7-3ACD306EF24C}"/>
              </a:ext>
            </a:extLst>
          </p:cNvPr>
          <p:cNvSpPr txBox="1"/>
          <p:nvPr/>
        </p:nvSpPr>
        <p:spPr>
          <a:xfrm>
            <a:off x="8170393" y="2024397"/>
            <a:ext cx="3501499" cy="3139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840E1A-4C32-4F60-9A82-D8702A69746A}"/>
              </a:ext>
            </a:extLst>
          </p:cNvPr>
          <p:cNvSpPr txBox="1"/>
          <p:nvPr/>
        </p:nvSpPr>
        <p:spPr>
          <a:xfrm>
            <a:off x="8170393" y="1696173"/>
            <a:ext cx="3501499" cy="3139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Portfolio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739FC8-2F5D-43AE-81D7-12A31C623279}"/>
              </a:ext>
            </a:extLst>
          </p:cNvPr>
          <p:cNvSpPr txBox="1"/>
          <p:nvPr/>
        </p:nvSpPr>
        <p:spPr>
          <a:xfrm>
            <a:off x="8170393" y="2680845"/>
            <a:ext cx="3501499" cy="3139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76B2B0-AAC6-4151-8392-6A16AEDDFAF5}"/>
              </a:ext>
            </a:extLst>
          </p:cNvPr>
          <p:cNvSpPr txBox="1"/>
          <p:nvPr/>
        </p:nvSpPr>
        <p:spPr>
          <a:xfrm>
            <a:off x="8170393" y="3009069"/>
            <a:ext cx="3501499" cy="3139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4">
            <a:extLst>
              <a:ext uri="{FF2B5EF4-FFF2-40B4-BE49-F238E27FC236}">
                <a16:creationId xmlns:a16="http://schemas.microsoft.com/office/drawing/2014/main" id="{229BF23D-AF26-4307-B27F-48851613AEBF}"/>
              </a:ext>
            </a:extLst>
          </p:cNvPr>
          <p:cNvGrpSpPr/>
          <p:nvPr/>
        </p:nvGrpSpPr>
        <p:grpSpPr>
          <a:xfrm>
            <a:off x="7838519" y="3874815"/>
            <a:ext cx="3743883" cy="923330"/>
            <a:chOff x="2551705" y="4283314"/>
            <a:chExt cx="2357003" cy="923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8D1BCB-D1A6-46F9-BE53-B6918297F791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0E25FF-40F8-4AD8-B2BC-374AAE80DDE8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3465FF3C-C0CA-423C-ABB8-9596D33664EF}"/>
              </a:ext>
            </a:extLst>
          </p:cNvPr>
          <p:cNvGrpSpPr/>
          <p:nvPr/>
        </p:nvGrpSpPr>
        <p:grpSpPr>
          <a:xfrm>
            <a:off x="7838519" y="5316526"/>
            <a:ext cx="3743883" cy="923330"/>
            <a:chOff x="2551705" y="4283314"/>
            <a:chExt cx="2357003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EB7FB6-D1AD-4E1D-97FB-C1EF6805750D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9F5608-33E0-4549-9C41-2E7E49AD85C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Chevron 2">
            <a:extLst>
              <a:ext uri="{FF2B5EF4-FFF2-40B4-BE49-F238E27FC236}">
                <a16:creationId xmlns:a16="http://schemas.microsoft.com/office/drawing/2014/main" id="{398909C3-96A5-48CD-B9A4-BEBAA6869A96}"/>
              </a:ext>
            </a:extLst>
          </p:cNvPr>
          <p:cNvSpPr/>
          <p:nvPr/>
        </p:nvSpPr>
        <p:spPr>
          <a:xfrm rot="5400000">
            <a:off x="7147144" y="3973950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Chevron 2">
            <a:extLst>
              <a:ext uri="{FF2B5EF4-FFF2-40B4-BE49-F238E27FC236}">
                <a16:creationId xmlns:a16="http://schemas.microsoft.com/office/drawing/2014/main" id="{D954149B-2471-4FBD-828D-66549F83480B}"/>
              </a:ext>
            </a:extLst>
          </p:cNvPr>
          <p:cNvSpPr/>
          <p:nvPr/>
        </p:nvSpPr>
        <p:spPr>
          <a:xfrm rot="5400000">
            <a:off x="7147144" y="5415660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C08269-59EB-40CC-8EE9-DA77EB1363B5}"/>
              </a:ext>
            </a:extLst>
          </p:cNvPr>
          <p:cNvSpPr txBox="1"/>
          <p:nvPr/>
        </p:nvSpPr>
        <p:spPr>
          <a:xfrm>
            <a:off x="5040679" y="560923"/>
            <a:ext cx="673015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PowerPoint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0A9745-CB81-4950-B974-891FA4CAAC79}"/>
              </a:ext>
            </a:extLst>
          </p:cNvPr>
          <p:cNvSpPr txBox="1"/>
          <p:nvPr/>
        </p:nvSpPr>
        <p:spPr>
          <a:xfrm>
            <a:off x="5786356" y="2217661"/>
            <a:ext cx="5984482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Create Quality </a:t>
            </a:r>
          </a:p>
          <a:p>
            <a:pPr algn="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Professional PPT Presentation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9436D-7ED5-4F23-A88F-39C6FBBD4B7F}"/>
              </a:ext>
            </a:extLst>
          </p:cNvPr>
          <p:cNvSpPr txBox="1"/>
          <p:nvPr/>
        </p:nvSpPr>
        <p:spPr>
          <a:xfrm>
            <a:off x="8670298" y="347100"/>
            <a:ext cx="3100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Modern Portfolio Designed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9DE93-1A66-44D0-BDA7-03335786B8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071065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0D95B4-4C09-4C2F-BAC8-EED70A615262}"/>
              </a:ext>
            </a:extLst>
          </p:cNvPr>
          <p:cNvSpPr/>
          <p:nvPr/>
        </p:nvSpPr>
        <p:spPr>
          <a:xfrm>
            <a:off x="0" y="4041776"/>
            <a:ext cx="12192000" cy="28162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E9EE69C6-15F7-4F4A-96D5-B438689BE295}"/>
              </a:ext>
            </a:extLst>
          </p:cNvPr>
          <p:cNvGrpSpPr/>
          <p:nvPr/>
        </p:nvGrpSpPr>
        <p:grpSpPr>
          <a:xfrm>
            <a:off x="3135171" y="4566270"/>
            <a:ext cx="1617740" cy="1836305"/>
            <a:chOff x="-475010" y="1114177"/>
            <a:chExt cx="3859356" cy="18363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AFBE07-6F9F-46A1-BB48-B0B3944531CC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CCA375-75EF-4F35-9745-4FB62C17C43F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21">
            <a:extLst>
              <a:ext uri="{FF2B5EF4-FFF2-40B4-BE49-F238E27FC236}">
                <a16:creationId xmlns:a16="http://schemas.microsoft.com/office/drawing/2014/main" id="{C287C3F4-65C1-49C7-A949-32E82FF221A5}"/>
              </a:ext>
            </a:extLst>
          </p:cNvPr>
          <p:cNvGrpSpPr/>
          <p:nvPr/>
        </p:nvGrpSpPr>
        <p:grpSpPr>
          <a:xfrm>
            <a:off x="1003259" y="4566270"/>
            <a:ext cx="1617740" cy="1836305"/>
            <a:chOff x="-475010" y="1114177"/>
            <a:chExt cx="3859356" cy="183630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8BC589-0B87-47E1-9167-D6FEB785EEDE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1A58A1-F3F2-41F1-BB2F-5BB8B936900A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27">
            <a:extLst>
              <a:ext uri="{FF2B5EF4-FFF2-40B4-BE49-F238E27FC236}">
                <a16:creationId xmlns:a16="http://schemas.microsoft.com/office/drawing/2014/main" id="{C7C4E6BF-DB43-478B-8569-370A42C5C8F2}"/>
              </a:ext>
            </a:extLst>
          </p:cNvPr>
          <p:cNvGrpSpPr/>
          <p:nvPr/>
        </p:nvGrpSpPr>
        <p:grpSpPr>
          <a:xfrm>
            <a:off x="7398994" y="4554719"/>
            <a:ext cx="1617740" cy="1836305"/>
            <a:chOff x="-475010" y="1114177"/>
            <a:chExt cx="3859356" cy="183630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F6B04B-EB94-45DD-BA8C-FFF754186315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0387FF-FA0A-45F5-92A1-352ACEA3B220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30">
            <a:extLst>
              <a:ext uri="{FF2B5EF4-FFF2-40B4-BE49-F238E27FC236}">
                <a16:creationId xmlns:a16="http://schemas.microsoft.com/office/drawing/2014/main" id="{8C177B0F-5325-427D-8BCF-E5276C5FD54F}"/>
              </a:ext>
            </a:extLst>
          </p:cNvPr>
          <p:cNvGrpSpPr/>
          <p:nvPr/>
        </p:nvGrpSpPr>
        <p:grpSpPr>
          <a:xfrm>
            <a:off x="9530905" y="4566270"/>
            <a:ext cx="1617740" cy="1836305"/>
            <a:chOff x="-475010" y="1114177"/>
            <a:chExt cx="3859356" cy="183630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79DD58-133A-446C-9B02-C7B3AE42AF0B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FB3587-D566-40E6-BA47-60125A984A43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그룹 8">
            <a:extLst>
              <a:ext uri="{FF2B5EF4-FFF2-40B4-BE49-F238E27FC236}">
                <a16:creationId xmlns:a16="http://schemas.microsoft.com/office/drawing/2014/main" id="{499BAAAE-7C33-43DD-B18F-B7BEE1D47B90}"/>
              </a:ext>
            </a:extLst>
          </p:cNvPr>
          <p:cNvGrpSpPr/>
          <p:nvPr/>
        </p:nvGrpSpPr>
        <p:grpSpPr>
          <a:xfrm>
            <a:off x="3572193" y="3510252"/>
            <a:ext cx="5120640" cy="2396709"/>
            <a:chOff x="0" y="2573079"/>
            <a:chExt cx="12192000" cy="4284921"/>
          </a:xfrm>
        </p:grpSpPr>
        <p:sp>
          <p:nvSpPr>
            <p:cNvPr id="17" name="Isosceles Triangle 4">
              <a:extLst>
                <a:ext uri="{FF2B5EF4-FFF2-40B4-BE49-F238E27FC236}">
                  <a16:creationId xmlns:a16="http://schemas.microsoft.com/office/drawing/2014/main" id="{9D2B738E-2339-44D5-9763-562143BC57F8}"/>
                </a:ext>
              </a:extLst>
            </p:cNvPr>
            <p:cNvSpPr/>
            <p:nvPr/>
          </p:nvSpPr>
          <p:spPr>
            <a:xfrm flipV="1">
              <a:off x="0" y="2573079"/>
              <a:ext cx="12192000" cy="428492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5">
              <a:extLst>
                <a:ext uri="{FF2B5EF4-FFF2-40B4-BE49-F238E27FC236}">
                  <a16:creationId xmlns:a16="http://schemas.microsoft.com/office/drawing/2014/main" id="{C0093330-8C85-458E-B0BF-1FD99681F151}"/>
                </a:ext>
              </a:extLst>
            </p:cNvPr>
            <p:cNvSpPr/>
            <p:nvPr/>
          </p:nvSpPr>
          <p:spPr>
            <a:xfrm flipV="1">
              <a:off x="4683860" y="5646945"/>
              <a:ext cx="2824281" cy="992605"/>
            </a:xfrm>
            <a:prstGeom prst="triangl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1AA7ED7-E4DB-46CA-922B-A4D82B41BC44}"/>
              </a:ext>
            </a:extLst>
          </p:cNvPr>
          <p:cNvSpPr txBox="1"/>
          <p:nvPr/>
        </p:nvSpPr>
        <p:spPr>
          <a:xfrm>
            <a:off x="622541" y="1538137"/>
            <a:ext cx="245943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 Here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BD2F6F-BA10-4D60-ABAA-D48B30D06A39}"/>
              </a:ext>
            </a:extLst>
          </p:cNvPr>
          <p:cNvSpPr txBox="1"/>
          <p:nvPr/>
        </p:nvSpPr>
        <p:spPr>
          <a:xfrm>
            <a:off x="619566" y="2809532"/>
            <a:ext cx="2459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BF03F-42E6-4E6E-8099-8EE152AAB0A5}"/>
              </a:ext>
            </a:extLst>
          </p:cNvPr>
          <p:cNvSpPr txBox="1"/>
          <p:nvPr/>
        </p:nvSpPr>
        <p:spPr>
          <a:xfrm>
            <a:off x="9154629" y="1536275"/>
            <a:ext cx="245943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 Here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23EACA-BC03-412D-876B-024F6F444F89}"/>
              </a:ext>
            </a:extLst>
          </p:cNvPr>
          <p:cNvSpPr txBox="1"/>
          <p:nvPr/>
        </p:nvSpPr>
        <p:spPr>
          <a:xfrm>
            <a:off x="9154628" y="2807106"/>
            <a:ext cx="2459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294F71-35E6-4367-867F-B57EEB1B3238}"/>
              </a:ext>
            </a:extLst>
          </p:cNvPr>
          <p:cNvSpPr txBox="1"/>
          <p:nvPr/>
        </p:nvSpPr>
        <p:spPr>
          <a:xfrm>
            <a:off x="5067756" y="4289271"/>
            <a:ext cx="20564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Content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229" name="Graphic 56">
            <a:extLst>
              <a:ext uri="{FF2B5EF4-FFF2-40B4-BE49-F238E27FC236}">
                <a16:creationId xmlns:a16="http://schemas.microsoft.com/office/drawing/2014/main" id="{990EE959-CFB1-4F2E-9840-6DD71370AA8B}"/>
              </a:ext>
            </a:extLst>
          </p:cNvPr>
          <p:cNvGrpSpPr/>
          <p:nvPr/>
        </p:nvGrpSpPr>
        <p:grpSpPr>
          <a:xfrm>
            <a:off x="4879044" y="3271296"/>
            <a:ext cx="912846" cy="706791"/>
            <a:chOff x="941313" y="5892127"/>
            <a:chExt cx="912846" cy="706791"/>
          </a:xfrm>
        </p:grpSpPr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A3695631-1E33-4C8E-A6D9-7A24FB6B19DA}"/>
                </a:ext>
              </a:extLst>
            </p:cNvPr>
            <p:cNvSpPr/>
            <p:nvPr/>
          </p:nvSpPr>
          <p:spPr>
            <a:xfrm>
              <a:off x="941313" y="5994489"/>
              <a:ext cx="912184" cy="604649"/>
            </a:xfrm>
            <a:custGeom>
              <a:avLst/>
              <a:gdLst>
                <a:gd name="connsiteX0" fmla="*/ 883156 w 912184"/>
                <a:gd name="connsiteY0" fmla="*/ 604650 h 604649"/>
                <a:gd name="connsiteX1" fmla="*/ 29025 w 912184"/>
                <a:gd name="connsiteY1" fmla="*/ 604650 h 604649"/>
                <a:gd name="connsiteX2" fmla="*/ 0 w 912184"/>
                <a:gd name="connsiteY2" fmla="*/ 575625 h 604649"/>
                <a:gd name="connsiteX3" fmla="*/ 0 w 912184"/>
                <a:gd name="connsiteY3" fmla="*/ 58050 h 604649"/>
                <a:gd name="connsiteX4" fmla="*/ 58050 w 912184"/>
                <a:gd name="connsiteY4" fmla="*/ 0 h 604649"/>
                <a:gd name="connsiteX5" fmla="*/ 854131 w 912184"/>
                <a:gd name="connsiteY5" fmla="*/ 0 h 604649"/>
                <a:gd name="connsiteX6" fmla="*/ 912181 w 912184"/>
                <a:gd name="connsiteY6" fmla="*/ 58050 h 604649"/>
                <a:gd name="connsiteX7" fmla="*/ 912181 w 912184"/>
                <a:gd name="connsiteY7" fmla="*/ 575625 h 604649"/>
                <a:gd name="connsiteX8" fmla="*/ 883156 w 912184"/>
                <a:gd name="connsiteY8" fmla="*/ 604650 h 60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2184" h="604649">
                  <a:moveTo>
                    <a:pt x="883156" y="604650"/>
                  </a:moveTo>
                  <a:lnTo>
                    <a:pt x="29025" y="604650"/>
                  </a:lnTo>
                  <a:cubicBezTo>
                    <a:pt x="13072" y="604650"/>
                    <a:pt x="0" y="591799"/>
                    <a:pt x="0" y="575625"/>
                  </a:cubicBezTo>
                  <a:lnTo>
                    <a:pt x="0" y="58050"/>
                  </a:lnTo>
                  <a:cubicBezTo>
                    <a:pt x="0" y="25923"/>
                    <a:pt x="25923" y="0"/>
                    <a:pt x="58050" y="0"/>
                  </a:cubicBezTo>
                  <a:lnTo>
                    <a:pt x="854131" y="0"/>
                  </a:lnTo>
                  <a:cubicBezTo>
                    <a:pt x="886258" y="0"/>
                    <a:pt x="912181" y="25923"/>
                    <a:pt x="912181" y="58050"/>
                  </a:cubicBezTo>
                  <a:lnTo>
                    <a:pt x="912181" y="575625"/>
                  </a:lnTo>
                  <a:cubicBezTo>
                    <a:pt x="912403" y="591799"/>
                    <a:pt x="899331" y="604650"/>
                    <a:pt x="883156" y="60465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C48ECF44-CD96-4611-851E-CD3C1B481E36}"/>
                </a:ext>
              </a:extLst>
            </p:cNvPr>
            <p:cNvSpPr/>
            <p:nvPr/>
          </p:nvSpPr>
          <p:spPr>
            <a:xfrm>
              <a:off x="948125" y="5993800"/>
              <a:ext cx="905284" cy="605782"/>
            </a:xfrm>
            <a:custGeom>
              <a:avLst/>
              <a:gdLst>
                <a:gd name="connsiteX0" fmla="*/ 884985 w 905284"/>
                <a:gd name="connsiteY0" fmla="*/ 11546 h 605782"/>
                <a:gd name="connsiteX1" fmla="*/ 841780 w 905284"/>
                <a:gd name="connsiteY1" fmla="*/ 1133 h 605782"/>
                <a:gd name="connsiteX2" fmla="*/ 595844 w 905284"/>
                <a:gd name="connsiteY2" fmla="*/ 1133 h 605782"/>
                <a:gd name="connsiteX3" fmla="*/ 581442 w 905284"/>
                <a:gd name="connsiteY3" fmla="*/ 911 h 605782"/>
                <a:gd name="connsiteX4" fmla="*/ 566819 w 905284"/>
                <a:gd name="connsiteY4" fmla="*/ 689 h 605782"/>
                <a:gd name="connsiteX5" fmla="*/ 523614 w 905284"/>
                <a:gd name="connsiteY5" fmla="*/ 1133 h 605782"/>
                <a:gd name="connsiteX6" fmla="*/ 453378 w 905284"/>
                <a:gd name="connsiteY6" fmla="*/ 1133 h 605782"/>
                <a:gd name="connsiteX7" fmla="*/ 381591 w 905284"/>
                <a:gd name="connsiteY7" fmla="*/ 1133 h 605782"/>
                <a:gd name="connsiteX8" fmla="*/ 338386 w 905284"/>
                <a:gd name="connsiteY8" fmla="*/ 689 h 605782"/>
                <a:gd name="connsiteX9" fmla="*/ 323762 w 905284"/>
                <a:gd name="connsiteY9" fmla="*/ 911 h 605782"/>
                <a:gd name="connsiteX10" fmla="*/ 309361 w 905284"/>
                <a:gd name="connsiteY10" fmla="*/ 1133 h 605782"/>
                <a:gd name="connsiteX11" fmla="*/ 63424 w 905284"/>
                <a:gd name="connsiteY11" fmla="*/ 1133 h 605782"/>
                <a:gd name="connsiteX12" fmla="*/ 20219 w 905284"/>
                <a:gd name="connsiteY12" fmla="*/ 11546 h 605782"/>
                <a:gd name="connsiteX13" fmla="*/ 500 w 905284"/>
                <a:gd name="connsiteY13" fmla="*/ 55416 h 605782"/>
                <a:gd name="connsiteX14" fmla="*/ 54118 w 905284"/>
                <a:gd name="connsiteY14" fmla="*/ 262800 h 605782"/>
                <a:gd name="connsiteX15" fmla="*/ 74281 w 905284"/>
                <a:gd name="connsiteY15" fmla="*/ 285621 h 605782"/>
                <a:gd name="connsiteX16" fmla="*/ 169996 w 905284"/>
                <a:gd name="connsiteY16" fmla="*/ 311988 h 605782"/>
                <a:gd name="connsiteX17" fmla="*/ 188608 w 905284"/>
                <a:gd name="connsiteY17" fmla="*/ 333479 h 605782"/>
                <a:gd name="connsiteX18" fmla="*/ 188608 w 905284"/>
                <a:gd name="connsiteY18" fmla="*/ 580524 h 605782"/>
                <a:gd name="connsiteX19" fmla="*/ 189051 w 905284"/>
                <a:gd name="connsiteY19" fmla="*/ 594926 h 605782"/>
                <a:gd name="connsiteX20" fmla="*/ 200794 w 905284"/>
                <a:gd name="connsiteY20" fmla="*/ 605782 h 605782"/>
                <a:gd name="connsiteX21" fmla="*/ 211872 w 905284"/>
                <a:gd name="connsiteY21" fmla="*/ 605782 h 605782"/>
                <a:gd name="connsiteX22" fmla="*/ 453378 w 905284"/>
                <a:gd name="connsiteY22" fmla="*/ 605782 h 605782"/>
                <a:gd name="connsiteX23" fmla="*/ 453378 w 905284"/>
                <a:gd name="connsiteY23" fmla="*/ 605782 h 605782"/>
                <a:gd name="connsiteX24" fmla="*/ 458695 w 905284"/>
                <a:gd name="connsiteY24" fmla="*/ 605782 h 605782"/>
                <a:gd name="connsiteX25" fmla="*/ 464456 w 905284"/>
                <a:gd name="connsiteY25" fmla="*/ 605782 h 605782"/>
                <a:gd name="connsiteX26" fmla="*/ 464456 w 905284"/>
                <a:gd name="connsiteY26" fmla="*/ 605782 h 605782"/>
                <a:gd name="connsiteX27" fmla="*/ 693332 w 905284"/>
                <a:gd name="connsiteY27" fmla="*/ 605782 h 605782"/>
                <a:gd name="connsiteX28" fmla="*/ 704410 w 905284"/>
                <a:gd name="connsiteY28" fmla="*/ 605782 h 605782"/>
                <a:gd name="connsiteX29" fmla="*/ 716153 w 905284"/>
                <a:gd name="connsiteY29" fmla="*/ 594926 h 605782"/>
                <a:gd name="connsiteX30" fmla="*/ 716596 w 905284"/>
                <a:gd name="connsiteY30" fmla="*/ 580524 h 605782"/>
                <a:gd name="connsiteX31" fmla="*/ 716596 w 905284"/>
                <a:gd name="connsiteY31" fmla="*/ 333479 h 605782"/>
                <a:gd name="connsiteX32" fmla="*/ 735208 w 905284"/>
                <a:gd name="connsiteY32" fmla="*/ 311988 h 605782"/>
                <a:gd name="connsiteX33" fmla="*/ 830924 w 905284"/>
                <a:gd name="connsiteY33" fmla="*/ 285621 h 605782"/>
                <a:gd name="connsiteX34" fmla="*/ 851086 w 905284"/>
                <a:gd name="connsiteY34" fmla="*/ 262800 h 605782"/>
                <a:gd name="connsiteX35" fmla="*/ 904705 w 905284"/>
                <a:gd name="connsiteY35" fmla="*/ 55416 h 605782"/>
                <a:gd name="connsiteX36" fmla="*/ 884985 w 905284"/>
                <a:gd name="connsiteY36" fmla="*/ 11546 h 60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905284" h="605782">
                  <a:moveTo>
                    <a:pt x="884985" y="11546"/>
                  </a:moveTo>
                  <a:cubicBezTo>
                    <a:pt x="877674" y="4456"/>
                    <a:pt x="864380" y="25"/>
                    <a:pt x="841780" y="1133"/>
                  </a:cubicBezTo>
                  <a:cubicBezTo>
                    <a:pt x="759801" y="1354"/>
                    <a:pt x="677822" y="1354"/>
                    <a:pt x="595844" y="1133"/>
                  </a:cubicBezTo>
                  <a:cubicBezTo>
                    <a:pt x="590969" y="246"/>
                    <a:pt x="586095" y="-197"/>
                    <a:pt x="581442" y="911"/>
                  </a:cubicBezTo>
                  <a:cubicBezTo>
                    <a:pt x="576567" y="468"/>
                    <a:pt x="571693" y="-418"/>
                    <a:pt x="566819" y="689"/>
                  </a:cubicBezTo>
                  <a:cubicBezTo>
                    <a:pt x="552417" y="1797"/>
                    <a:pt x="538015" y="1133"/>
                    <a:pt x="523614" y="1133"/>
                  </a:cubicBezTo>
                  <a:cubicBezTo>
                    <a:pt x="500128" y="1133"/>
                    <a:pt x="476863" y="1133"/>
                    <a:pt x="453378" y="1133"/>
                  </a:cubicBezTo>
                  <a:cubicBezTo>
                    <a:pt x="429449" y="1133"/>
                    <a:pt x="405520" y="1133"/>
                    <a:pt x="381591" y="1133"/>
                  </a:cubicBezTo>
                  <a:cubicBezTo>
                    <a:pt x="367189" y="1133"/>
                    <a:pt x="352787" y="1797"/>
                    <a:pt x="338386" y="689"/>
                  </a:cubicBezTo>
                  <a:cubicBezTo>
                    <a:pt x="333511" y="-640"/>
                    <a:pt x="328637" y="246"/>
                    <a:pt x="323762" y="911"/>
                  </a:cubicBezTo>
                  <a:cubicBezTo>
                    <a:pt x="318888" y="25"/>
                    <a:pt x="314013" y="468"/>
                    <a:pt x="309361" y="1133"/>
                  </a:cubicBezTo>
                  <a:cubicBezTo>
                    <a:pt x="227382" y="1354"/>
                    <a:pt x="145403" y="1354"/>
                    <a:pt x="63424" y="1133"/>
                  </a:cubicBezTo>
                  <a:cubicBezTo>
                    <a:pt x="41046" y="25"/>
                    <a:pt x="27752" y="4456"/>
                    <a:pt x="20219" y="11546"/>
                  </a:cubicBezTo>
                  <a:cubicBezTo>
                    <a:pt x="7590" y="20630"/>
                    <a:pt x="-2381" y="35475"/>
                    <a:pt x="500" y="55416"/>
                  </a:cubicBezTo>
                  <a:cubicBezTo>
                    <a:pt x="2715" y="61841"/>
                    <a:pt x="37058" y="200319"/>
                    <a:pt x="54118" y="262800"/>
                  </a:cubicBezTo>
                  <a:cubicBezTo>
                    <a:pt x="57220" y="274100"/>
                    <a:pt x="63424" y="281190"/>
                    <a:pt x="74281" y="285621"/>
                  </a:cubicBezTo>
                  <a:cubicBezTo>
                    <a:pt x="105300" y="298251"/>
                    <a:pt x="137426" y="306005"/>
                    <a:pt x="169996" y="311988"/>
                  </a:cubicBezTo>
                  <a:cubicBezTo>
                    <a:pt x="188608" y="315311"/>
                    <a:pt x="188608" y="314868"/>
                    <a:pt x="188608" y="333479"/>
                  </a:cubicBezTo>
                  <a:cubicBezTo>
                    <a:pt x="188608" y="415901"/>
                    <a:pt x="188608" y="498102"/>
                    <a:pt x="188608" y="580524"/>
                  </a:cubicBezTo>
                  <a:cubicBezTo>
                    <a:pt x="188608" y="585398"/>
                    <a:pt x="188386" y="590051"/>
                    <a:pt x="189051" y="594926"/>
                  </a:cubicBezTo>
                  <a:cubicBezTo>
                    <a:pt x="190159" y="601573"/>
                    <a:pt x="193482" y="605782"/>
                    <a:pt x="200794" y="605782"/>
                  </a:cubicBezTo>
                  <a:cubicBezTo>
                    <a:pt x="204561" y="605782"/>
                    <a:pt x="208106" y="605782"/>
                    <a:pt x="211872" y="605782"/>
                  </a:cubicBezTo>
                  <a:cubicBezTo>
                    <a:pt x="292300" y="605782"/>
                    <a:pt x="372950" y="605782"/>
                    <a:pt x="453378" y="605782"/>
                  </a:cubicBezTo>
                  <a:lnTo>
                    <a:pt x="453378" y="605782"/>
                  </a:lnTo>
                  <a:cubicBezTo>
                    <a:pt x="455150" y="605782"/>
                    <a:pt x="456923" y="605782"/>
                    <a:pt x="458695" y="605782"/>
                  </a:cubicBezTo>
                  <a:cubicBezTo>
                    <a:pt x="460689" y="605782"/>
                    <a:pt x="462462" y="605782"/>
                    <a:pt x="464456" y="605782"/>
                  </a:cubicBezTo>
                  <a:lnTo>
                    <a:pt x="464456" y="605782"/>
                  </a:lnTo>
                  <a:cubicBezTo>
                    <a:pt x="540674" y="605782"/>
                    <a:pt x="617114" y="605782"/>
                    <a:pt x="693332" y="605782"/>
                  </a:cubicBezTo>
                  <a:cubicBezTo>
                    <a:pt x="697099" y="605782"/>
                    <a:pt x="700644" y="605782"/>
                    <a:pt x="704410" y="605782"/>
                  </a:cubicBezTo>
                  <a:cubicBezTo>
                    <a:pt x="711722" y="605782"/>
                    <a:pt x="715045" y="601573"/>
                    <a:pt x="716153" y="594926"/>
                  </a:cubicBezTo>
                  <a:cubicBezTo>
                    <a:pt x="716818" y="590051"/>
                    <a:pt x="716596" y="585398"/>
                    <a:pt x="716596" y="580524"/>
                  </a:cubicBezTo>
                  <a:cubicBezTo>
                    <a:pt x="716596" y="498102"/>
                    <a:pt x="716596" y="415901"/>
                    <a:pt x="716596" y="333479"/>
                  </a:cubicBezTo>
                  <a:cubicBezTo>
                    <a:pt x="716596" y="315090"/>
                    <a:pt x="716818" y="315533"/>
                    <a:pt x="735208" y="311988"/>
                  </a:cubicBezTo>
                  <a:cubicBezTo>
                    <a:pt x="767999" y="306005"/>
                    <a:pt x="800126" y="298251"/>
                    <a:pt x="830924" y="285621"/>
                  </a:cubicBezTo>
                  <a:cubicBezTo>
                    <a:pt x="841780" y="281190"/>
                    <a:pt x="847984" y="274100"/>
                    <a:pt x="851086" y="262800"/>
                  </a:cubicBezTo>
                  <a:cubicBezTo>
                    <a:pt x="868368" y="200319"/>
                    <a:pt x="902489" y="61841"/>
                    <a:pt x="904705" y="55416"/>
                  </a:cubicBezTo>
                  <a:cubicBezTo>
                    <a:pt x="907806" y="35475"/>
                    <a:pt x="898058" y="20630"/>
                    <a:pt x="884985" y="11546"/>
                  </a:cubicBezTo>
                  <a:close/>
                </a:path>
              </a:pathLst>
            </a:custGeom>
            <a:solidFill>
              <a:schemeClr val="accent2"/>
            </a:solidFill>
            <a:ln w="2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6F63A6FA-FC49-4584-A5BD-3FBB17DA69F9}"/>
                </a:ext>
              </a:extLst>
            </p:cNvPr>
            <p:cNvSpPr/>
            <p:nvPr/>
          </p:nvSpPr>
          <p:spPr>
            <a:xfrm>
              <a:off x="1512034" y="5978336"/>
              <a:ext cx="16203" cy="20202"/>
            </a:xfrm>
            <a:custGeom>
              <a:avLst/>
              <a:gdLst>
                <a:gd name="connsiteX0" fmla="*/ 14431 w 16203"/>
                <a:gd name="connsiteY0" fmla="*/ 19033 h 20202"/>
                <a:gd name="connsiteX1" fmla="*/ 1580 w 16203"/>
                <a:gd name="connsiteY1" fmla="*/ 19033 h 20202"/>
                <a:gd name="connsiteX2" fmla="*/ 29 w 16203"/>
                <a:gd name="connsiteY2" fmla="*/ 2194 h 20202"/>
                <a:gd name="connsiteX3" fmla="*/ 8005 w 16203"/>
                <a:gd name="connsiteY3" fmla="*/ 2638 h 20202"/>
                <a:gd name="connsiteX4" fmla="*/ 15981 w 16203"/>
                <a:gd name="connsiteY4" fmla="*/ 14159 h 20202"/>
                <a:gd name="connsiteX5" fmla="*/ 16203 w 16203"/>
                <a:gd name="connsiteY5" fmla="*/ 17039 h 20202"/>
                <a:gd name="connsiteX6" fmla="*/ 14431 w 16203"/>
                <a:gd name="connsiteY6" fmla="*/ 19033 h 2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03" h="20202">
                  <a:moveTo>
                    <a:pt x="14431" y="19033"/>
                  </a:moveTo>
                  <a:cubicBezTo>
                    <a:pt x="10664" y="20363"/>
                    <a:pt x="5346" y="20806"/>
                    <a:pt x="1580" y="19033"/>
                  </a:cubicBezTo>
                  <a:cubicBezTo>
                    <a:pt x="915" y="14380"/>
                    <a:pt x="-193" y="6847"/>
                    <a:pt x="29" y="2194"/>
                  </a:cubicBezTo>
                  <a:cubicBezTo>
                    <a:pt x="250" y="-908"/>
                    <a:pt x="4239" y="-686"/>
                    <a:pt x="8005" y="2638"/>
                  </a:cubicBezTo>
                  <a:cubicBezTo>
                    <a:pt x="14652" y="7290"/>
                    <a:pt x="15981" y="11057"/>
                    <a:pt x="15981" y="14159"/>
                  </a:cubicBezTo>
                  <a:cubicBezTo>
                    <a:pt x="16203" y="15045"/>
                    <a:pt x="16203" y="16153"/>
                    <a:pt x="16203" y="17039"/>
                  </a:cubicBezTo>
                  <a:cubicBezTo>
                    <a:pt x="15981" y="17925"/>
                    <a:pt x="15317" y="18812"/>
                    <a:pt x="14431" y="19033"/>
                  </a:cubicBezTo>
                  <a:close/>
                </a:path>
              </a:pathLst>
            </a:custGeom>
            <a:solidFill>
              <a:srgbClr val="FAC122"/>
            </a:solidFill>
            <a:ln w="2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D2BBF9A-20FF-44FF-A86C-06D8394765E8}"/>
                </a:ext>
              </a:extLst>
            </p:cNvPr>
            <p:cNvSpPr/>
            <p:nvPr/>
          </p:nvSpPr>
          <p:spPr>
            <a:xfrm>
              <a:off x="1435426" y="6252970"/>
              <a:ext cx="334007" cy="68326"/>
            </a:xfrm>
            <a:custGeom>
              <a:avLst/>
              <a:gdLst>
                <a:gd name="connsiteX0" fmla="*/ 5071 w 334007"/>
                <a:gd name="connsiteY0" fmla="*/ 39524 h 68326"/>
                <a:gd name="connsiteX1" fmla="*/ 106105 w 334007"/>
                <a:gd name="connsiteY1" fmla="*/ 33541 h 68326"/>
                <a:gd name="connsiteX2" fmla="*/ 227522 w 334007"/>
                <a:gd name="connsiteY2" fmla="*/ 19583 h 68326"/>
                <a:gd name="connsiteX3" fmla="*/ 319693 w 334007"/>
                <a:gd name="connsiteY3" fmla="*/ 2744 h 68326"/>
                <a:gd name="connsiteX4" fmla="*/ 333873 w 334007"/>
                <a:gd name="connsiteY4" fmla="*/ 4073 h 68326"/>
                <a:gd name="connsiteX5" fmla="*/ 321466 w 334007"/>
                <a:gd name="connsiteY5" fmla="*/ 10942 h 68326"/>
                <a:gd name="connsiteX6" fmla="*/ 162825 w 334007"/>
                <a:gd name="connsiteY6" fmla="*/ 36865 h 68326"/>
                <a:gd name="connsiteX7" fmla="*/ 79517 w 334007"/>
                <a:gd name="connsiteY7" fmla="*/ 44176 h 68326"/>
                <a:gd name="connsiteX8" fmla="*/ 14599 w 334007"/>
                <a:gd name="connsiteY8" fmla="*/ 48386 h 68326"/>
                <a:gd name="connsiteX9" fmla="*/ 7287 w 334007"/>
                <a:gd name="connsiteY9" fmla="*/ 55698 h 68326"/>
                <a:gd name="connsiteX10" fmla="*/ 5071 w 334007"/>
                <a:gd name="connsiteY10" fmla="*/ 68327 h 68326"/>
                <a:gd name="connsiteX11" fmla="*/ 5071 w 334007"/>
                <a:gd name="connsiteY11" fmla="*/ 39524 h 6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4007" h="68326">
                  <a:moveTo>
                    <a:pt x="5071" y="39524"/>
                  </a:moveTo>
                  <a:cubicBezTo>
                    <a:pt x="38971" y="39302"/>
                    <a:pt x="72427" y="35979"/>
                    <a:pt x="106105" y="33541"/>
                  </a:cubicBezTo>
                  <a:cubicBezTo>
                    <a:pt x="146873" y="30661"/>
                    <a:pt x="187197" y="25122"/>
                    <a:pt x="227522" y="19583"/>
                  </a:cubicBezTo>
                  <a:cubicBezTo>
                    <a:pt x="258320" y="15151"/>
                    <a:pt x="289117" y="9169"/>
                    <a:pt x="319693" y="2744"/>
                  </a:cubicBezTo>
                  <a:cubicBezTo>
                    <a:pt x="324124" y="1858"/>
                    <a:pt x="332322" y="-3682"/>
                    <a:pt x="333873" y="4073"/>
                  </a:cubicBezTo>
                  <a:cubicBezTo>
                    <a:pt x="335203" y="10720"/>
                    <a:pt x="326340" y="9834"/>
                    <a:pt x="321466" y="10942"/>
                  </a:cubicBezTo>
                  <a:cubicBezTo>
                    <a:pt x="269176" y="22685"/>
                    <a:pt x="216001" y="30661"/>
                    <a:pt x="162825" y="36865"/>
                  </a:cubicBezTo>
                  <a:cubicBezTo>
                    <a:pt x="135130" y="39967"/>
                    <a:pt x="107434" y="43512"/>
                    <a:pt x="79517" y="44176"/>
                  </a:cubicBezTo>
                  <a:cubicBezTo>
                    <a:pt x="57804" y="44620"/>
                    <a:pt x="36312" y="47057"/>
                    <a:pt x="14599" y="48386"/>
                  </a:cubicBezTo>
                  <a:cubicBezTo>
                    <a:pt x="9503" y="48608"/>
                    <a:pt x="7287" y="50380"/>
                    <a:pt x="7287" y="55698"/>
                  </a:cubicBezTo>
                  <a:cubicBezTo>
                    <a:pt x="7287" y="59908"/>
                    <a:pt x="8838" y="64560"/>
                    <a:pt x="5071" y="68327"/>
                  </a:cubicBezTo>
                  <a:cubicBezTo>
                    <a:pt x="-1354" y="58578"/>
                    <a:pt x="-2019" y="49051"/>
                    <a:pt x="5071" y="3952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ED8DC46B-22B5-4624-9E75-401790B0653A}"/>
                </a:ext>
              </a:extLst>
            </p:cNvPr>
            <p:cNvSpPr/>
            <p:nvPr/>
          </p:nvSpPr>
          <p:spPr>
            <a:xfrm>
              <a:off x="1035905" y="6255082"/>
              <a:ext cx="317905" cy="46274"/>
            </a:xfrm>
            <a:custGeom>
              <a:avLst/>
              <a:gdLst>
                <a:gd name="connsiteX0" fmla="*/ 315745 w 317905"/>
                <a:gd name="connsiteY0" fmla="*/ 46274 h 46274"/>
                <a:gd name="connsiteX1" fmla="*/ 177046 w 317905"/>
                <a:gd name="connsiteY1" fmla="*/ 37633 h 46274"/>
                <a:gd name="connsiteX2" fmla="*/ 8657 w 317905"/>
                <a:gd name="connsiteY2" fmla="*/ 9273 h 46274"/>
                <a:gd name="connsiteX3" fmla="*/ 237 w 317905"/>
                <a:gd name="connsiteY3" fmla="*/ 3291 h 46274"/>
                <a:gd name="connsiteX4" fmla="*/ 10651 w 317905"/>
                <a:gd name="connsiteY4" fmla="*/ 1962 h 46274"/>
                <a:gd name="connsiteX5" fmla="*/ 160428 w 317905"/>
                <a:gd name="connsiteY5" fmla="*/ 28328 h 46274"/>
                <a:gd name="connsiteX6" fmla="*/ 261684 w 317905"/>
                <a:gd name="connsiteY6" fmla="*/ 35861 h 46274"/>
                <a:gd name="connsiteX7" fmla="*/ 315745 w 317905"/>
                <a:gd name="connsiteY7" fmla="*/ 37633 h 46274"/>
                <a:gd name="connsiteX8" fmla="*/ 315745 w 317905"/>
                <a:gd name="connsiteY8" fmla="*/ 46274 h 46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7905" h="46274">
                  <a:moveTo>
                    <a:pt x="315745" y="46274"/>
                  </a:moveTo>
                  <a:cubicBezTo>
                    <a:pt x="269438" y="45167"/>
                    <a:pt x="223131" y="42286"/>
                    <a:pt x="177046" y="37633"/>
                  </a:cubicBezTo>
                  <a:cubicBezTo>
                    <a:pt x="120325" y="32094"/>
                    <a:pt x="64048" y="23675"/>
                    <a:pt x="8657" y="9273"/>
                  </a:cubicBezTo>
                  <a:cubicBezTo>
                    <a:pt x="5112" y="8387"/>
                    <a:pt x="-1314" y="9273"/>
                    <a:pt x="237" y="3291"/>
                  </a:cubicBezTo>
                  <a:cubicBezTo>
                    <a:pt x="1788" y="-2470"/>
                    <a:pt x="7106" y="854"/>
                    <a:pt x="10651" y="1962"/>
                  </a:cubicBezTo>
                  <a:cubicBezTo>
                    <a:pt x="59838" y="15034"/>
                    <a:pt x="110133" y="22346"/>
                    <a:pt x="160428" y="28328"/>
                  </a:cubicBezTo>
                  <a:cubicBezTo>
                    <a:pt x="193885" y="32316"/>
                    <a:pt x="227784" y="34310"/>
                    <a:pt x="261684" y="35861"/>
                  </a:cubicBezTo>
                  <a:cubicBezTo>
                    <a:pt x="279630" y="36747"/>
                    <a:pt x="297799" y="37633"/>
                    <a:pt x="315745" y="37633"/>
                  </a:cubicBezTo>
                  <a:cubicBezTo>
                    <a:pt x="318626" y="40514"/>
                    <a:pt x="318626" y="43394"/>
                    <a:pt x="315745" y="4627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1307A5F2-B83B-4CC2-AEEE-598203B1D1DC}"/>
                </a:ext>
              </a:extLst>
            </p:cNvPr>
            <p:cNvSpPr/>
            <p:nvPr/>
          </p:nvSpPr>
          <p:spPr>
            <a:xfrm>
              <a:off x="1351650" y="6270323"/>
              <a:ext cx="88847" cy="50974"/>
            </a:xfrm>
            <a:custGeom>
              <a:avLst/>
              <a:gdLst>
                <a:gd name="connsiteX0" fmla="*/ 0 w 88847"/>
                <a:gd name="connsiteY0" fmla="*/ 31033 h 50974"/>
                <a:gd name="connsiteX1" fmla="*/ 0 w 88847"/>
                <a:gd name="connsiteY1" fmla="*/ 22171 h 50974"/>
                <a:gd name="connsiteX2" fmla="*/ 31684 w 88847"/>
                <a:gd name="connsiteY2" fmla="*/ 457 h 50974"/>
                <a:gd name="connsiteX3" fmla="*/ 65583 w 88847"/>
                <a:gd name="connsiteY3" fmla="*/ 1787 h 50974"/>
                <a:gd name="connsiteX4" fmla="*/ 88847 w 88847"/>
                <a:gd name="connsiteY4" fmla="*/ 22171 h 50974"/>
                <a:gd name="connsiteX5" fmla="*/ 88626 w 88847"/>
                <a:gd name="connsiteY5" fmla="*/ 50974 h 50974"/>
                <a:gd name="connsiteX6" fmla="*/ 75997 w 88847"/>
                <a:gd name="connsiteY6" fmla="*/ 50974 h 50974"/>
                <a:gd name="connsiteX7" fmla="*/ 15288 w 88847"/>
                <a:gd name="connsiteY7" fmla="*/ 50974 h 50974"/>
                <a:gd name="connsiteX8" fmla="*/ 0 w 88847"/>
                <a:gd name="connsiteY8" fmla="*/ 31033 h 5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47" h="50974">
                  <a:moveTo>
                    <a:pt x="0" y="31033"/>
                  </a:moveTo>
                  <a:cubicBezTo>
                    <a:pt x="0" y="28153"/>
                    <a:pt x="0" y="25051"/>
                    <a:pt x="0" y="22171"/>
                  </a:cubicBezTo>
                  <a:cubicBezTo>
                    <a:pt x="3988" y="5332"/>
                    <a:pt x="17282" y="1344"/>
                    <a:pt x="31684" y="457"/>
                  </a:cubicBezTo>
                  <a:cubicBezTo>
                    <a:pt x="42984" y="-207"/>
                    <a:pt x="54283" y="-429"/>
                    <a:pt x="65583" y="1787"/>
                  </a:cubicBezTo>
                  <a:cubicBezTo>
                    <a:pt x="77769" y="4002"/>
                    <a:pt x="85302" y="10428"/>
                    <a:pt x="88847" y="22171"/>
                  </a:cubicBezTo>
                  <a:cubicBezTo>
                    <a:pt x="88847" y="31698"/>
                    <a:pt x="88626" y="41447"/>
                    <a:pt x="88626" y="50974"/>
                  </a:cubicBezTo>
                  <a:cubicBezTo>
                    <a:pt x="84416" y="50974"/>
                    <a:pt x="80206" y="50974"/>
                    <a:pt x="75997" y="50974"/>
                  </a:cubicBezTo>
                  <a:cubicBezTo>
                    <a:pt x="54283" y="50974"/>
                    <a:pt x="28360" y="50974"/>
                    <a:pt x="15288" y="50974"/>
                  </a:cubicBezTo>
                  <a:cubicBezTo>
                    <a:pt x="443" y="50974"/>
                    <a:pt x="443" y="50974"/>
                    <a:pt x="0" y="31033"/>
                  </a:cubicBezTo>
                  <a:close/>
                </a:path>
              </a:pathLst>
            </a:custGeom>
            <a:solidFill>
              <a:srgbClr val="1E4B4B"/>
            </a:solidFill>
            <a:ln w="2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0A9DDFB6-329A-406B-81D3-F30C7E64DA20}"/>
                </a:ext>
              </a:extLst>
            </p:cNvPr>
            <p:cNvSpPr/>
            <p:nvPr/>
          </p:nvSpPr>
          <p:spPr>
            <a:xfrm>
              <a:off x="1367603" y="6361179"/>
              <a:ext cx="59379" cy="22101"/>
            </a:xfrm>
            <a:custGeom>
              <a:avLst/>
              <a:gdLst>
                <a:gd name="connsiteX0" fmla="*/ 0 w 59379"/>
                <a:gd name="connsiteY0" fmla="*/ 222 h 22101"/>
                <a:gd name="connsiteX1" fmla="*/ 59379 w 59379"/>
                <a:gd name="connsiteY1" fmla="*/ 0 h 22101"/>
                <a:gd name="connsiteX2" fmla="*/ 37888 w 59379"/>
                <a:gd name="connsiteY2" fmla="*/ 21935 h 22101"/>
                <a:gd name="connsiteX3" fmla="*/ 21492 w 59379"/>
                <a:gd name="connsiteY3" fmla="*/ 21935 h 22101"/>
                <a:gd name="connsiteX4" fmla="*/ 0 w 59379"/>
                <a:gd name="connsiteY4" fmla="*/ 222 h 22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79" h="22101">
                  <a:moveTo>
                    <a:pt x="0" y="222"/>
                  </a:moveTo>
                  <a:cubicBezTo>
                    <a:pt x="12851" y="19719"/>
                    <a:pt x="45642" y="19719"/>
                    <a:pt x="59379" y="0"/>
                  </a:cubicBezTo>
                  <a:cubicBezTo>
                    <a:pt x="58715" y="14402"/>
                    <a:pt x="51846" y="21713"/>
                    <a:pt x="37888" y="21935"/>
                  </a:cubicBezTo>
                  <a:cubicBezTo>
                    <a:pt x="32348" y="22156"/>
                    <a:pt x="26809" y="22156"/>
                    <a:pt x="21492" y="21935"/>
                  </a:cubicBezTo>
                  <a:cubicBezTo>
                    <a:pt x="7533" y="21713"/>
                    <a:pt x="665" y="14845"/>
                    <a:pt x="0" y="222"/>
                  </a:cubicBezTo>
                  <a:close/>
                </a:path>
              </a:pathLst>
            </a:custGeom>
            <a:solidFill>
              <a:srgbClr val="15192C"/>
            </a:solidFill>
            <a:ln w="2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915F0B5B-ACE7-4E59-9827-F376A2897944}"/>
                </a:ext>
              </a:extLst>
            </p:cNvPr>
            <p:cNvSpPr/>
            <p:nvPr/>
          </p:nvSpPr>
          <p:spPr>
            <a:xfrm>
              <a:off x="1248179" y="5891905"/>
              <a:ext cx="269145" cy="106410"/>
            </a:xfrm>
            <a:custGeom>
              <a:avLst/>
              <a:gdLst>
                <a:gd name="connsiteX0" fmla="*/ 263883 w 269145"/>
                <a:gd name="connsiteY0" fmla="*/ 88626 h 106410"/>
                <a:gd name="connsiteX1" fmla="*/ 251919 w 269145"/>
                <a:gd name="connsiteY1" fmla="*/ 77326 h 106410"/>
                <a:gd name="connsiteX2" fmla="*/ 245494 w 269145"/>
                <a:gd name="connsiteY2" fmla="*/ 36337 h 106410"/>
                <a:gd name="connsiteX3" fmla="*/ 235523 w 269145"/>
                <a:gd name="connsiteY3" fmla="*/ 11078 h 106410"/>
                <a:gd name="connsiteX4" fmla="*/ 206720 w 269145"/>
                <a:gd name="connsiteY4" fmla="*/ 443 h 106410"/>
                <a:gd name="connsiteX5" fmla="*/ 133160 w 269145"/>
                <a:gd name="connsiteY5" fmla="*/ 665 h 106410"/>
                <a:gd name="connsiteX6" fmla="*/ 133160 w 269145"/>
                <a:gd name="connsiteY6" fmla="*/ 665 h 106410"/>
                <a:gd name="connsiteX7" fmla="*/ 91728 w 269145"/>
                <a:gd name="connsiteY7" fmla="*/ 443 h 106410"/>
                <a:gd name="connsiteX8" fmla="*/ 62924 w 269145"/>
                <a:gd name="connsiteY8" fmla="*/ 0 h 106410"/>
                <a:gd name="connsiteX9" fmla="*/ 60266 w 269145"/>
                <a:gd name="connsiteY9" fmla="*/ 222 h 106410"/>
                <a:gd name="connsiteX10" fmla="*/ 33678 w 269145"/>
                <a:gd name="connsiteY10" fmla="*/ 10857 h 106410"/>
                <a:gd name="connsiteX11" fmla="*/ 24151 w 269145"/>
                <a:gd name="connsiteY11" fmla="*/ 30354 h 106410"/>
                <a:gd name="connsiteX12" fmla="*/ 23043 w 269145"/>
                <a:gd name="connsiteY12" fmla="*/ 34343 h 106410"/>
                <a:gd name="connsiteX13" fmla="*/ 16617 w 269145"/>
                <a:gd name="connsiteY13" fmla="*/ 74446 h 106410"/>
                <a:gd name="connsiteX14" fmla="*/ 1773 w 269145"/>
                <a:gd name="connsiteY14" fmla="*/ 89955 h 106410"/>
                <a:gd name="connsiteX15" fmla="*/ 222 w 269145"/>
                <a:gd name="connsiteY15" fmla="*/ 95273 h 106410"/>
                <a:gd name="connsiteX16" fmla="*/ 0 w 269145"/>
                <a:gd name="connsiteY16" fmla="*/ 96159 h 106410"/>
                <a:gd name="connsiteX17" fmla="*/ 0 w 269145"/>
                <a:gd name="connsiteY17" fmla="*/ 96159 h 106410"/>
                <a:gd name="connsiteX18" fmla="*/ 0 w 269145"/>
                <a:gd name="connsiteY18" fmla="*/ 97045 h 106410"/>
                <a:gd name="connsiteX19" fmla="*/ 3102 w 269145"/>
                <a:gd name="connsiteY19" fmla="*/ 105908 h 106410"/>
                <a:gd name="connsiteX20" fmla="*/ 5318 w 269145"/>
                <a:gd name="connsiteY20" fmla="*/ 105686 h 106410"/>
                <a:gd name="connsiteX21" fmla="*/ 16839 w 269145"/>
                <a:gd name="connsiteY21" fmla="*/ 105022 h 106410"/>
                <a:gd name="connsiteX22" fmla="*/ 17504 w 269145"/>
                <a:gd name="connsiteY22" fmla="*/ 105022 h 106410"/>
                <a:gd name="connsiteX23" fmla="*/ 18833 w 269145"/>
                <a:gd name="connsiteY23" fmla="*/ 104135 h 106410"/>
                <a:gd name="connsiteX24" fmla="*/ 21935 w 269145"/>
                <a:gd name="connsiteY24" fmla="*/ 102363 h 106410"/>
                <a:gd name="connsiteX25" fmla="*/ 23486 w 269145"/>
                <a:gd name="connsiteY25" fmla="*/ 100812 h 106410"/>
                <a:gd name="connsiteX26" fmla="*/ 27917 w 269145"/>
                <a:gd name="connsiteY26" fmla="*/ 96824 h 106410"/>
                <a:gd name="connsiteX27" fmla="*/ 37888 w 269145"/>
                <a:gd name="connsiteY27" fmla="*/ 81314 h 106410"/>
                <a:gd name="connsiteX28" fmla="*/ 40546 w 269145"/>
                <a:gd name="connsiteY28" fmla="*/ 67577 h 106410"/>
                <a:gd name="connsiteX29" fmla="*/ 41876 w 269145"/>
                <a:gd name="connsiteY29" fmla="*/ 56721 h 106410"/>
                <a:gd name="connsiteX30" fmla="*/ 81979 w 269145"/>
                <a:gd name="connsiteY30" fmla="*/ 19055 h 106410"/>
                <a:gd name="connsiteX31" fmla="*/ 133160 w 269145"/>
                <a:gd name="connsiteY31" fmla="*/ 19055 h 106410"/>
                <a:gd name="connsiteX32" fmla="*/ 133160 w 269145"/>
                <a:gd name="connsiteY32" fmla="*/ 19055 h 106410"/>
                <a:gd name="connsiteX33" fmla="*/ 194091 w 269145"/>
                <a:gd name="connsiteY33" fmla="*/ 19055 h 106410"/>
                <a:gd name="connsiteX34" fmla="*/ 226217 w 269145"/>
                <a:gd name="connsiteY34" fmla="*/ 43205 h 106410"/>
                <a:gd name="connsiteX35" fmla="*/ 229541 w 269145"/>
                <a:gd name="connsiteY35" fmla="*/ 69350 h 106410"/>
                <a:gd name="connsiteX36" fmla="*/ 245937 w 269145"/>
                <a:gd name="connsiteY36" fmla="*/ 100812 h 106410"/>
                <a:gd name="connsiteX37" fmla="*/ 265434 w 269145"/>
                <a:gd name="connsiteY37" fmla="*/ 105022 h 106410"/>
                <a:gd name="connsiteX38" fmla="*/ 263883 w 269145"/>
                <a:gd name="connsiteY38" fmla="*/ 88626 h 106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9145" h="106410">
                  <a:moveTo>
                    <a:pt x="263883" y="88626"/>
                  </a:moveTo>
                  <a:cubicBezTo>
                    <a:pt x="259009" y="86410"/>
                    <a:pt x="251919" y="77326"/>
                    <a:pt x="251919" y="77326"/>
                  </a:cubicBezTo>
                  <a:cubicBezTo>
                    <a:pt x="247931" y="70014"/>
                    <a:pt x="245494" y="38995"/>
                    <a:pt x="245494" y="36337"/>
                  </a:cubicBezTo>
                  <a:cubicBezTo>
                    <a:pt x="244829" y="24372"/>
                    <a:pt x="242613" y="18168"/>
                    <a:pt x="235523" y="11078"/>
                  </a:cubicBezTo>
                  <a:cubicBezTo>
                    <a:pt x="229098" y="5539"/>
                    <a:pt x="222672" y="222"/>
                    <a:pt x="206720" y="443"/>
                  </a:cubicBezTo>
                  <a:cubicBezTo>
                    <a:pt x="182126" y="443"/>
                    <a:pt x="157754" y="665"/>
                    <a:pt x="133160" y="665"/>
                  </a:cubicBezTo>
                  <a:lnTo>
                    <a:pt x="133160" y="665"/>
                  </a:lnTo>
                  <a:cubicBezTo>
                    <a:pt x="119423" y="665"/>
                    <a:pt x="105465" y="665"/>
                    <a:pt x="91728" y="443"/>
                  </a:cubicBezTo>
                  <a:cubicBezTo>
                    <a:pt x="82200" y="443"/>
                    <a:pt x="72673" y="222"/>
                    <a:pt x="62924" y="0"/>
                  </a:cubicBezTo>
                  <a:cubicBezTo>
                    <a:pt x="62038" y="0"/>
                    <a:pt x="61152" y="222"/>
                    <a:pt x="60266" y="222"/>
                  </a:cubicBezTo>
                  <a:cubicBezTo>
                    <a:pt x="46085" y="443"/>
                    <a:pt x="39882" y="5761"/>
                    <a:pt x="33678" y="10857"/>
                  </a:cubicBezTo>
                  <a:cubicBezTo>
                    <a:pt x="27696" y="16617"/>
                    <a:pt x="25258" y="21935"/>
                    <a:pt x="24151" y="30354"/>
                  </a:cubicBezTo>
                  <a:cubicBezTo>
                    <a:pt x="23707" y="31905"/>
                    <a:pt x="23264" y="33235"/>
                    <a:pt x="23043" y="34343"/>
                  </a:cubicBezTo>
                  <a:cubicBezTo>
                    <a:pt x="22156" y="36780"/>
                    <a:pt x="17947" y="69350"/>
                    <a:pt x="16617" y="74446"/>
                  </a:cubicBezTo>
                  <a:cubicBezTo>
                    <a:pt x="16174" y="77769"/>
                    <a:pt x="3767" y="85967"/>
                    <a:pt x="1773" y="89955"/>
                  </a:cubicBezTo>
                  <a:cubicBezTo>
                    <a:pt x="886" y="91728"/>
                    <a:pt x="443" y="93500"/>
                    <a:pt x="222" y="95273"/>
                  </a:cubicBezTo>
                  <a:cubicBezTo>
                    <a:pt x="222" y="95494"/>
                    <a:pt x="0" y="95937"/>
                    <a:pt x="0" y="96159"/>
                  </a:cubicBezTo>
                  <a:cubicBezTo>
                    <a:pt x="0" y="96159"/>
                    <a:pt x="0" y="96159"/>
                    <a:pt x="0" y="96159"/>
                  </a:cubicBezTo>
                  <a:cubicBezTo>
                    <a:pt x="0" y="96381"/>
                    <a:pt x="0" y="96824"/>
                    <a:pt x="0" y="97045"/>
                  </a:cubicBezTo>
                  <a:cubicBezTo>
                    <a:pt x="0" y="100147"/>
                    <a:pt x="1108" y="103028"/>
                    <a:pt x="3102" y="105908"/>
                  </a:cubicBezTo>
                  <a:cubicBezTo>
                    <a:pt x="3767" y="105908"/>
                    <a:pt x="4431" y="105908"/>
                    <a:pt x="5318" y="105686"/>
                  </a:cubicBezTo>
                  <a:cubicBezTo>
                    <a:pt x="9527" y="107016"/>
                    <a:pt x="13515" y="106351"/>
                    <a:pt x="16839" y="105022"/>
                  </a:cubicBezTo>
                  <a:cubicBezTo>
                    <a:pt x="17060" y="105022"/>
                    <a:pt x="17282" y="105022"/>
                    <a:pt x="17504" y="105022"/>
                  </a:cubicBezTo>
                  <a:cubicBezTo>
                    <a:pt x="17947" y="104800"/>
                    <a:pt x="18390" y="104578"/>
                    <a:pt x="18833" y="104135"/>
                  </a:cubicBezTo>
                  <a:cubicBezTo>
                    <a:pt x="20162" y="103471"/>
                    <a:pt x="21049" y="102806"/>
                    <a:pt x="21935" y="102363"/>
                  </a:cubicBezTo>
                  <a:cubicBezTo>
                    <a:pt x="23486" y="101477"/>
                    <a:pt x="24372" y="100812"/>
                    <a:pt x="23486" y="100812"/>
                  </a:cubicBezTo>
                  <a:cubicBezTo>
                    <a:pt x="25037" y="99482"/>
                    <a:pt x="26588" y="98153"/>
                    <a:pt x="27917" y="96824"/>
                  </a:cubicBezTo>
                  <a:cubicBezTo>
                    <a:pt x="32792" y="92392"/>
                    <a:pt x="36115" y="87961"/>
                    <a:pt x="37888" y="81314"/>
                  </a:cubicBezTo>
                  <a:cubicBezTo>
                    <a:pt x="39439" y="77104"/>
                    <a:pt x="40325" y="72452"/>
                    <a:pt x="40546" y="67577"/>
                  </a:cubicBezTo>
                  <a:cubicBezTo>
                    <a:pt x="40546" y="63811"/>
                    <a:pt x="41433" y="60266"/>
                    <a:pt x="41876" y="56721"/>
                  </a:cubicBezTo>
                  <a:cubicBezTo>
                    <a:pt x="44756" y="25923"/>
                    <a:pt x="51625" y="19276"/>
                    <a:pt x="81979" y="19055"/>
                  </a:cubicBezTo>
                  <a:cubicBezTo>
                    <a:pt x="99039" y="19055"/>
                    <a:pt x="116100" y="19055"/>
                    <a:pt x="133160" y="19055"/>
                  </a:cubicBezTo>
                  <a:lnTo>
                    <a:pt x="133160" y="19055"/>
                  </a:lnTo>
                  <a:cubicBezTo>
                    <a:pt x="153544" y="19055"/>
                    <a:pt x="173707" y="19055"/>
                    <a:pt x="194091" y="19055"/>
                  </a:cubicBezTo>
                  <a:cubicBezTo>
                    <a:pt x="215361" y="19055"/>
                    <a:pt x="223559" y="19498"/>
                    <a:pt x="226217" y="43205"/>
                  </a:cubicBezTo>
                  <a:cubicBezTo>
                    <a:pt x="227104" y="50074"/>
                    <a:pt x="229098" y="62481"/>
                    <a:pt x="229541" y="69350"/>
                  </a:cubicBezTo>
                  <a:cubicBezTo>
                    <a:pt x="230427" y="85967"/>
                    <a:pt x="235523" y="92171"/>
                    <a:pt x="245937" y="100812"/>
                  </a:cubicBezTo>
                  <a:cubicBezTo>
                    <a:pt x="244607" y="100812"/>
                    <a:pt x="255242" y="109674"/>
                    <a:pt x="265434" y="105022"/>
                  </a:cubicBezTo>
                  <a:cubicBezTo>
                    <a:pt x="269866" y="98596"/>
                    <a:pt x="271417" y="94608"/>
                    <a:pt x="263883" y="8862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3D872C34-2BBE-48FE-A1DD-73CF67405B35}"/>
                </a:ext>
              </a:extLst>
            </p:cNvPr>
            <p:cNvSpPr/>
            <p:nvPr/>
          </p:nvSpPr>
          <p:spPr>
            <a:xfrm>
              <a:off x="1236880" y="5979001"/>
              <a:ext cx="16203" cy="20202"/>
            </a:xfrm>
            <a:custGeom>
              <a:avLst/>
              <a:gdLst>
                <a:gd name="connsiteX0" fmla="*/ 1773 w 16203"/>
                <a:gd name="connsiteY0" fmla="*/ 19033 h 20202"/>
                <a:gd name="connsiteX1" fmla="*/ 14623 w 16203"/>
                <a:gd name="connsiteY1" fmla="*/ 19033 h 20202"/>
                <a:gd name="connsiteX2" fmla="*/ 16174 w 16203"/>
                <a:gd name="connsiteY2" fmla="*/ 2194 h 20202"/>
                <a:gd name="connsiteX3" fmla="*/ 8198 w 16203"/>
                <a:gd name="connsiteY3" fmla="*/ 2638 h 20202"/>
                <a:gd name="connsiteX4" fmla="*/ 222 w 16203"/>
                <a:gd name="connsiteY4" fmla="*/ 14159 h 20202"/>
                <a:gd name="connsiteX5" fmla="*/ 0 w 16203"/>
                <a:gd name="connsiteY5" fmla="*/ 17039 h 20202"/>
                <a:gd name="connsiteX6" fmla="*/ 1773 w 16203"/>
                <a:gd name="connsiteY6" fmla="*/ 19033 h 2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03" h="20202">
                  <a:moveTo>
                    <a:pt x="1773" y="19033"/>
                  </a:moveTo>
                  <a:cubicBezTo>
                    <a:pt x="5539" y="20363"/>
                    <a:pt x="10857" y="20806"/>
                    <a:pt x="14623" y="19033"/>
                  </a:cubicBezTo>
                  <a:cubicBezTo>
                    <a:pt x="15288" y="14380"/>
                    <a:pt x="16396" y="6847"/>
                    <a:pt x="16174" y="2194"/>
                  </a:cubicBezTo>
                  <a:cubicBezTo>
                    <a:pt x="15953" y="-908"/>
                    <a:pt x="11965" y="-686"/>
                    <a:pt x="8198" y="2638"/>
                  </a:cubicBezTo>
                  <a:cubicBezTo>
                    <a:pt x="1551" y="7290"/>
                    <a:pt x="222" y="11057"/>
                    <a:pt x="222" y="14159"/>
                  </a:cubicBezTo>
                  <a:cubicBezTo>
                    <a:pt x="0" y="15045"/>
                    <a:pt x="0" y="16153"/>
                    <a:pt x="0" y="17039"/>
                  </a:cubicBezTo>
                  <a:cubicBezTo>
                    <a:pt x="222" y="17925"/>
                    <a:pt x="886" y="18590"/>
                    <a:pt x="1773" y="19033"/>
                  </a:cubicBezTo>
                  <a:close/>
                </a:path>
              </a:pathLst>
            </a:custGeom>
            <a:solidFill>
              <a:srgbClr val="FAC122"/>
            </a:solidFill>
            <a:ln w="2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4F43B572-31BD-4B49-8A79-9A1BDA9CAEF6}"/>
                </a:ext>
              </a:extLst>
            </p:cNvPr>
            <p:cNvSpPr/>
            <p:nvPr/>
          </p:nvSpPr>
          <p:spPr>
            <a:xfrm>
              <a:off x="1367381" y="6279421"/>
              <a:ext cx="59384" cy="96380"/>
            </a:xfrm>
            <a:custGeom>
              <a:avLst/>
              <a:gdLst>
                <a:gd name="connsiteX0" fmla="*/ 44756 w 59384"/>
                <a:gd name="connsiteY0" fmla="*/ 96381 h 96380"/>
                <a:gd name="connsiteX1" fmla="*/ 14845 w 59384"/>
                <a:gd name="connsiteY1" fmla="*/ 96381 h 96380"/>
                <a:gd name="connsiteX2" fmla="*/ 0 w 59384"/>
                <a:gd name="connsiteY2" fmla="*/ 81536 h 96380"/>
                <a:gd name="connsiteX3" fmla="*/ 0 w 59384"/>
                <a:gd name="connsiteY3" fmla="*/ 24372 h 96380"/>
                <a:gd name="connsiteX4" fmla="*/ 24372 w 59384"/>
                <a:gd name="connsiteY4" fmla="*/ 0 h 96380"/>
                <a:gd name="connsiteX5" fmla="*/ 35007 w 59384"/>
                <a:gd name="connsiteY5" fmla="*/ 0 h 96380"/>
                <a:gd name="connsiteX6" fmla="*/ 59379 w 59384"/>
                <a:gd name="connsiteY6" fmla="*/ 24372 h 96380"/>
                <a:gd name="connsiteX7" fmla="*/ 59379 w 59384"/>
                <a:gd name="connsiteY7" fmla="*/ 81536 h 96380"/>
                <a:gd name="connsiteX8" fmla="*/ 44756 w 59384"/>
                <a:gd name="connsiteY8" fmla="*/ 96381 h 9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84" h="96380">
                  <a:moveTo>
                    <a:pt x="44756" y="96381"/>
                  </a:moveTo>
                  <a:lnTo>
                    <a:pt x="14845" y="96381"/>
                  </a:lnTo>
                  <a:cubicBezTo>
                    <a:pt x="6647" y="96381"/>
                    <a:pt x="0" y="89734"/>
                    <a:pt x="0" y="81536"/>
                  </a:cubicBezTo>
                  <a:lnTo>
                    <a:pt x="0" y="24372"/>
                  </a:lnTo>
                  <a:cubicBezTo>
                    <a:pt x="0" y="10857"/>
                    <a:pt x="10857" y="0"/>
                    <a:pt x="24372" y="0"/>
                  </a:cubicBezTo>
                  <a:lnTo>
                    <a:pt x="35007" y="0"/>
                  </a:lnTo>
                  <a:cubicBezTo>
                    <a:pt x="48523" y="0"/>
                    <a:pt x="59379" y="10857"/>
                    <a:pt x="59379" y="24372"/>
                  </a:cubicBezTo>
                  <a:lnTo>
                    <a:pt x="59379" y="81536"/>
                  </a:lnTo>
                  <a:cubicBezTo>
                    <a:pt x="59601" y="89734"/>
                    <a:pt x="52954" y="96381"/>
                    <a:pt x="44756" y="96381"/>
                  </a:cubicBezTo>
                  <a:close/>
                </a:path>
              </a:pathLst>
            </a:custGeom>
            <a:solidFill>
              <a:srgbClr val="FBBF20"/>
            </a:solidFill>
            <a:ln w="2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7DD0C9D7-B188-422C-8A42-99A1B0CE4152}"/>
              </a:ext>
            </a:extLst>
          </p:cNvPr>
          <p:cNvGrpSpPr/>
          <p:nvPr/>
        </p:nvGrpSpPr>
        <p:grpSpPr>
          <a:xfrm>
            <a:off x="6292185" y="3295264"/>
            <a:ext cx="836306" cy="724247"/>
            <a:chOff x="7399152" y="1104056"/>
            <a:chExt cx="2039416" cy="1766149"/>
          </a:xfrm>
        </p:grpSpPr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34137EC0-88E1-421D-A1C2-A8405D028337}"/>
                </a:ext>
              </a:extLst>
            </p:cNvPr>
            <p:cNvSpPr/>
            <p:nvPr/>
          </p:nvSpPr>
          <p:spPr>
            <a:xfrm>
              <a:off x="7617916" y="1167491"/>
              <a:ext cx="1082578" cy="1313027"/>
            </a:xfrm>
            <a:custGeom>
              <a:avLst/>
              <a:gdLst>
                <a:gd name="connsiteX0" fmla="*/ 2250734 w 2251159"/>
                <a:gd name="connsiteY0" fmla="*/ 72161 h 2730365"/>
                <a:gd name="connsiteX1" fmla="*/ 2114262 w 2251159"/>
                <a:gd name="connsiteY1" fmla="*/ 3287 h 2730365"/>
                <a:gd name="connsiteX2" fmla="*/ 133496 w 2251159"/>
                <a:gd name="connsiteY2" fmla="*/ 4987 h 2730365"/>
                <a:gd name="connsiteX3" fmla="*/ 0 w 2251159"/>
                <a:gd name="connsiteY3" fmla="*/ 48777 h 2730365"/>
                <a:gd name="connsiteX4" fmla="*/ 1275 w 2251159"/>
                <a:gd name="connsiteY4" fmla="*/ 2554176 h 2730365"/>
                <a:gd name="connsiteX5" fmla="*/ 30611 w 2251159"/>
                <a:gd name="connsiteY5" fmla="*/ 2604343 h 2730365"/>
                <a:gd name="connsiteX6" fmla="*/ 218101 w 2251159"/>
                <a:gd name="connsiteY6" fmla="*/ 2670666 h 2730365"/>
                <a:gd name="connsiteX7" fmla="*/ 532711 w 2251159"/>
                <a:gd name="connsiteY7" fmla="*/ 2716157 h 2730365"/>
                <a:gd name="connsiteX8" fmla="*/ 793326 w 2251159"/>
                <a:gd name="connsiteY8" fmla="*/ 2729762 h 2730365"/>
                <a:gd name="connsiteX9" fmla="*/ 1484617 w 2251159"/>
                <a:gd name="connsiteY9" fmla="*/ 2722109 h 2730365"/>
                <a:gd name="connsiteX10" fmla="*/ 2064094 w 2251159"/>
                <a:gd name="connsiteY10" fmla="*/ 2644732 h 2730365"/>
                <a:gd name="connsiteX11" fmla="*/ 2251159 w 2251159"/>
                <a:gd name="connsiteY11" fmla="*/ 2589888 h 2730365"/>
                <a:gd name="connsiteX12" fmla="*/ 2250734 w 2251159"/>
                <a:gd name="connsiteY12" fmla="*/ 72161 h 273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51159" h="2730365">
                  <a:moveTo>
                    <a:pt x="2250734" y="72161"/>
                  </a:moveTo>
                  <a:cubicBezTo>
                    <a:pt x="2250734" y="1586"/>
                    <a:pt x="2182711" y="3287"/>
                    <a:pt x="2114262" y="3287"/>
                  </a:cubicBezTo>
                  <a:lnTo>
                    <a:pt x="133496" y="4987"/>
                  </a:lnTo>
                  <a:cubicBezTo>
                    <a:pt x="65048" y="4987"/>
                    <a:pt x="0" y="-21797"/>
                    <a:pt x="0" y="48777"/>
                  </a:cubicBezTo>
                  <a:cubicBezTo>
                    <a:pt x="0" y="48777"/>
                    <a:pt x="1701" y="2543122"/>
                    <a:pt x="1275" y="2554176"/>
                  </a:cubicBezTo>
                  <a:cubicBezTo>
                    <a:pt x="-425" y="2579684"/>
                    <a:pt x="9778" y="2592864"/>
                    <a:pt x="30611" y="2604343"/>
                  </a:cubicBezTo>
                  <a:cubicBezTo>
                    <a:pt x="89706" y="2636654"/>
                    <a:pt x="153053" y="2655786"/>
                    <a:pt x="218101" y="2670666"/>
                  </a:cubicBezTo>
                  <a:cubicBezTo>
                    <a:pt x="321837" y="2694474"/>
                    <a:pt x="426849" y="2707654"/>
                    <a:pt x="532711" y="2716157"/>
                  </a:cubicBezTo>
                  <a:cubicBezTo>
                    <a:pt x="619441" y="2722959"/>
                    <a:pt x="706171" y="2729762"/>
                    <a:pt x="793326" y="2729762"/>
                  </a:cubicBezTo>
                  <a:cubicBezTo>
                    <a:pt x="937452" y="2731037"/>
                    <a:pt x="1358348" y="2731037"/>
                    <a:pt x="1484617" y="2722109"/>
                  </a:cubicBezTo>
                  <a:cubicBezTo>
                    <a:pt x="1679760" y="2708504"/>
                    <a:pt x="1873202" y="2688097"/>
                    <a:pt x="2064094" y="2644732"/>
                  </a:cubicBezTo>
                  <a:cubicBezTo>
                    <a:pt x="2127441" y="2630277"/>
                    <a:pt x="2190788" y="2614972"/>
                    <a:pt x="2251159" y="2589888"/>
                  </a:cubicBezTo>
                  <a:cubicBezTo>
                    <a:pt x="2250734" y="2556301"/>
                    <a:pt x="2250734" y="72161"/>
                    <a:pt x="2250734" y="72161"/>
                  </a:cubicBezTo>
                  <a:close/>
                </a:path>
              </a:pathLst>
            </a:custGeom>
            <a:solidFill>
              <a:srgbClr val="FBBF20"/>
            </a:solidFill>
            <a:ln w="7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3CF017E-346B-40A6-AEAE-5D614EC09F49}"/>
                </a:ext>
              </a:extLst>
            </p:cNvPr>
            <p:cNvSpPr/>
            <p:nvPr/>
          </p:nvSpPr>
          <p:spPr>
            <a:xfrm>
              <a:off x="7615667" y="1104056"/>
              <a:ext cx="1082782" cy="159473"/>
            </a:xfrm>
            <a:custGeom>
              <a:avLst/>
              <a:gdLst>
                <a:gd name="connsiteX0" fmla="*/ 2251584 w 2251584"/>
                <a:gd name="connsiteY0" fmla="*/ 165808 h 331615"/>
                <a:gd name="connsiteX1" fmla="*/ 1125792 w 2251584"/>
                <a:gd name="connsiteY1" fmla="*/ 331616 h 331615"/>
                <a:gd name="connsiteX2" fmla="*/ 0 w 2251584"/>
                <a:gd name="connsiteY2" fmla="*/ 165808 h 331615"/>
                <a:gd name="connsiteX3" fmla="*/ 1125792 w 2251584"/>
                <a:gd name="connsiteY3" fmla="*/ 0 h 331615"/>
                <a:gd name="connsiteX4" fmla="*/ 2251584 w 2251584"/>
                <a:gd name="connsiteY4" fmla="*/ 165808 h 331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1584" h="331615">
                  <a:moveTo>
                    <a:pt x="2251584" y="165808"/>
                  </a:moveTo>
                  <a:cubicBezTo>
                    <a:pt x="2251584" y="257381"/>
                    <a:pt x="1747550" y="331616"/>
                    <a:pt x="1125792" y="331616"/>
                  </a:cubicBezTo>
                  <a:cubicBezTo>
                    <a:pt x="504034" y="331616"/>
                    <a:pt x="0" y="257381"/>
                    <a:pt x="0" y="165808"/>
                  </a:cubicBezTo>
                  <a:cubicBezTo>
                    <a:pt x="0" y="74235"/>
                    <a:pt x="504034" y="0"/>
                    <a:pt x="1125792" y="0"/>
                  </a:cubicBezTo>
                  <a:cubicBezTo>
                    <a:pt x="1747550" y="0"/>
                    <a:pt x="2251584" y="74235"/>
                    <a:pt x="2251584" y="165808"/>
                  </a:cubicBezTo>
                  <a:close/>
                </a:path>
              </a:pathLst>
            </a:custGeom>
            <a:solidFill>
              <a:srgbClr val="FB7900"/>
            </a:solidFill>
            <a:ln w="7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F569F601-AACC-4A40-847B-356C2D7397C7}"/>
                </a:ext>
              </a:extLst>
            </p:cNvPr>
            <p:cNvSpPr/>
            <p:nvPr/>
          </p:nvSpPr>
          <p:spPr>
            <a:xfrm>
              <a:off x="7749788" y="1124297"/>
              <a:ext cx="822718" cy="118991"/>
            </a:xfrm>
            <a:custGeom>
              <a:avLst/>
              <a:gdLst>
                <a:gd name="connsiteX0" fmla="*/ 1710796 w 1710795"/>
                <a:gd name="connsiteY0" fmla="*/ 123718 h 247436"/>
                <a:gd name="connsiteX1" fmla="*/ 855398 w 1710795"/>
                <a:gd name="connsiteY1" fmla="*/ 247436 h 247436"/>
                <a:gd name="connsiteX2" fmla="*/ 0 w 1710795"/>
                <a:gd name="connsiteY2" fmla="*/ 123718 h 247436"/>
                <a:gd name="connsiteX3" fmla="*/ 855398 w 1710795"/>
                <a:gd name="connsiteY3" fmla="*/ 0 h 247436"/>
                <a:gd name="connsiteX4" fmla="*/ 1710796 w 1710795"/>
                <a:gd name="connsiteY4" fmla="*/ 123718 h 247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0795" h="247436">
                  <a:moveTo>
                    <a:pt x="1710796" y="123718"/>
                  </a:moveTo>
                  <a:cubicBezTo>
                    <a:pt x="1710796" y="192046"/>
                    <a:pt x="1327821" y="247436"/>
                    <a:pt x="855398" y="247436"/>
                  </a:cubicBezTo>
                  <a:cubicBezTo>
                    <a:pt x="382975" y="247436"/>
                    <a:pt x="0" y="192046"/>
                    <a:pt x="0" y="123718"/>
                  </a:cubicBezTo>
                  <a:cubicBezTo>
                    <a:pt x="0" y="55390"/>
                    <a:pt x="382975" y="0"/>
                    <a:pt x="855398" y="0"/>
                  </a:cubicBezTo>
                  <a:cubicBezTo>
                    <a:pt x="1327821" y="0"/>
                    <a:pt x="1710796" y="55390"/>
                    <a:pt x="1710796" y="123718"/>
                  </a:cubicBezTo>
                  <a:close/>
                </a:path>
              </a:pathLst>
            </a:custGeom>
            <a:solidFill>
              <a:srgbClr val="FBBF20"/>
            </a:solidFill>
            <a:ln w="7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43842A83-09E2-4112-AF2A-C90D5A091C36}"/>
                </a:ext>
              </a:extLst>
            </p:cNvPr>
            <p:cNvSpPr/>
            <p:nvPr/>
          </p:nvSpPr>
          <p:spPr>
            <a:xfrm>
              <a:off x="7618120" y="1242266"/>
              <a:ext cx="1080124" cy="1434540"/>
            </a:xfrm>
            <a:custGeom>
              <a:avLst/>
              <a:gdLst>
                <a:gd name="connsiteX0" fmla="*/ 0 w 1080124"/>
                <a:gd name="connsiteY0" fmla="*/ 235121 h 1434540"/>
                <a:gd name="connsiteX1" fmla="*/ 544049 w 1080124"/>
                <a:gd name="connsiteY1" fmla="*/ 307702 h 1434540"/>
                <a:gd name="connsiteX2" fmla="*/ 1079920 w 1080124"/>
                <a:gd name="connsiteY2" fmla="*/ 243708 h 1434540"/>
                <a:gd name="connsiteX3" fmla="*/ 1079920 w 1080124"/>
                <a:gd name="connsiteY3" fmla="*/ 246774 h 1434540"/>
                <a:gd name="connsiteX4" fmla="*/ 1079920 w 1080124"/>
                <a:gd name="connsiteY4" fmla="*/ 260064 h 1434540"/>
                <a:gd name="connsiteX5" fmla="*/ 885767 w 1080124"/>
                <a:gd name="connsiteY5" fmla="*/ 307548 h 1434540"/>
                <a:gd name="connsiteX6" fmla="*/ 841682 w 1080124"/>
                <a:gd name="connsiteY6" fmla="*/ 312188 h 1434540"/>
                <a:gd name="connsiteX7" fmla="*/ 871583 w 1080124"/>
                <a:gd name="connsiteY7" fmla="*/ 312602 h 1434540"/>
                <a:gd name="connsiteX8" fmla="*/ 1048010 w 1080124"/>
                <a:gd name="connsiteY8" fmla="*/ 335364 h 1434540"/>
                <a:gd name="connsiteX9" fmla="*/ 1051076 w 1080124"/>
                <a:gd name="connsiteY9" fmla="*/ 335992 h 1434540"/>
                <a:gd name="connsiteX10" fmla="*/ 1053700 w 1080124"/>
                <a:gd name="connsiteY10" fmla="*/ 335211 h 1434540"/>
                <a:gd name="connsiteX11" fmla="*/ 1079920 w 1080124"/>
                <a:gd name="connsiteY11" fmla="*/ 322013 h 1434540"/>
                <a:gd name="connsiteX12" fmla="*/ 1079920 w 1080124"/>
                <a:gd name="connsiteY12" fmla="*/ 325080 h 1434540"/>
                <a:gd name="connsiteX13" fmla="*/ 1079920 w 1080124"/>
                <a:gd name="connsiteY13" fmla="*/ 338369 h 1434540"/>
                <a:gd name="connsiteX14" fmla="*/ 1072871 w 1080124"/>
                <a:gd name="connsiteY14" fmla="*/ 341660 h 1434540"/>
                <a:gd name="connsiteX15" fmla="*/ 1078271 w 1080124"/>
                <a:gd name="connsiteY15" fmla="*/ 348426 h 1434540"/>
                <a:gd name="connsiteX16" fmla="*/ 1080124 w 1080124"/>
                <a:gd name="connsiteY16" fmla="*/ 363926 h 1434540"/>
                <a:gd name="connsiteX17" fmla="*/ 1079920 w 1080124"/>
                <a:gd name="connsiteY17" fmla="*/ 1377808 h 1434540"/>
                <a:gd name="connsiteX18" fmla="*/ 1041074 w 1080124"/>
                <a:gd name="connsiteY18" fmla="*/ 1399889 h 1434540"/>
                <a:gd name="connsiteX19" fmla="*/ 920651 w 1080124"/>
                <a:gd name="connsiteY19" fmla="*/ 1431170 h 1434540"/>
                <a:gd name="connsiteX20" fmla="*/ 776921 w 1080124"/>
                <a:gd name="connsiteY20" fmla="*/ 1434236 h 1434540"/>
                <a:gd name="connsiteX21" fmla="*/ 722741 w 1080124"/>
                <a:gd name="connsiteY21" fmla="*/ 1428717 h 1434540"/>
                <a:gd name="connsiteX22" fmla="*/ 657316 w 1080124"/>
                <a:gd name="connsiteY22" fmla="*/ 1410315 h 1434540"/>
                <a:gd name="connsiteX23" fmla="*/ 618265 w 1080124"/>
                <a:gd name="connsiteY23" fmla="*/ 1383737 h 1434540"/>
                <a:gd name="connsiteX24" fmla="*/ 612132 w 1080124"/>
                <a:gd name="connsiteY24" fmla="*/ 1363496 h 1434540"/>
                <a:gd name="connsiteX25" fmla="*/ 612185 w 1080124"/>
                <a:gd name="connsiteY25" fmla="*/ 1189571 h 1434540"/>
                <a:gd name="connsiteX26" fmla="*/ 612184 w 1080124"/>
                <a:gd name="connsiteY26" fmla="*/ 1186328 h 1434540"/>
                <a:gd name="connsiteX27" fmla="*/ 539960 w 1080124"/>
                <a:gd name="connsiteY27" fmla="*/ 1188279 h 1434540"/>
                <a:gd name="connsiteX28" fmla="*/ 0 w 1080124"/>
                <a:gd name="connsiteY28" fmla="*/ 1121832 h 1434540"/>
                <a:gd name="connsiteX29" fmla="*/ 0 w 1080124"/>
                <a:gd name="connsiteY29" fmla="*/ 1097094 h 1434540"/>
                <a:gd name="connsiteX30" fmla="*/ 0 w 1080124"/>
                <a:gd name="connsiteY30" fmla="*/ 1096889 h 1434540"/>
                <a:gd name="connsiteX31" fmla="*/ 544049 w 1080124"/>
                <a:gd name="connsiteY31" fmla="*/ 1169470 h 1434540"/>
                <a:gd name="connsiteX32" fmla="*/ 612181 w 1080124"/>
                <a:gd name="connsiteY32" fmla="*/ 1167709 h 1434540"/>
                <a:gd name="connsiteX33" fmla="*/ 612171 w 1080124"/>
                <a:gd name="connsiteY33" fmla="*/ 1108023 h 1434540"/>
                <a:gd name="connsiteX34" fmla="*/ 539960 w 1080124"/>
                <a:gd name="connsiteY34" fmla="*/ 1109974 h 1434540"/>
                <a:gd name="connsiteX35" fmla="*/ 0 w 1080124"/>
                <a:gd name="connsiteY35" fmla="*/ 1043527 h 1434540"/>
                <a:gd name="connsiteX36" fmla="*/ 0 w 1080124"/>
                <a:gd name="connsiteY36" fmla="*/ 1018789 h 1434540"/>
                <a:gd name="connsiteX37" fmla="*/ 0 w 1080124"/>
                <a:gd name="connsiteY37" fmla="*/ 1018584 h 1434540"/>
                <a:gd name="connsiteX38" fmla="*/ 544049 w 1080124"/>
                <a:gd name="connsiteY38" fmla="*/ 1091165 h 1434540"/>
                <a:gd name="connsiteX39" fmla="*/ 612167 w 1080124"/>
                <a:gd name="connsiteY39" fmla="*/ 1089404 h 1434540"/>
                <a:gd name="connsiteX40" fmla="*/ 612165 w 1080124"/>
                <a:gd name="connsiteY40" fmla="*/ 1077339 h 1434540"/>
                <a:gd name="connsiteX41" fmla="*/ 612153 w 1080124"/>
                <a:gd name="connsiteY41" fmla="*/ 1029719 h 1434540"/>
                <a:gd name="connsiteX42" fmla="*/ 539960 w 1080124"/>
                <a:gd name="connsiteY42" fmla="*/ 1031669 h 1434540"/>
                <a:gd name="connsiteX43" fmla="*/ 0 w 1080124"/>
                <a:gd name="connsiteY43" fmla="*/ 965222 h 1434540"/>
                <a:gd name="connsiteX44" fmla="*/ 0 w 1080124"/>
                <a:gd name="connsiteY44" fmla="*/ 940484 h 1434540"/>
                <a:gd name="connsiteX45" fmla="*/ 0 w 1080124"/>
                <a:gd name="connsiteY45" fmla="*/ 940279 h 1434540"/>
                <a:gd name="connsiteX46" fmla="*/ 544049 w 1080124"/>
                <a:gd name="connsiteY46" fmla="*/ 1012860 h 1434540"/>
                <a:gd name="connsiteX47" fmla="*/ 612148 w 1080124"/>
                <a:gd name="connsiteY47" fmla="*/ 1011100 h 1434540"/>
                <a:gd name="connsiteX48" fmla="*/ 612133 w 1080124"/>
                <a:gd name="connsiteY48" fmla="*/ 951413 h 1434540"/>
                <a:gd name="connsiteX49" fmla="*/ 539960 w 1080124"/>
                <a:gd name="connsiteY49" fmla="*/ 953363 h 1434540"/>
                <a:gd name="connsiteX50" fmla="*/ 0 w 1080124"/>
                <a:gd name="connsiteY50" fmla="*/ 886916 h 1434540"/>
                <a:gd name="connsiteX51" fmla="*/ 0 w 1080124"/>
                <a:gd name="connsiteY51" fmla="*/ 862178 h 1434540"/>
                <a:gd name="connsiteX52" fmla="*/ 0 w 1080124"/>
                <a:gd name="connsiteY52" fmla="*/ 861973 h 1434540"/>
                <a:gd name="connsiteX53" fmla="*/ 544049 w 1080124"/>
                <a:gd name="connsiteY53" fmla="*/ 934554 h 1434540"/>
                <a:gd name="connsiteX54" fmla="*/ 612128 w 1080124"/>
                <a:gd name="connsiteY54" fmla="*/ 932784 h 1434540"/>
                <a:gd name="connsiteX55" fmla="*/ 612122 w 1080124"/>
                <a:gd name="connsiteY55" fmla="*/ 907763 h 1434540"/>
                <a:gd name="connsiteX56" fmla="*/ 612111 w 1080124"/>
                <a:gd name="connsiteY56" fmla="*/ 872904 h 1434540"/>
                <a:gd name="connsiteX57" fmla="*/ 539960 w 1080124"/>
                <a:gd name="connsiteY57" fmla="*/ 874853 h 1434540"/>
                <a:gd name="connsiteX58" fmla="*/ 0 w 1080124"/>
                <a:gd name="connsiteY58" fmla="*/ 808406 h 1434540"/>
                <a:gd name="connsiteX59" fmla="*/ 0 w 1080124"/>
                <a:gd name="connsiteY59" fmla="*/ 783667 h 1434540"/>
                <a:gd name="connsiteX60" fmla="*/ 0 w 1080124"/>
                <a:gd name="connsiteY60" fmla="*/ 783463 h 1434540"/>
                <a:gd name="connsiteX61" fmla="*/ 544049 w 1080124"/>
                <a:gd name="connsiteY61" fmla="*/ 856044 h 1434540"/>
                <a:gd name="connsiteX62" fmla="*/ 612105 w 1080124"/>
                <a:gd name="connsiteY62" fmla="*/ 854285 h 1434540"/>
                <a:gd name="connsiteX63" fmla="*/ 612085 w 1080124"/>
                <a:gd name="connsiteY63" fmla="*/ 794599 h 1434540"/>
                <a:gd name="connsiteX64" fmla="*/ 539960 w 1080124"/>
                <a:gd name="connsiteY64" fmla="*/ 796548 h 1434540"/>
                <a:gd name="connsiteX65" fmla="*/ 0 w 1080124"/>
                <a:gd name="connsiteY65" fmla="*/ 730101 h 1434540"/>
                <a:gd name="connsiteX66" fmla="*/ 0 w 1080124"/>
                <a:gd name="connsiteY66" fmla="*/ 705362 h 1434540"/>
                <a:gd name="connsiteX67" fmla="*/ 0 w 1080124"/>
                <a:gd name="connsiteY67" fmla="*/ 705158 h 1434540"/>
                <a:gd name="connsiteX68" fmla="*/ 544049 w 1080124"/>
                <a:gd name="connsiteY68" fmla="*/ 777739 h 1434540"/>
                <a:gd name="connsiteX69" fmla="*/ 612079 w 1080124"/>
                <a:gd name="connsiteY69" fmla="*/ 775981 h 1434540"/>
                <a:gd name="connsiteX70" fmla="*/ 612060 w 1080124"/>
                <a:gd name="connsiteY70" fmla="*/ 716294 h 1434540"/>
                <a:gd name="connsiteX71" fmla="*/ 539960 w 1080124"/>
                <a:gd name="connsiteY71" fmla="*/ 718242 h 1434540"/>
                <a:gd name="connsiteX72" fmla="*/ 0 w 1080124"/>
                <a:gd name="connsiteY72" fmla="*/ 651795 h 1434540"/>
                <a:gd name="connsiteX73" fmla="*/ 0 w 1080124"/>
                <a:gd name="connsiteY73" fmla="*/ 627056 h 1434540"/>
                <a:gd name="connsiteX74" fmla="*/ 0 w 1080124"/>
                <a:gd name="connsiteY74" fmla="*/ 626852 h 1434540"/>
                <a:gd name="connsiteX75" fmla="*/ 544049 w 1080124"/>
                <a:gd name="connsiteY75" fmla="*/ 699433 h 1434540"/>
                <a:gd name="connsiteX76" fmla="*/ 612054 w 1080124"/>
                <a:gd name="connsiteY76" fmla="*/ 697675 h 1434540"/>
                <a:gd name="connsiteX77" fmla="*/ 612048 w 1080124"/>
                <a:gd name="connsiteY77" fmla="*/ 676731 h 1434540"/>
                <a:gd name="connsiteX78" fmla="*/ 612034 w 1080124"/>
                <a:gd name="connsiteY78" fmla="*/ 637990 h 1434540"/>
                <a:gd name="connsiteX79" fmla="*/ 539960 w 1080124"/>
                <a:gd name="connsiteY79" fmla="*/ 639937 h 1434540"/>
                <a:gd name="connsiteX80" fmla="*/ 0 w 1080124"/>
                <a:gd name="connsiteY80" fmla="*/ 573490 h 1434540"/>
                <a:gd name="connsiteX81" fmla="*/ 0 w 1080124"/>
                <a:gd name="connsiteY81" fmla="*/ 548751 h 1434540"/>
                <a:gd name="connsiteX82" fmla="*/ 0 w 1080124"/>
                <a:gd name="connsiteY82" fmla="*/ 548547 h 1434540"/>
                <a:gd name="connsiteX83" fmla="*/ 544049 w 1080124"/>
                <a:gd name="connsiteY83" fmla="*/ 621128 h 1434540"/>
                <a:gd name="connsiteX84" fmla="*/ 612027 w 1080124"/>
                <a:gd name="connsiteY84" fmla="*/ 619371 h 1434540"/>
                <a:gd name="connsiteX85" fmla="*/ 612006 w 1080124"/>
                <a:gd name="connsiteY85" fmla="*/ 559685 h 1434540"/>
                <a:gd name="connsiteX86" fmla="*/ 539960 w 1080124"/>
                <a:gd name="connsiteY86" fmla="*/ 561631 h 1434540"/>
                <a:gd name="connsiteX87" fmla="*/ 0 w 1080124"/>
                <a:gd name="connsiteY87" fmla="*/ 495184 h 1434540"/>
                <a:gd name="connsiteX88" fmla="*/ 0 w 1080124"/>
                <a:gd name="connsiteY88" fmla="*/ 470445 h 1434540"/>
                <a:gd name="connsiteX89" fmla="*/ 0 w 1080124"/>
                <a:gd name="connsiteY89" fmla="*/ 470241 h 1434540"/>
                <a:gd name="connsiteX90" fmla="*/ 544049 w 1080124"/>
                <a:gd name="connsiteY90" fmla="*/ 542822 h 1434540"/>
                <a:gd name="connsiteX91" fmla="*/ 611999 w 1080124"/>
                <a:gd name="connsiteY91" fmla="*/ 541055 h 1434540"/>
                <a:gd name="connsiteX92" fmla="*/ 611976 w 1080124"/>
                <a:gd name="connsiteY92" fmla="*/ 481176 h 1434540"/>
                <a:gd name="connsiteX93" fmla="*/ 539960 w 1080124"/>
                <a:gd name="connsiteY93" fmla="*/ 483122 h 1434540"/>
                <a:gd name="connsiteX94" fmla="*/ 0 w 1080124"/>
                <a:gd name="connsiteY94" fmla="*/ 416675 h 1434540"/>
                <a:gd name="connsiteX95" fmla="*/ 0 w 1080124"/>
                <a:gd name="connsiteY95" fmla="*/ 391936 h 1434540"/>
                <a:gd name="connsiteX96" fmla="*/ 0 w 1080124"/>
                <a:gd name="connsiteY96" fmla="*/ 391732 h 1434540"/>
                <a:gd name="connsiteX97" fmla="*/ 544049 w 1080124"/>
                <a:gd name="connsiteY97" fmla="*/ 464313 h 1434540"/>
                <a:gd name="connsiteX98" fmla="*/ 611969 w 1080124"/>
                <a:gd name="connsiteY98" fmla="*/ 462557 h 1434540"/>
                <a:gd name="connsiteX99" fmla="*/ 611964 w 1080124"/>
                <a:gd name="connsiteY99" fmla="*/ 447249 h 1434540"/>
                <a:gd name="connsiteX100" fmla="*/ 611946 w 1080124"/>
                <a:gd name="connsiteY100" fmla="*/ 402871 h 1434540"/>
                <a:gd name="connsiteX101" fmla="*/ 539960 w 1080124"/>
                <a:gd name="connsiteY101" fmla="*/ 404816 h 1434540"/>
                <a:gd name="connsiteX102" fmla="*/ 0 w 1080124"/>
                <a:gd name="connsiteY102" fmla="*/ 338369 h 1434540"/>
                <a:gd name="connsiteX103" fmla="*/ 0 w 1080124"/>
                <a:gd name="connsiteY103" fmla="*/ 313630 h 1434540"/>
                <a:gd name="connsiteX104" fmla="*/ 0 w 1080124"/>
                <a:gd name="connsiteY104" fmla="*/ 313426 h 1434540"/>
                <a:gd name="connsiteX105" fmla="*/ 544049 w 1080124"/>
                <a:gd name="connsiteY105" fmla="*/ 386007 h 1434540"/>
                <a:gd name="connsiteX106" fmla="*/ 611939 w 1080124"/>
                <a:gd name="connsiteY106" fmla="*/ 384252 h 1434540"/>
                <a:gd name="connsiteX107" fmla="*/ 611932 w 1080124"/>
                <a:gd name="connsiteY107" fmla="*/ 365803 h 1434540"/>
                <a:gd name="connsiteX108" fmla="*/ 611927 w 1080124"/>
                <a:gd name="connsiteY108" fmla="*/ 354521 h 1434540"/>
                <a:gd name="connsiteX109" fmla="*/ 640755 w 1080124"/>
                <a:gd name="connsiteY109" fmla="*/ 331827 h 1434540"/>
                <a:gd name="connsiteX110" fmla="*/ 679960 w 1080124"/>
                <a:gd name="connsiteY110" fmla="*/ 322729 h 1434540"/>
                <a:gd name="connsiteX111" fmla="*/ 539960 w 1080124"/>
                <a:gd name="connsiteY111" fmla="*/ 326511 h 1434540"/>
                <a:gd name="connsiteX112" fmla="*/ 0 w 1080124"/>
                <a:gd name="connsiteY112" fmla="*/ 260064 h 1434540"/>
                <a:gd name="connsiteX113" fmla="*/ 0 w 1080124"/>
                <a:gd name="connsiteY113" fmla="*/ 235325 h 1434540"/>
                <a:gd name="connsiteX114" fmla="*/ 0 w 1080124"/>
                <a:gd name="connsiteY114" fmla="*/ 235121 h 1434540"/>
                <a:gd name="connsiteX115" fmla="*/ 0 w 1080124"/>
                <a:gd name="connsiteY115" fmla="*/ 156815 h 1434540"/>
                <a:gd name="connsiteX116" fmla="*/ 544049 w 1080124"/>
                <a:gd name="connsiteY116" fmla="*/ 229396 h 1434540"/>
                <a:gd name="connsiteX117" fmla="*/ 1079920 w 1080124"/>
                <a:gd name="connsiteY117" fmla="*/ 165402 h 1434540"/>
                <a:gd name="connsiteX118" fmla="*/ 1079920 w 1080124"/>
                <a:gd name="connsiteY118" fmla="*/ 168468 h 1434540"/>
                <a:gd name="connsiteX119" fmla="*/ 1079920 w 1080124"/>
                <a:gd name="connsiteY119" fmla="*/ 181758 h 1434540"/>
                <a:gd name="connsiteX120" fmla="*/ 539960 w 1080124"/>
                <a:gd name="connsiteY120" fmla="*/ 248205 h 1434540"/>
                <a:gd name="connsiteX121" fmla="*/ 0 w 1080124"/>
                <a:gd name="connsiteY121" fmla="*/ 181758 h 1434540"/>
                <a:gd name="connsiteX122" fmla="*/ 0 w 1080124"/>
                <a:gd name="connsiteY122" fmla="*/ 157019 h 1434540"/>
                <a:gd name="connsiteX123" fmla="*/ 0 w 1080124"/>
                <a:gd name="connsiteY123" fmla="*/ 156815 h 1434540"/>
                <a:gd name="connsiteX124" fmla="*/ 0 w 1080124"/>
                <a:gd name="connsiteY124" fmla="*/ 78510 h 1434540"/>
                <a:gd name="connsiteX125" fmla="*/ 544049 w 1080124"/>
                <a:gd name="connsiteY125" fmla="*/ 151091 h 1434540"/>
                <a:gd name="connsiteX126" fmla="*/ 1079920 w 1080124"/>
                <a:gd name="connsiteY126" fmla="*/ 87097 h 1434540"/>
                <a:gd name="connsiteX127" fmla="*/ 1079920 w 1080124"/>
                <a:gd name="connsiteY127" fmla="*/ 90163 h 1434540"/>
                <a:gd name="connsiteX128" fmla="*/ 1079920 w 1080124"/>
                <a:gd name="connsiteY128" fmla="*/ 103453 h 1434540"/>
                <a:gd name="connsiteX129" fmla="*/ 539960 w 1080124"/>
                <a:gd name="connsiteY129" fmla="*/ 169900 h 1434540"/>
                <a:gd name="connsiteX130" fmla="*/ 0 w 1080124"/>
                <a:gd name="connsiteY130" fmla="*/ 103453 h 1434540"/>
                <a:gd name="connsiteX131" fmla="*/ 0 w 1080124"/>
                <a:gd name="connsiteY131" fmla="*/ 78714 h 1434540"/>
                <a:gd name="connsiteX132" fmla="*/ 0 w 1080124"/>
                <a:gd name="connsiteY132" fmla="*/ 78510 h 1434540"/>
                <a:gd name="connsiteX133" fmla="*/ 0 w 1080124"/>
                <a:gd name="connsiteY133" fmla="*/ 0 h 1434540"/>
                <a:gd name="connsiteX134" fmla="*/ 544049 w 1080124"/>
                <a:gd name="connsiteY134" fmla="*/ 72581 h 1434540"/>
                <a:gd name="connsiteX135" fmla="*/ 1079920 w 1080124"/>
                <a:gd name="connsiteY135" fmla="*/ 8587 h 1434540"/>
                <a:gd name="connsiteX136" fmla="*/ 1079920 w 1080124"/>
                <a:gd name="connsiteY136" fmla="*/ 11653 h 1434540"/>
                <a:gd name="connsiteX137" fmla="*/ 1079920 w 1080124"/>
                <a:gd name="connsiteY137" fmla="*/ 24943 h 1434540"/>
                <a:gd name="connsiteX138" fmla="*/ 539960 w 1080124"/>
                <a:gd name="connsiteY138" fmla="*/ 91390 h 1434540"/>
                <a:gd name="connsiteX139" fmla="*/ 0 w 1080124"/>
                <a:gd name="connsiteY139" fmla="*/ 24943 h 1434540"/>
                <a:gd name="connsiteX140" fmla="*/ 0 w 1080124"/>
                <a:gd name="connsiteY140" fmla="*/ 204 h 1434540"/>
                <a:gd name="connsiteX141" fmla="*/ 0 w 1080124"/>
                <a:gd name="connsiteY141" fmla="*/ 0 h 1434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080124" h="1434540">
                  <a:moveTo>
                    <a:pt x="0" y="235121"/>
                  </a:moveTo>
                  <a:cubicBezTo>
                    <a:pt x="24534" y="275807"/>
                    <a:pt x="258632" y="307702"/>
                    <a:pt x="544049" y="307702"/>
                  </a:cubicBezTo>
                  <a:cubicBezTo>
                    <a:pt x="809634" y="307702"/>
                    <a:pt x="1030852" y="280101"/>
                    <a:pt x="1079920" y="243708"/>
                  </a:cubicBezTo>
                  <a:cubicBezTo>
                    <a:pt x="1079920" y="244730"/>
                    <a:pt x="1079920" y="245753"/>
                    <a:pt x="1079920" y="246774"/>
                  </a:cubicBezTo>
                  <a:cubicBezTo>
                    <a:pt x="1079920" y="246774"/>
                    <a:pt x="1079920" y="251273"/>
                    <a:pt x="1079920" y="260064"/>
                  </a:cubicBezTo>
                  <a:cubicBezTo>
                    <a:pt x="1050275" y="279078"/>
                    <a:pt x="980658" y="295690"/>
                    <a:pt x="885767" y="307548"/>
                  </a:cubicBezTo>
                  <a:lnTo>
                    <a:pt x="841682" y="312188"/>
                  </a:lnTo>
                  <a:lnTo>
                    <a:pt x="871583" y="312602"/>
                  </a:lnTo>
                  <a:cubicBezTo>
                    <a:pt x="957868" y="318011"/>
                    <a:pt x="1031060" y="331961"/>
                    <a:pt x="1048010" y="335364"/>
                  </a:cubicBezTo>
                  <a:lnTo>
                    <a:pt x="1051076" y="335992"/>
                  </a:lnTo>
                  <a:lnTo>
                    <a:pt x="1053700" y="335211"/>
                  </a:lnTo>
                  <a:cubicBezTo>
                    <a:pt x="1064963" y="330974"/>
                    <a:pt x="1073787" y="326562"/>
                    <a:pt x="1079920" y="322013"/>
                  </a:cubicBezTo>
                  <a:cubicBezTo>
                    <a:pt x="1079920" y="323035"/>
                    <a:pt x="1079920" y="324058"/>
                    <a:pt x="1079920" y="325080"/>
                  </a:cubicBezTo>
                  <a:cubicBezTo>
                    <a:pt x="1079920" y="325080"/>
                    <a:pt x="1079920" y="329578"/>
                    <a:pt x="1079920" y="338369"/>
                  </a:cubicBezTo>
                  <a:lnTo>
                    <a:pt x="1072871" y="341660"/>
                  </a:lnTo>
                  <a:lnTo>
                    <a:pt x="1078271" y="348426"/>
                  </a:lnTo>
                  <a:cubicBezTo>
                    <a:pt x="1079498" y="351902"/>
                    <a:pt x="1080124" y="356821"/>
                    <a:pt x="1080124" y="363926"/>
                  </a:cubicBezTo>
                  <a:cubicBezTo>
                    <a:pt x="1080124" y="363926"/>
                    <a:pt x="1080124" y="1364109"/>
                    <a:pt x="1079920" y="1377808"/>
                  </a:cubicBezTo>
                  <a:cubicBezTo>
                    <a:pt x="1067448" y="1387826"/>
                    <a:pt x="1054158" y="1393959"/>
                    <a:pt x="1041074" y="1399889"/>
                  </a:cubicBezTo>
                  <a:cubicBezTo>
                    <a:pt x="1001410" y="1417471"/>
                    <a:pt x="961133" y="1425649"/>
                    <a:pt x="920651" y="1431170"/>
                  </a:cubicBezTo>
                  <a:cubicBezTo>
                    <a:pt x="894481" y="1434850"/>
                    <a:pt x="806975" y="1434850"/>
                    <a:pt x="776921" y="1434236"/>
                  </a:cubicBezTo>
                  <a:cubicBezTo>
                    <a:pt x="758724" y="1434236"/>
                    <a:pt x="740732" y="1431578"/>
                    <a:pt x="722741" y="1428717"/>
                  </a:cubicBezTo>
                  <a:cubicBezTo>
                    <a:pt x="700660" y="1425241"/>
                    <a:pt x="678783" y="1419925"/>
                    <a:pt x="657316" y="1410315"/>
                  </a:cubicBezTo>
                  <a:cubicBezTo>
                    <a:pt x="643822" y="1404386"/>
                    <a:pt x="630533" y="1396617"/>
                    <a:pt x="618265" y="1383737"/>
                  </a:cubicBezTo>
                  <a:cubicBezTo>
                    <a:pt x="613972" y="1379034"/>
                    <a:pt x="611722" y="1373719"/>
                    <a:pt x="612132" y="1363496"/>
                  </a:cubicBezTo>
                  <a:cubicBezTo>
                    <a:pt x="612185" y="1362315"/>
                    <a:pt x="612197" y="1292264"/>
                    <a:pt x="612185" y="1189571"/>
                  </a:cubicBezTo>
                  <a:lnTo>
                    <a:pt x="612184" y="1186328"/>
                  </a:lnTo>
                  <a:lnTo>
                    <a:pt x="539960" y="1188279"/>
                  </a:lnTo>
                  <a:cubicBezTo>
                    <a:pt x="278669" y="1188279"/>
                    <a:pt x="59291" y="1160065"/>
                    <a:pt x="0" y="1121832"/>
                  </a:cubicBezTo>
                  <a:cubicBezTo>
                    <a:pt x="0" y="1105885"/>
                    <a:pt x="0" y="1097094"/>
                    <a:pt x="0" y="1097094"/>
                  </a:cubicBezTo>
                  <a:cubicBezTo>
                    <a:pt x="0" y="1096889"/>
                    <a:pt x="0" y="1096889"/>
                    <a:pt x="0" y="1096889"/>
                  </a:cubicBezTo>
                  <a:cubicBezTo>
                    <a:pt x="24534" y="1137575"/>
                    <a:pt x="258632" y="1169470"/>
                    <a:pt x="544049" y="1169470"/>
                  </a:cubicBezTo>
                  <a:lnTo>
                    <a:pt x="612181" y="1167709"/>
                  </a:lnTo>
                  <a:lnTo>
                    <a:pt x="612171" y="1108023"/>
                  </a:lnTo>
                  <a:lnTo>
                    <a:pt x="539960" y="1109974"/>
                  </a:lnTo>
                  <a:cubicBezTo>
                    <a:pt x="278669" y="1109974"/>
                    <a:pt x="59291" y="1081760"/>
                    <a:pt x="0" y="1043527"/>
                  </a:cubicBezTo>
                  <a:cubicBezTo>
                    <a:pt x="0" y="1027580"/>
                    <a:pt x="0" y="1018789"/>
                    <a:pt x="0" y="1018789"/>
                  </a:cubicBezTo>
                  <a:cubicBezTo>
                    <a:pt x="0" y="1018584"/>
                    <a:pt x="0" y="1018584"/>
                    <a:pt x="0" y="1018584"/>
                  </a:cubicBezTo>
                  <a:cubicBezTo>
                    <a:pt x="24534" y="1059270"/>
                    <a:pt x="258632" y="1091165"/>
                    <a:pt x="544049" y="1091165"/>
                  </a:cubicBezTo>
                  <a:lnTo>
                    <a:pt x="612167" y="1089404"/>
                  </a:lnTo>
                  <a:lnTo>
                    <a:pt x="612165" y="1077339"/>
                  </a:lnTo>
                  <a:lnTo>
                    <a:pt x="612153" y="1029719"/>
                  </a:lnTo>
                  <a:lnTo>
                    <a:pt x="539960" y="1031669"/>
                  </a:lnTo>
                  <a:cubicBezTo>
                    <a:pt x="278669" y="1031669"/>
                    <a:pt x="59291" y="1003455"/>
                    <a:pt x="0" y="965222"/>
                  </a:cubicBezTo>
                  <a:cubicBezTo>
                    <a:pt x="0" y="949275"/>
                    <a:pt x="0" y="940484"/>
                    <a:pt x="0" y="940484"/>
                  </a:cubicBezTo>
                  <a:cubicBezTo>
                    <a:pt x="0" y="940279"/>
                    <a:pt x="0" y="940279"/>
                    <a:pt x="0" y="940279"/>
                  </a:cubicBezTo>
                  <a:cubicBezTo>
                    <a:pt x="24534" y="980965"/>
                    <a:pt x="258632" y="1012860"/>
                    <a:pt x="544049" y="1012860"/>
                  </a:cubicBezTo>
                  <a:lnTo>
                    <a:pt x="612148" y="1011100"/>
                  </a:lnTo>
                  <a:lnTo>
                    <a:pt x="612133" y="951413"/>
                  </a:lnTo>
                  <a:lnTo>
                    <a:pt x="539960" y="953363"/>
                  </a:lnTo>
                  <a:cubicBezTo>
                    <a:pt x="278669" y="953363"/>
                    <a:pt x="59291" y="925149"/>
                    <a:pt x="0" y="886916"/>
                  </a:cubicBezTo>
                  <a:cubicBezTo>
                    <a:pt x="0" y="870969"/>
                    <a:pt x="0" y="862178"/>
                    <a:pt x="0" y="862178"/>
                  </a:cubicBezTo>
                  <a:cubicBezTo>
                    <a:pt x="0" y="861973"/>
                    <a:pt x="0" y="861973"/>
                    <a:pt x="0" y="861973"/>
                  </a:cubicBezTo>
                  <a:cubicBezTo>
                    <a:pt x="24534" y="902659"/>
                    <a:pt x="258632" y="934554"/>
                    <a:pt x="544049" y="934554"/>
                  </a:cubicBezTo>
                  <a:lnTo>
                    <a:pt x="612128" y="932784"/>
                  </a:lnTo>
                  <a:lnTo>
                    <a:pt x="612122" y="907763"/>
                  </a:lnTo>
                  <a:lnTo>
                    <a:pt x="612111" y="872904"/>
                  </a:lnTo>
                  <a:lnTo>
                    <a:pt x="539960" y="874853"/>
                  </a:lnTo>
                  <a:cubicBezTo>
                    <a:pt x="278669" y="874853"/>
                    <a:pt x="59291" y="846639"/>
                    <a:pt x="0" y="808406"/>
                  </a:cubicBezTo>
                  <a:cubicBezTo>
                    <a:pt x="0" y="792459"/>
                    <a:pt x="0" y="783667"/>
                    <a:pt x="0" y="783667"/>
                  </a:cubicBezTo>
                  <a:cubicBezTo>
                    <a:pt x="0" y="783463"/>
                    <a:pt x="0" y="783463"/>
                    <a:pt x="0" y="783463"/>
                  </a:cubicBezTo>
                  <a:cubicBezTo>
                    <a:pt x="24534" y="824149"/>
                    <a:pt x="258632" y="856044"/>
                    <a:pt x="544049" y="856044"/>
                  </a:cubicBezTo>
                  <a:lnTo>
                    <a:pt x="612105" y="854285"/>
                  </a:lnTo>
                  <a:lnTo>
                    <a:pt x="612085" y="794599"/>
                  </a:lnTo>
                  <a:lnTo>
                    <a:pt x="539960" y="796548"/>
                  </a:lnTo>
                  <a:cubicBezTo>
                    <a:pt x="278669" y="796548"/>
                    <a:pt x="59291" y="768334"/>
                    <a:pt x="0" y="730101"/>
                  </a:cubicBezTo>
                  <a:cubicBezTo>
                    <a:pt x="0" y="714154"/>
                    <a:pt x="0" y="705362"/>
                    <a:pt x="0" y="705362"/>
                  </a:cubicBezTo>
                  <a:cubicBezTo>
                    <a:pt x="0" y="705158"/>
                    <a:pt x="0" y="705158"/>
                    <a:pt x="0" y="705158"/>
                  </a:cubicBezTo>
                  <a:cubicBezTo>
                    <a:pt x="24534" y="745844"/>
                    <a:pt x="258632" y="777739"/>
                    <a:pt x="544049" y="777739"/>
                  </a:cubicBezTo>
                  <a:lnTo>
                    <a:pt x="612079" y="775981"/>
                  </a:lnTo>
                  <a:lnTo>
                    <a:pt x="612060" y="716294"/>
                  </a:lnTo>
                  <a:lnTo>
                    <a:pt x="539960" y="718242"/>
                  </a:lnTo>
                  <a:cubicBezTo>
                    <a:pt x="278669" y="718242"/>
                    <a:pt x="59291" y="690028"/>
                    <a:pt x="0" y="651795"/>
                  </a:cubicBezTo>
                  <a:cubicBezTo>
                    <a:pt x="0" y="635848"/>
                    <a:pt x="0" y="627056"/>
                    <a:pt x="0" y="627056"/>
                  </a:cubicBezTo>
                  <a:cubicBezTo>
                    <a:pt x="0" y="626852"/>
                    <a:pt x="0" y="626852"/>
                    <a:pt x="0" y="626852"/>
                  </a:cubicBezTo>
                  <a:cubicBezTo>
                    <a:pt x="24534" y="667538"/>
                    <a:pt x="258632" y="699433"/>
                    <a:pt x="544049" y="699433"/>
                  </a:cubicBezTo>
                  <a:lnTo>
                    <a:pt x="612054" y="697675"/>
                  </a:lnTo>
                  <a:lnTo>
                    <a:pt x="612048" y="676731"/>
                  </a:lnTo>
                  <a:lnTo>
                    <a:pt x="612034" y="637990"/>
                  </a:lnTo>
                  <a:lnTo>
                    <a:pt x="539960" y="639937"/>
                  </a:lnTo>
                  <a:cubicBezTo>
                    <a:pt x="278669" y="639937"/>
                    <a:pt x="59291" y="611723"/>
                    <a:pt x="0" y="573490"/>
                  </a:cubicBezTo>
                  <a:cubicBezTo>
                    <a:pt x="0" y="557543"/>
                    <a:pt x="0" y="548751"/>
                    <a:pt x="0" y="548751"/>
                  </a:cubicBezTo>
                  <a:cubicBezTo>
                    <a:pt x="0" y="548547"/>
                    <a:pt x="0" y="548547"/>
                    <a:pt x="0" y="548547"/>
                  </a:cubicBezTo>
                  <a:cubicBezTo>
                    <a:pt x="24534" y="589233"/>
                    <a:pt x="258632" y="621128"/>
                    <a:pt x="544049" y="621128"/>
                  </a:cubicBezTo>
                  <a:lnTo>
                    <a:pt x="612027" y="619371"/>
                  </a:lnTo>
                  <a:lnTo>
                    <a:pt x="612006" y="559685"/>
                  </a:lnTo>
                  <a:lnTo>
                    <a:pt x="539960" y="561631"/>
                  </a:lnTo>
                  <a:cubicBezTo>
                    <a:pt x="278669" y="561631"/>
                    <a:pt x="59291" y="533417"/>
                    <a:pt x="0" y="495184"/>
                  </a:cubicBezTo>
                  <a:cubicBezTo>
                    <a:pt x="0" y="479237"/>
                    <a:pt x="0" y="470445"/>
                    <a:pt x="0" y="470445"/>
                  </a:cubicBezTo>
                  <a:cubicBezTo>
                    <a:pt x="0" y="470241"/>
                    <a:pt x="0" y="470241"/>
                    <a:pt x="0" y="470241"/>
                  </a:cubicBezTo>
                  <a:cubicBezTo>
                    <a:pt x="24534" y="510927"/>
                    <a:pt x="258632" y="542822"/>
                    <a:pt x="544049" y="542822"/>
                  </a:cubicBezTo>
                  <a:lnTo>
                    <a:pt x="611999" y="541055"/>
                  </a:lnTo>
                  <a:lnTo>
                    <a:pt x="611976" y="481176"/>
                  </a:lnTo>
                  <a:lnTo>
                    <a:pt x="539960" y="483122"/>
                  </a:lnTo>
                  <a:cubicBezTo>
                    <a:pt x="278669" y="483122"/>
                    <a:pt x="59291" y="454908"/>
                    <a:pt x="0" y="416675"/>
                  </a:cubicBezTo>
                  <a:cubicBezTo>
                    <a:pt x="0" y="400728"/>
                    <a:pt x="0" y="391936"/>
                    <a:pt x="0" y="391936"/>
                  </a:cubicBezTo>
                  <a:cubicBezTo>
                    <a:pt x="0" y="391732"/>
                    <a:pt x="0" y="391732"/>
                    <a:pt x="0" y="391732"/>
                  </a:cubicBezTo>
                  <a:cubicBezTo>
                    <a:pt x="24534" y="432418"/>
                    <a:pt x="258632" y="464313"/>
                    <a:pt x="544049" y="464313"/>
                  </a:cubicBezTo>
                  <a:lnTo>
                    <a:pt x="611969" y="462557"/>
                  </a:lnTo>
                  <a:lnTo>
                    <a:pt x="611964" y="447249"/>
                  </a:lnTo>
                  <a:lnTo>
                    <a:pt x="611946" y="402871"/>
                  </a:lnTo>
                  <a:lnTo>
                    <a:pt x="539960" y="404816"/>
                  </a:lnTo>
                  <a:cubicBezTo>
                    <a:pt x="278669" y="404816"/>
                    <a:pt x="59291" y="376602"/>
                    <a:pt x="0" y="338369"/>
                  </a:cubicBezTo>
                  <a:cubicBezTo>
                    <a:pt x="0" y="322422"/>
                    <a:pt x="0" y="313630"/>
                    <a:pt x="0" y="313630"/>
                  </a:cubicBezTo>
                  <a:cubicBezTo>
                    <a:pt x="0" y="313426"/>
                    <a:pt x="0" y="313426"/>
                    <a:pt x="0" y="313426"/>
                  </a:cubicBezTo>
                  <a:cubicBezTo>
                    <a:pt x="24534" y="354112"/>
                    <a:pt x="258632" y="386007"/>
                    <a:pt x="544049" y="386007"/>
                  </a:cubicBezTo>
                  <a:lnTo>
                    <a:pt x="611939" y="384252"/>
                  </a:lnTo>
                  <a:lnTo>
                    <a:pt x="611932" y="365803"/>
                  </a:lnTo>
                  <a:cubicBezTo>
                    <a:pt x="611929" y="358445"/>
                    <a:pt x="611927" y="354521"/>
                    <a:pt x="611927" y="354521"/>
                  </a:cubicBezTo>
                  <a:cubicBezTo>
                    <a:pt x="611927" y="339596"/>
                    <a:pt x="627261" y="336325"/>
                    <a:pt x="640755" y="331827"/>
                  </a:cubicBezTo>
                  <a:lnTo>
                    <a:pt x="679960" y="322729"/>
                  </a:lnTo>
                  <a:lnTo>
                    <a:pt x="539960" y="326511"/>
                  </a:lnTo>
                  <a:cubicBezTo>
                    <a:pt x="278669" y="326511"/>
                    <a:pt x="59291" y="298297"/>
                    <a:pt x="0" y="260064"/>
                  </a:cubicBezTo>
                  <a:cubicBezTo>
                    <a:pt x="0" y="244117"/>
                    <a:pt x="0" y="235325"/>
                    <a:pt x="0" y="235325"/>
                  </a:cubicBezTo>
                  <a:cubicBezTo>
                    <a:pt x="0" y="235121"/>
                    <a:pt x="0" y="235121"/>
                    <a:pt x="0" y="235121"/>
                  </a:cubicBezTo>
                  <a:close/>
                  <a:moveTo>
                    <a:pt x="0" y="156815"/>
                  </a:moveTo>
                  <a:cubicBezTo>
                    <a:pt x="24534" y="197501"/>
                    <a:pt x="258632" y="229396"/>
                    <a:pt x="544049" y="229396"/>
                  </a:cubicBezTo>
                  <a:cubicBezTo>
                    <a:pt x="809634" y="229396"/>
                    <a:pt x="1030852" y="201795"/>
                    <a:pt x="1079920" y="165402"/>
                  </a:cubicBezTo>
                  <a:cubicBezTo>
                    <a:pt x="1079920" y="166424"/>
                    <a:pt x="1079920" y="167447"/>
                    <a:pt x="1079920" y="168468"/>
                  </a:cubicBezTo>
                  <a:cubicBezTo>
                    <a:pt x="1079920" y="168468"/>
                    <a:pt x="1079920" y="172967"/>
                    <a:pt x="1079920" y="181758"/>
                  </a:cubicBezTo>
                  <a:cubicBezTo>
                    <a:pt x="1020629" y="219786"/>
                    <a:pt x="801455" y="248205"/>
                    <a:pt x="539960" y="248205"/>
                  </a:cubicBezTo>
                  <a:cubicBezTo>
                    <a:pt x="278669" y="248205"/>
                    <a:pt x="59291" y="219991"/>
                    <a:pt x="0" y="181758"/>
                  </a:cubicBezTo>
                  <a:cubicBezTo>
                    <a:pt x="0" y="165811"/>
                    <a:pt x="0" y="157019"/>
                    <a:pt x="0" y="157019"/>
                  </a:cubicBezTo>
                  <a:cubicBezTo>
                    <a:pt x="0" y="156815"/>
                    <a:pt x="0" y="156815"/>
                    <a:pt x="0" y="156815"/>
                  </a:cubicBezTo>
                  <a:close/>
                  <a:moveTo>
                    <a:pt x="0" y="78510"/>
                  </a:moveTo>
                  <a:cubicBezTo>
                    <a:pt x="24534" y="119196"/>
                    <a:pt x="258632" y="151091"/>
                    <a:pt x="544049" y="151091"/>
                  </a:cubicBezTo>
                  <a:cubicBezTo>
                    <a:pt x="809634" y="151091"/>
                    <a:pt x="1030852" y="123285"/>
                    <a:pt x="1079920" y="87097"/>
                  </a:cubicBezTo>
                  <a:cubicBezTo>
                    <a:pt x="1079920" y="88119"/>
                    <a:pt x="1079920" y="89142"/>
                    <a:pt x="1079920" y="90163"/>
                  </a:cubicBezTo>
                  <a:cubicBezTo>
                    <a:pt x="1079920" y="90163"/>
                    <a:pt x="1079920" y="94662"/>
                    <a:pt x="1079920" y="103453"/>
                  </a:cubicBezTo>
                  <a:cubicBezTo>
                    <a:pt x="1020629" y="141481"/>
                    <a:pt x="801455" y="169900"/>
                    <a:pt x="539960" y="169900"/>
                  </a:cubicBezTo>
                  <a:cubicBezTo>
                    <a:pt x="278669" y="169900"/>
                    <a:pt x="59291" y="141686"/>
                    <a:pt x="0" y="103453"/>
                  </a:cubicBezTo>
                  <a:cubicBezTo>
                    <a:pt x="0" y="87506"/>
                    <a:pt x="0" y="78714"/>
                    <a:pt x="0" y="78714"/>
                  </a:cubicBezTo>
                  <a:cubicBezTo>
                    <a:pt x="0" y="78510"/>
                    <a:pt x="0" y="78510"/>
                    <a:pt x="0" y="78510"/>
                  </a:cubicBezTo>
                  <a:close/>
                  <a:moveTo>
                    <a:pt x="0" y="0"/>
                  </a:moveTo>
                  <a:cubicBezTo>
                    <a:pt x="24534" y="40686"/>
                    <a:pt x="258632" y="72581"/>
                    <a:pt x="544049" y="72581"/>
                  </a:cubicBezTo>
                  <a:cubicBezTo>
                    <a:pt x="809634" y="72581"/>
                    <a:pt x="1030852" y="44980"/>
                    <a:pt x="1079920" y="8587"/>
                  </a:cubicBezTo>
                  <a:cubicBezTo>
                    <a:pt x="1079920" y="9609"/>
                    <a:pt x="1079920" y="10632"/>
                    <a:pt x="1079920" y="11653"/>
                  </a:cubicBezTo>
                  <a:cubicBezTo>
                    <a:pt x="1079920" y="11653"/>
                    <a:pt x="1079920" y="16152"/>
                    <a:pt x="1079920" y="24943"/>
                  </a:cubicBezTo>
                  <a:cubicBezTo>
                    <a:pt x="1020629" y="62971"/>
                    <a:pt x="801455" y="91390"/>
                    <a:pt x="539960" y="91390"/>
                  </a:cubicBezTo>
                  <a:cubicBezTo>
                    <a:pt x="278669" y="91390"/>
                    <a:pt x="59291" y="63176"/>
                    <a:pt x="0" y="24943"/>
                  </a:cubicBezTo>
                  <a:cubicBezTo>
                    <a:pt x="0" y="8996"/>
                    <a:pt x="0" y="204"/>
                    <a:pt x="0" y="20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424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A2746C4-15A3-4C79-991D-873D3E10DEEE}"/>
                </a:ext>
              </a:extLst>
            </p:cNvPr>
            <p:cNvSpPr/>
            <p:nvPr/>
          </p:nvSpPr>
          <p:spPr>
            <a:xfrm>
              <a:off x="7401401" y="1983871"/>
              <a:ext cx="1082577" cy="774208"/>
            </a:xfrm>
            <a:custGeom>
              <a:avLst/>
              <a:gdLst>
                <a:gd name="connsiteX0" fmla="*/ 2250734 w 2251159"/>
                <a:gd name="connsiteY0" fmla="*/ 72161 h 1609921"/>
                <a:gd name="connsiteX1" fmla="*/ 2114262 w 2251159"/>
                <a:gd name="connsiteY1" fmla="*/ 3287 h 1609921"/>
                <a:gd name="connsiteX2" fmla="*/ 133497 w 2251159"/>
                <a:gd name="connsiteY2" fmla="*/ 4987 h 1609921"/>
                <a:gd name="connsiteX3" fmla="*/ 0 w 2251159"/>
                <a:gd name="connsiteY3" fmla="*/ 48777 h 1609921"/>
                <a:gd name="connsiteX4" fmla="*/ 850 w 2251159"/>
                <a:gd name="connsiteY4" fmla="*/ 1458994 h 1609921"/>
                <a:gd name="connsiteX5" fmla="*/ 1132169 w 2251159"/>
                <a:gd name="connsiteY5" fmla="*/ 1609922 h 1609921"/>
                <a:gd name="connsiteX6" fmla="*/ 2251159 w 2251159"/>
                <a:gd name="connsiteY6" fmla="*/ 1473874 h 1609921"/>
                <a:gd name="connsiteX7" fmla="*/ 2250734 w 2251159"/>
                <a:gd name="connsiteY7" fmla="*/ 72161 h 160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51159" h="1609921">
                  <a:moveTo>
                    <a:pt x="2250734" y="72161"/>
                  </a:moveTo>
                  <a:cubicBezTo>
                    <a:pt x="2250734" y="1586"/>
                    <a:pt x="2182710" y="3287"/>
                    <a:pt x="2114262" y="3287"/>
                  </a:cubicBezTo>
                  <a:lnTo>
                    <a:pt x="133497" y="4987"/>
                  </a:lnTo>
                  <a:cubicBezTo>
                    <a:pt x="65048" y="4987"/>
                    <a:pt x="0" y="-21797"/>
                    <a:pt x="0" y="48777"/>
                  </a:cubicBezTo>
                  <a:cubicBezTo>
                    <a:pt x="0" y="48777"/>
                    <a:pt x="425" y="784709"/>
                    <a:pt x="850" y="1458994"/>
                  </a:cubicBezTo>
                  <a:cubicBezTo>
                    <a:pt x="51868" y="1543598"/>
                    <a:pt x="539088" y="1609922"/>
                    <a:pt x="1132169" y="1609922"/>
                  </a:cubicBezTo>
                  <a:cubicBezTo>
                    <a:pt x="1684012" y="1609922"/>
                    <a:pt x="2148699" y="1550401"/>
                    <a:pt x="2251159" y="1473874"/>
                  </a:cubicBezTo>
                  <a:cubicBezTo>
                    <a:pt x="2250734" y="1476000"/>
                    <a:pt x="2250734" y="72161"/>
                    <a:pt x="2250734" y="72161"/>
                  </a:cubicBezTo>
                  <a:close/>
                </a:path>
              </a:pathLst>
            </a:custGeom>
            <a:solidFill>
              <a:srgbClr val="FBBF20"/>
            </a:solidFill>
            <a:ln w="7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DDB8E2D-821A-47D8-AD4D-D5A088E581C3}"/>
                </a:ext>
              </a:extLst>
            </p:cNvPr>
            <p:cNvSpPr/>
            <p:nvPr/>
          </p:nvSpPr>
          <p:spPr>
            <a:xfrm>
              <a:off x="7399152" y="1920231"/>
              <a:ext cx="1082782" cy="159473"/>
            </a:xfrm>
            <a:custGeom>
              <a:avLst/>
              <a:gdLst>
                <a:gd name="connsiteX0" fmla="*/ 2251584 w 2251584"/>
                <a:gd name="connsiteY0" fmla="*/ 165808 h 331615"/>
                <a:gd name="connsiteX1" fmla="*/ 1125792 w 2251584"/>
                <a:gd name="connsiteY1" fmla="*/ 331616 h 331615"/>
                <a:gd name="connsiteX2" fmla="*/ 0 w 2251584"/>
                <a:gd name="connsiteY2" fmla="*/ 165808 h 331615"/>
                <a:gd name="connsiteX3" fmla="*/ 1125792 w 2251584"/>
                <a:gd name="connsiteY3" fmla="*/ 0 h 331615"/>
                <a:gd name="connsiteX4" fmla="*/ 2251584 w 2251584"/>
                <a:gd name="connsiteY4" fmla="*/ 165808 h 331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1584" h="331615">
                  <a:moveTo>
                    <a:pt x="2251584" y="165808"/>
                  </a:moveTo>
                  <a:cubicBezTo>
                    <a:pt x="2251584" y="257381"/>
                    <a:pt x="1747550" y="331616"/>
                    <a:pt x="1125792" y="331616"/>
                  </a:cubicBezTo>
                  <a:cubicBezTo>
                    <a:pt x="504034" y="331616"/>
                    <a:pt x="0" y="257381"/>
                    <a:pt x="0" y="165808"/>
                  </a:cubicBezTo>
                  <a:cubicBezTo>
                    <a:pt x="0" y="74235"/>
                    <a:pt x="504034" y="0"/>
                    <a:pt x="1125792" y="0"/>
                  </a:cubicBezTo>
                  <a:cubicBezTo>
                    <a:pt x="1747550" y="0"/>
                    <a:pt x="2251584" y="74235"/>
                    <a:pt x="2251584" y="165808"/>
                  </a:cubicBezTo>
                  <a:close/>
                </a:path>
              </a:pathLst>
            </a:custGeom>
            <a:solidFill>
              <a:srgbClr val="FB7900"/>
            </a:solidFill>
            <a:ln w="7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4140178-9735-44A2-8CEC-8456F8ACD9D0}"/>
                </a:ext>
              </a:extLst>
            </p:cNvPr>
            <p:cNvSpPr/>
            <p:nvPr/>
          </p:nvSpPr>
          <p:spPr>
            <a:xfrm>
              <a:off x="7401809" y="2058645"/>
              <a:ext cx="1079919" cy="639733"/>
            </a:xfrm>
            <a:custGeom>
              <a:avLst/>
              <a:gdLst>
                <a:gd name="connsiteX0" fmla="*/ 0 w 1079919"/>
                <a:gd name="connsiteY0" fmla="*/ 548343 h 639733"/>
                <a:gd name="connsiteX1" fmla="*/ 544049 w 1079919"/>
                <a:gd name="connsiteY1" fmla="*/ 620924 h 639733"/>
                <a:gd name="connsiteX2" fmla="*/ 1079919 w 1079919"/>
                <a:gd name="connsiteY2" fmla="*/ 556930 h 639733"/>
                <a:gd name="connsiteX3" fmla="*/ 1079919 w 1079919"/>
                <a:gd name="connsiteY3" fmla="*/ 559997 h 639733"/>
                <a:gd name="connsiteX4" fmla="*/ 1079919 w 1079919"/>
                <a:gd name="connsiteY4" fmla="*/ 573286 h 639733"/>
                <a:gd name="connsiteX5" fmla="*/ 539960 w 1079919"/>
                <a:gd name="connsiteY5" fmla="*/ 639733 h 639733"/>
                <a:gd name="connsiteX6" fmla="*/ 0 w 1079919"/>
                <a:gd name="connsiteY6" fmla="*/ 573286 h 639733"/>
                <a:gd name="connsiteX7" fmla="*/ 0 w 1079919"/>
                <a:gd name="connsiteY7" fmla="*/ 548548 h 639733"/>
                <a:gd name="connsiteX8" fmla="*/ 0 w 1079919"/>
                <a:gd name="connsiteY8" fmla="*/ 548343 h 639733"/>
                <a:gd name="connsiteX9" fmla="*/ 0 w 1079919"/>
                <a:gd name="connsiteY9" fmla="*/ 470038 h 639733"/>
                <a:gd name="connsiteX10" fmla="*/ 544049 w 1079919"/>
                <a:gd name="connsiteY10" fmla="*/ 542619 h 639733"/>
                <a:gd name="connsiteX11" fmla="*/ 1079919 w 1079919"/>
                <a:gd name="connsiteY11" fmla="*/ 478625 h 639733"/>
                <a:gd name="connsiteX12" fmla="*/ 1079919 w 1079919"/>
                <a:gd name="connsiteY12" fmla="*/ 481691 h 639733"/>
                <a:gd name="connsiteX13" fmla="*/ 1079919 w 1079919"/>
                <a:gd name="connsiteY13" fmla="*/ 494981 h 639733"/>
                <a:gd name="connsiteX14" fmla="*/ 539960 w 1079919"/>
                <a:gd name="connsiteY14" fmla="*/ 561428 h 639733"/>
                <a:gd name="connsiteX15" fmla="*/ 0 w 1079919"/>
                <a:gd name="connsiteY15" fmla="*/ 494981 h 639733"/>
                <a:gd name="connsiteX16" fmla="*/ 0 w 1079919"/>
                <a:gd name="connsiteY16" fmla="*/ 470242 h 639733"/>
                <a:gd name="connsiteX17" fmla="*/ 0 w 1079919"/>
                <a:gd name="connsiteY17" fmla="*/ 470038 h 639733"/>
                <a:gd name="connsiteX18" fmla="*/ 0 w 1079919"/>
                <a:gd name="connsiteY18" fmla="*/ 391732 h 639733"/>
                <a:gd name="connsiteX19" fmla="*/ 544049 w 1079919"/>
                <a:gd name="connsiteY19" fmla="*/ 464313 h 639733"/>
                <a:gd name="connsiteX20" fmla="*/ 1079919 w 1079919"/>
                <a:gd name="connsiteY20" fmla="*/ 400319 h 639733"/>
                <a:gd name="connsiteX21" fmla="*/ 1079919 w 1079919"/>
                <a:gd name="connsiteY21" fmla="*/ 403385 h 639733"/>
                <a:gd name="connsiteX22" fmla="*/ 1079919 w 1079919"/>
                <a:gd name="connsiteY22" fmla="*/ 416675 h 639733"/>
                <a:gd name="connsiteX23" fmla="*/ 539960 w 1079919"/>
                <a:gd name="connsiteY23" fmla="*/ 483122 h 639733"/>
                <a:gd name="connsiteX24" fmla="*/ 0 w 1079919"/>
                <a:gd name="connsiteY24" fmla="*/ 416675 h 639733"/>
                <a:gd name="connsiteX25" fmla="*/ 0 w 1079919"/>
                <a:gd name="connsiteY25" fmla="*/ 391936 h 639733"/>
                <a:gd name="connsiteX26" fmla="*/ 0 w 1079919"/>
                <a:gd name="connsiteY26" fmla="*/ 391732 h 639733"/>
                <a:gd name="connsiteX27" fmla="*/ 0 w 1079919"/>
                <a:gd name="connsiteY27" fmla="*/ 313427 h 639733"/>
                <a:gd name="connsiteX28" fmla="*/ 544049 w 1079919"/>
                <a:gd name="connsiteY28" fmla="*/ 386008 h 639733"/>
                <a:gd name="connsiteX29" fmla="*/ 1079919 w 1079919"/>
                <a:gd name="connsiteY29" fmla="*/ 322014 h 639733"/>
                <a:gd name="connsiteX30" fmla="*/ 1079919 w 1079919"/>
                <a:gd name="connsiteY30" fmla="*/ 325080 h 639733"/>
                <a:gd name="connsiteX31" fmla="*/ 1079919 w 1079919"/>
                <a:gd name="connsiteY31" fmla="*/ 338370 h 639733"/>
                <a:gd name="connsiteX32" fmla="*/ 539960 w 1079919"/>
                <a:gd name="connsiteY32" fmla="*/ 404817 h 639733"/>
                <a:gd name="connsiteX33" fmla="*/ 0 w 1079919"/>
                <a:gd name="connsiteY33" fmla="*/ 338370 h 639733"/>
                <a:gd name="connsiteX34" fmla="*/ 0 w 1079919"/>
                <a:gd name="connsiteY34" fmla="*/ 313631 h 639733"/>
                <a:gd name="connsiteX35" fmla="*/ 0 w 1079919"/>
                <a:gd name="connsiteY35" fmla="*/ 313427 h 639733"/>
                <a:gd name="connsiteX36" fmla="*/ 0 w 1079919"/>
                <a:gd name="connsiteY36" fmla="*/ 234917 h 639733"/>
                <a:gd name="connsiteX37" fmla="*/ 544049 w 1079919"/>
                <a:gd name="connsiteY37" fmla="*/ 307498 h 639733"/>
                <a:gd name="connsiteX38" fmla="*/ 1079919 w 1079919"/>
                <a:gd name="connsiteY38" fmla="*/ 243504 h 639733"/>
                <a:gd name="connsiteX39" fmla="*/ 1079919 w 1079919"/>
                <a:gd name="connsiteY39" fmla="*/ 246570 h 639733"/>
                <a:gd name="connsiteX40" fmla="*/ 1079919 w 1079919"/>
                <a:gd name="connsiteY40" fmla="*/ 259860 h 639733"/>
                <a:gd name="connsiteX41" fmla="*/ 539960 w 1079919"/>
                <a:gd name="connsiteY41" fmla="*/ 326307 h 639733"/>
                <a:gd name="connsiteX42" fmla="*/ 0 w 1079919"/>
                <a:gd name="connsiteY42" fmla="*/ 259860 h 639733"/>
                <a:gd name="connsiteX43" fmla="*/ 0 w 1079919"/>
                <a:gd name="connsiteY43" fmla="*/ 235121 h 639733"/>
                <a:gd name="connsiteX44" fmla="*/ 0 w 1079919"/>
                <a:gd name="connsiteY44" fmla="*/ 234917 h 639733"/>
                <a:gd name="connsiteX45" fmla="*/ 0 w 1079919"/>
                <a:gd name="connsiteY45" fmla="*/ 156612 h 639733"/>
                <a:gd name="connsiteX46" fmla="*/ 544049 w 1079919"/>
                <a:gd name="connsiteY46" fmla="*/ 229193 h 639733"/>
                <a:gd name="connsiteX47" fmla="*/ 1079919 w 1079919"/>
                <a:gd name="connsiteY47" fmla="*/ 165199 h 639733"/>
                <a:gd name="connsiteX48" fmla="*/ 1079919 w 1079919"/>
                <a:gd name="connsiteY48" fmla="*/ 168265 h 639733"/>
                <a:gd name="connsiteX49" fmla="*/ 1079919 w 1079919"/>
                <a:gd name="connsiteY49" fmla="*/ 181555 h 639733"/>
                <a:gd name="connsiteX50" fmla="*/ 539960 w 1079919"/>
                <a:gd name="connsiteY50" fmla="*/ 248002 h 639733"/>
                <a:gd name="connsiteX51" fmla="*/ 0 w 1079919"/>
                <a:gd name="connsiteY51" fmla="*/ 181555 h 639733"/>
                <a:gd name="connsiteX52" fmla="*/ 0 w 1079919"/>
                <a:gd name="connsiteY52" fmla="*/ 156816 h 639733"/>
                <a:gd name="connsiteX53" fmla="*/ 0 w 1079919"/>
                <a:gd name="connsiteY53" fmla="*/ 156612 h 639733"/>
                <a:gd name="connsiteX54" fmla="*/ 0 w 1079919"/>
                <a:gd name="connsiteY54" fmla="*/ 78306 h 639733"/>
                <a:gd name="connsiteX55" fmla="*/ 544049 w 1079919"/>
                <a:gd name="connsiteY55" fmla="*/ 150887 h 639733"/>
                <a:gd name="connsiteX56" fmla="*/ 1079919 w 1079919"/>
                <a:gd name="connsiteY56" fmla="*/ 86893 h 639733"/>
                <a:gd name="connsiteX57" fmla="*/ 1079919 w 1079919"/>
                <a:gd name="connsiteY57" fmla="*/ 89959 h 639733"/>
                <a:gd name="connsiteX58" fmla="*/ 1079919 w 1079919"/>
                <a:gd name="connsiteY58" fmla="*/ 103249 h 639733"/>
                <a:gd name="connsiteX59" fmla="*/ 539960 w 1079919"/>
                <a:gd name="connsiteY59" fmla="*/ 169696 h 639733"/>
                <a:gd name="connsiteX60" fmla="*/ 0 w 1079919"/>
                <a:gd name="connsiteY60" fmla="*/ 103249 h 639733"/>
                <a:gd name="connsiteX61" fmla="*/ 0 w 1079919"/>
                <a:gd name="connsiteY61" fmla="*/ 78510 h 639733"/>
                <a:gd name="connsiteX62" fmla="*/ 0 w 1079919"/>
                <a:gd name="connsiteY62" fmla="*/ 78306 h 639733"/>
                <a:gd name="connsiteX63" fmla="*/ 0 w 1079919"/>
                <a:gd name="connsiteY63" fmla="*/ 0 h 639733"/>
                <a:gd name="connsiteX64" fmla="*/ 544049 w 1079919"/>
                <a:gd name="connsiteY64" fmla="*/ 72581 h 639733"/>
                <a:gd name="connsiteX65" fmla="*/ 1079919 w 1079919"/>
                <a:gd name="connsiteY65" fmla="*/ 8587 h 639733"/>
                <a:gd name="connsiteX66" fmla="*/ 1079919 w 1079919"/>
                <a:gd name="connsiteY66" fmla="*/ 11653 h 639733"/>
                <a:gd name="connsiteX67" fmla="*/ 1079919 w 1079919"/>
                <a:gd name="connsiteY67" fmla="*/ 24943 h 639733"/>
                <a:gd name="connsiteX68" fmla="*/ 539960 w 1079919"/>
                <a:gd name="connsiteY68" fmla="*/ 91390 h 639733"/>
                <a:gd name="connsiteX69" fmla="*/ 0 w 1079919"/>
                <a:gd name="connsiteY69" fmla="*/ 24943 h 639733"/>
                <a:gd name="connsiteX70" fmla="*/ 0 w 1079919"/>
                <a:gd name="connsiteY70" fmla="*/ 204 h 639733"/>
                <a:gd name="connsiteX71" fmla="*/ 0 w 1079919"/>
                <a:gd name="connsiteY71" fmla="*/ 0 h 639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079919" h="639733">
                  <a:moveTo>
                    <a:pt x="0" y="548343"/>
                  </a:moveTo>
                  <a:cubicBezTo>
                    <a:pt x="24535" y="589029"/>
                    <a:pt x="258633" y="620924"/>
                    <a:pt x="544049" y="620924"/>
                  </a:cubicBezTo>
                  <a:cubicBezTo>
                    <a:pt x="809428" y="620924"/>
                    <a:pt x="1030646" y="593323"/>
                    <a:pt x="1079919" y="556930"/>
                  </a:cubicBezTo>
                  <a:cubicBezTo>
                    <a:pt x="1079919" y="557952"/>
                    <a:pt x="1079919" y="558975"/>
                    <a:pt x="1079919" y="559997"/>
                  </a:cubicBezTo>
                  <a:cubicBezTo>
                    <a:pt x="1079919" y="559997"/>
                    <a:pt x="1079919" y="564495"/>
                    <a:pt x="1079919" y="573286"/>
                  </a:cubicBezTo>
                  <a:cubicBezTo>
                    <a:pt x="1020628" y="611315"/>
                    <a:pt x="801455" y="639733"/>
                    <a:pt x="539960" y="639733"/>
                  </a:cubicBezTo>
                  <a:cubicBezTo>
                    <a:pt x="278669" y="639733"/>
                    <a:pt x="59292" y="611519"/>
                    <a:pt x="0" y="573286"/>
                  </a:cubicBezTo>
                  <a:cubicBezTo>
                    <a:pt x="0" y="557339"/>
                    <a:pt x="0" y="548548"/>
                    <a:pt x="0" y="548548"/>
                  </a:cubicBezTo>
                  <a:cubicBezTo>
                    <a:pt x="0" y="548343"/>
                    <a:pt x="0" y="548343"/>
                    <a:pt x="0" y="548343"/>
                  </a:cubicBezTo>
                  <a:close/>
                  <a:moveTo>
                    <a:pt x="0" y="470038"/>
                  </a:moveTo>
                  <a:cubicBezTo>
                    <a:pt x="24535" y="510724"/>
                    <a:pt x="258633" y="542619"/>
                    <a:pt x="544049" y="542619"/>
                  </a:cubicBezTo>
                  <a:cubicBezTo>
                    <a:pt x="809428" y="542619"/>
                    <a:pt x="1030646" y="515018"/>
                    <a:pt x="1079919" y="478625"/>
                  </a:cubicBezTo>
                  <a:cubicBezTo>
                    <a:pt x="1079919" y="479647"/>
                    <a:pt x="1079919" y="480670"/>
                    <a:pt x="1079919" y="481691"/>
                  </a:cubicBezTo>
                  <a:cubicBezTo>
                    <a:pt x="1079919" y="481691"/>
                    <a:pt x="1079919" y="486190"/>
                    <a:pt x="1079919" y="494981"/>
                  </a:cubicBezTo>
                  <a:cubicBezTo>
                    <a:pt x="1020628" y="533009"/>
                    <a:pt x="801455" y="561428"/>
                    <a:pt x="539960" y="561428"/>
                  </a:cubicBezTo>
                  <a:cubicBezTo>
                    <a:pt x="278669" y="561428"/>
                    <a:pt x="59292" y="533214"/>
                    <a:pt x="0" y="494981"/>
                  </a:cubicBezTo>
                  <a:cubicBezTo>
                    <a:pt x="0" y="479034"/>
                    <a:pt x="0" y="470242"/>
                    <a:pt x="0" y="470242"/>
                  </a:cubicBezTo>
                  <a:cubicBezTo>
                    <a:pt x="0" y="470038"/>
                    <a:pt x="0" y="470038"/>
                    <a:pt x="0" y="470038"/>
                  </a:cubicBezTo>
                  <a:close/>
                  <a:moveTo>
                    <a:pt x="0" y="391732"/>
                  </a:moveTo>
                  <a:cubicBezTo>
                    <a:pt x="24535" y="432418"/>
                    <a:pt x="258633" y="464313"/>
                    <a:pt x="544049" y="464313"/>
                  </a:cubicBezTo>
                  <a:cubicBezTo>
                    <a:pt x="809428" y="464313"/>
                    <a:pt x="1030646" y="436712"/>
                    <a:pt x="1079919" y="400319"/>
                  </a:cubicBezTo>
                  <a:cubicBezTo>
                    <a:pt x="1079919" y="401341"/>
                    <a:pt x="1079919" y="402364"/>
                    <a:pt x="1079919" y="403385"/>
                  </a:cubicBezTo>
                  <a:cubicBezTo>
                    <a:pt x="1079919" y="403385"/>
                    <a:pt x="1079919" y="407884"/>
                    <a:pt x="1079919" y="416675"/>
                  </a:cubicBezTo>
                  <a:cubicBezTo>
                    <a:pt x="1020628" y="454703"/>
                    <a:pt x="801455" y="483122"/>
                    <a:pt x="539960" y="483122"/>
                  </a:cubicBezTo>
                  <a:cubicBezTo>
                    <a:pt x="278669" y="483122"/>
                    <a:pt x="59292" y="454908"/>
                    <a:pt x="0" y="416675"/>
                  </a:cubicBezTo>
                  <a:cubicBezTo>
                    <a:pt x="0" y="400728"/>
                    <a:pt x="0" y="391936"/>
                    <a:pt x="0" y="391936"/>
                  </a:cubicBezTo>
                  <a:cubicBezTo>
                    <a:pt x="0" y="391732"/>
                    <a:pt x="0" y="391732"/>
                    <a:pt x="0" y="391732"/>
                  </a:cubicBezTo>
                  <a:close/>
                  <a:moveTo>
                    <a:pt x="0" y="313427"/>
                  </a:moveTo>
                  <a:cubicBezTo>
                    <a:pt x="24535" y="354113"/>
                    <a:pt x="258633" y="386008"/>
                    <a:pt x="544049" y="386008"/>
                  </a:cubicBezTo>
                  <a:cubicBezTo>
                    <a:pt x="809428" y="386008"/>
                    <a:pt x="1030646" y="358202"/>
                    <a:pt x="1079919" y="322014"/>
                  </a:cubicBezTo>
                  <a:cubicBezTo>
                    <a:pt x="1079919" y="323036"/>
                    <a:pt x="1079919" y="324059"/>
                    <a:pt x="1079919" y="325080"/>
                  </a:cubicBezTo>
                  <a:cubicBezTo>
                    <a:pt x="1079919" y="325080"/>
                    <a:pt x="1079919" y="329579"/>
                    <a:pt x="1079919" y="338370"/>
                  </a:cubicBezTo>
                  <a:cubicBezTo>
                    <a:pt x="1020628" y="376398"/>
                    <a:pt x="801455" y="404817"/>
                    <a:pt x="539960" y="404817"/>
                  </a:cubicBezTo>
                  <a:cubicBezTo>
                    <a:pt x="278669" y="404817"/>
                    <a:pt x="59292" y="376603"/>
                    <a:pt x="0" y="338370"/>
                  </a:cubicBezTo>
                  <a:cubicBezTo>
                    <a:pt x="0" y="322423"/>
                    <a:pt x="0" y="313631"/>
                    <a:pt x="0" y="313631"/>
                  </a:cubicBezTo>
                  <a:cubicBezTo>
                    <a:pt x="0" y="313427"/>
                    <a:pt x="0" y="313427"/>
                    <a:pt x="0" y="313427"/>
                  </a:cubicBezTo>
                  <a:close/>
                  <a:moveTo>
                    <a:pt x="0" y="234917"/>
                  </a:moveTo>
                  <a:cubicBezTo>
                    <a:pt x="24535" y="275603"/>
                    <a:pt x="258633" y="307498"/>
                    <a:pt x="544049" y="307498"/>
                  </a:cubicBezTo>
                  <a:cubicBezTo>
                    <a:pt x="809428" y="307498"/>
                    <a:pt x="1030646" y="279897"/>
                    <a:pt x="1079919" y="243504"/>
                  </a:cubicBezTo>
                  <a:cubicBezTo>
                    <a:pt x="1079919" y="244526"/>
                    <a:pt x="1079919" y="245549"/>
                    <a:pt x="1079919" y="246570"/>
                  </a:cubicBezTo>
                  <a:cubicBezTo>
                    <a:pt x="1079919" y="246570"/>
                    <a:pt x="1079919" y="251069"/>
                    <a:pt x="1079919" y="259860"/>
                  </a:cubicBezTo>
                  <a:cubicBezTo>
                    <a:pt x="1020628" y="297888"/>
                    <a:pt x="801455" y="326307"/>
                    <a:pt x="539960" y="326307"/>
                  </a:cubicBezTo>
                  <a:cubicBezTo>
                    <a:pt x="278669" y="326307"/>
                    <a:pt x="59292" y="298093"/>
                    <a:pt x="0" y="259860"/>
                  </a:cubicBezTo>
                  <a:cubicBezTo>
                    <a:pt x="0" y="243913"/>
                    <a:pt x="0" y="235121"/>
                    <a:pt x="0" y="235121"/>
                  </a:cubicBezTo>
                  <a:cubicBezTo>
                    <a:pt x="0" y="234917"/>
                    <a:pt x="0" y="234917"/>
                    <a:pt x="0" y="234917"/>
                  </a:cubicBezTo>
                  <a:close/>
                  <a:moveTo>
                    <a:pt x="0" y="156612"/>
                  </a:moveTo>
                  <a:cubicBezTo>
                    <a:pt x="24535" y="197298"/>
                    <a:pt x="258633" y="229193"/>
                    <a:pt x="544049" y="229193"/>
                  </a:cubicBezTo>
                  <a:cubicBezTo>
                    <a:pt x="809428" y="229193"/>
                    <a:pt x="1030646" y="201592"/>
                    <a:pt x="1079919" y="165199"/>
                  </a:cubicBezTo>
                  <a:cubicBezTo>
                    <a:pt x="1079919" y="166221"/>
                    <a:pt x="1079919" y="167244"/>
                    <a:pt x="1079919" y="168265"/>
                  </a:cubicBezTo>
                  <a:cubicBezTo>
                    <a:pt x="1079919" y="168265"/>
                    <a:pt x="1079919" y="172764"/>
                    <a:pt x="1079919" y="181555"/>
                  </a:cubicBezTo>
                  <a:cubicBezTo>
                    <a:pt x="1020628" y="219583"/>
                    <a:pt x="801455" y="248002"/>
                    <a:pt x="539960" y="248002"/>
                  </a:cubicBezTo>
                  <a:cubicBezTo>
                    <a:pt x="278669" y="248002"/>
                    <a:pt x="59292" y="219788"/>
                    <a:pt x="0" y="181555"/>
                  </a:cubicBezTo>
                  <a:cubicBezTo>
                    <a:pt x="0" y="165608"/>
                    <a:pt x="0" y="156816"/>
                    <a:pt x="0" y="156816"/>
                  </a:cubicBezTo>
                  <a:cubicBezTo>
                    <a:pt x="0" y="156612"/>
                    <a:pt x="0" y="156612"/>
                    <a:pt x="0" y="156612"/>
                  </a:cubicBezTo>
                  <a:close/>
                  <a:moveTo>
                    <a:pt x="0" y="78306"/>
                  </a:moveTo>
                  <a:cubicBezTo>
                    <a:pt x="24535" y="118992"/>
                    <a:pt x="258633" y="150887"/>
                    <a:pt x="544049" y="150887"/>
                  </a:cubicBezTo>
                  <a:cubicBezTo>
                    <a:pt x="809428" y="150887"/>
                    <a:pt x="1030646" y="123286"/>
                    <a:pt x="1079919" y="86893"/>
                  </a:cubicBezTo>
                  <a:cubicBezTo>
                    <a:pt x="1079919" y="87915"/>
                    <a:pt x="1079919" y="88938"/>
                    <a:pt x="1079919" y="89959"/>
                  </a:cubicBezTo>
                  <a:cubicBezTo>
                    <a:pt x="1079919" y="89959"/>
                    <a:pt x="1079919" y="94458"/>
                    <a:pt x="1079919" y="103249"/>
                  </a:cubicBezTo>
                  <a:cubicBezTo>
                    <a:pt x="1020628" y="141277"/>
                    <a:pt x="801455" y="169696"/>
                    <a:pt x="539960" y="169696"/>
                  </a:cubicBezTo>
                  <a:cubicBezTo>
                    <a:pt x="278669" y="169696"/>
                    <a:pt x="59292" y="141482"/>
                    <a:pt x="0" y="103249"/>
                  </a:cubicBezTo>
                  <a:cubicBezTo>
                    <a:pt x="0" y="87302"/>
                    <a:pt x="0" y="78510"/>
                    <a:pt x="0" y="78510"/>
                  </a:cubicBezTo>
                  <a:cubicBezTo>
                    <a:pt x="0" y="78306"/>
                    <a:pt x="0" y="78306"/>
                    <a:pt x="0" y="78306"/>
                  </a:cubicBezTo>
                  <a:close/>
                  <a:moveTo>
                    <a:pt x="0" y="0"/>
                  </a:moveTo>
                  <a:cubicBezTo>
                    <a:pt x="24535" y="40686"/>
                    <a:pt x="258633" y="72581"/>
                    <a:pt x="544049" y="72581"/>
                  </a:cubicBezTo>
                  <a:cubicBezTo>
                    <a:pt x="809428" y="72581"/>
                    <a:pt x="1030646" y="44980"/>
                    <a:pt x="1079919" y="8587"/>
                  </a:cubicBezTo>
                  <a:cubicBezTo>
                    <a:pt x="1079919" y="9609"/>
                    <a:pt x="1079919" y="10632"/>
                    <a:pt x="1079919" y="11653"/>
                  </a:cubicBezTo>
                  <a:cubicBezTo>
                    <a:pt x="1079919" y="11653"/>
                    <a:pt x="1079919" y="16152"/>
                    <a:pt x="1079919" y="24943"/>
                  </a:cubicBezTo>
                  <a:cubicBezTo>
                    <a:pt x="1020628" y="62971"/>
                    <a:pt x="801455" y="91390"/>
                    <a:pt x="539960" y="91390"/>
                  </a:cubicBezTo>
                  <a:cubicBezTo>
                    <a:pt x="278669" y="91390"/>
                    <a:pt x="59292" y="63176"/>
                    <a:pt x="0" y="24943"/>
                  </a:cubicBezTo>
                  <a:cubicBezTo>
                    <a:pt x="0" y="8996"/>
                    <a:pt x="0" y="204"/>
                    <a:pt x="0" y="20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424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C09A9EF8-26ED-4F65-A380-565A060E6762}"/>
                </a:ext>
              </a:extLst>
            </p:cNvPr>
            <p:cNvSpPr/>
            <p:nvPr/>
          </p:nvSpPr>
          <p:spPr>
            <a:xfrm>
              <a:off x="7533273" y="1940472"/>
              <a:ext cx="822717" cy="118991"/>
            </a:xfrm>
            <a:custGeom>
              <a:avLst/>
              <a:gdLst>
                <a:gd name="connsiteX0" fmla="*/ 1710796 w 1710795"/>
                <a:gd name="connsiteY0" fmla="*/ 123718 h 247436"/>
                <a:gd name="connsiteX1" fmla="*/ 855398 w 1710795"/>
                <a:gd name="connsiteY1" fmla="*/ 247436 h 247436"/>
                <a:gd name="connsiteX2" fmla="*/ 0 w 1710795"/>
                <a:gd name="connsiteY2" fmla="*/ 123718 h 247436"/>
                <a:gd name="connsiteX3" fmla="*/ 855398 w 1710795"/>
                <a:gd name="connsiteY3" fmla="*/ 0 h 247436"/>
                <a:gd name="connsiteX4" fmla="*/ 1710796 w 1710795"/>
                <a:gd name="connsiteY4" fmla="*/ 123718 h 247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0795" h="247436">
                  <a:moveTo>
                    <a:pt x="1710796" y="123718"/>
                  </a:moveTo>
                  <a:cubicBezTo>
                    <a:pt x="1710796" y="192046"/>
                    <a:pt x="1327821" y="247436"/>
                    <a:pt x="855398" y="247436"/>
                  </a:cubicBezTo>
                  <a:cubicBezTo>
                    <a:pt x="382975" y="247436"/>
                    <a:pt x="0" y="192046"/>
                    <a:pt x="0" y="123718"/>
                  </a:cubicBezTo>
                  <a:cubicBezTo>
                    <a:pt x="0" y="55391"/>
                    <a:pt x="382975" y="0"/>
                    <a:pt x="855398" y="0"/>
                  </a:cubicBezTo>
                  <a:cubicBezTo>
                    <a:pt x="1327821" y="0"/>
                    <a:pt x="1710796" y="55390"/>
                    <a:pt x="1710796" y="123718"/>
                  </a:cubicBezTo>
                  <a:close/>
                </a:path>
              </a:pathLst>
            </a:custGeom>
            <a:solidFill>
              <a:srgbClr val="FBBF20"/>
            </a:solidFill>
            <a:ln w="7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225EE95C-7548-4F3B-9796-B62A10FBFB01}"/>
                </a:ext>
              </a:extLst>
            </p:cNvPr>
            <p:cNvSpPr/>
            <p:nvPr/>
          </p:nvSpPr>
          <p:spPr>
            <a:xfrm>
              <a:off x="8230048" y="1932703"/>
              <a:ext cx="253726" cy="812496"/>
            </a:xfrm>
            <a:custGeom>
              <a:avLst/>
              <a:gdLst>
                <a:gd name="connsiteX0" fmla="*/ 522082 w 527608"/>
                <a:gd name="connsiteY0" fmla="*/ 147952 h 1689538"/>
                <a:gd name="connsiteX1" fmla="*/ 523782 w 527608"/>
                <a:gd name="connsiteY1" fmla="*/ 139449 h 1689538"/>
                <a:gd name="connsiteX2" fmla="*/ 6377 w 527608"/>
                <a:gd name="connsiteY2" fmla="*/ 0 h 1689538"/>
                <a:gd name="connsiteX3" fmla="*/ 0 w 527608"/>
                <a:gd name="connsiteY3" fmla="*/ 19557 h 1689538"/>
                <a:gd name="connsiteX4" fmla="*/ 1276 w 527608"/>
                <a:gd name="connsiteY4" fmla="*/ 1665305 h 1689538"/>
                <a:gd name="connsiteX5" fmla="*/ 12754 w 527608"/>
                <a:gd name="connsiteY5" fmla="*/ 1689539 h 1689538"/>
                <a:gd name="connsiteX6" fmla="*/ 527609 w 527608"/>
                <a:gd name="connsiteY6" fmla="*/ 1579851 h 1689538"/>
                <a:gd name="connsiteX7" fmla="*/ 527609 w 527608"/>
                <a:gd name="connsiteY7" fmla="*/ 178137 h 1689538"/>
                <a:gd name="connsiteX8" fmla="*/ 522082 w 527608"/>
                <a:gd name="connsiteY8" fmla="*/ 147952 h 16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7608" h="1689538">
                  <a:moveTo>
                    <a:pt x="522082" y="147952"/>
                  </a:moveTo>
                  <a:cubicBezTo>
                    <a:pt x="522932" y="144976"/>
                    <a:pt x="523782" y="142000"/>
                    <a:pt x="523782" y="139449"/>
                  </a:cubicBezTo>
                  <a:cubicBezTo>
                    <a:pt x="523782" y="80778"/>
                    <a:pt x="317586" y="29335"/>
                    <a:pt x="6377" y="0"/>
                  </a:cubicBezTo>
                  <a:cubicBezTo>
                    <a:pt x="2551" y="4677"/>
                    <a:pt x="0" y="11054"/>
                    <a:pt x="0" y="19557"/>
                  </a:cubicBezTo>
                  <a:cubicBezTo>
                    <a:pt x="0" y="19557"/>
                    <a:pt x="1701" y="1658078"/>
                    <a:pt x="1276" y="1665305"/>
                  </a:cubicBezTo>
                  <a:cubicBezTo>
                    <a:pt x="0" y="1675934"/>
                    <a:pt x="4251" y="1683587"/>
                    <a:pt x="12754" y="1689539"/>
                  </a:cubicBezTo>
                  <a:cubicBezTo>
                    <a:pt x="275071" y="1664880"/>
                    <a:pt x="466387" y="1625341"/>
                    <a:pt x="527609" y="1579851"/>
                  </a:cubicBezTo>
                  <a:cubicBezTo>
                    <a:pt x="527609" y="1581976"/>
                    <a:pt x="527609" y="178137"/>
                    <a:pt x="527609" y="178137"/>
                  </a:cubicBezTo>
                  <a:cubicBezTo>
                    <a:pt x="527609" y="165808"/>
                    <a:pt x="525483" y="156029"/>
                    <a:pt x="522082" y="147952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42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CF11A81D-084F-4DDD-9C49-32FA71FB49F7}"/>
                </a:ext>
              </a:extLst>
            </p:cNvPr>
            <p:cNvSpPr/>
            <p:nvPr/>
          </p:nvSpPr>
          <p:spPr>
            <a:xfrm>
              <a:off x="8358240" y="1539743"/>
              <a:ext cx="1080328" cy="1330462"/>
            </a:xfrm>
            <a:custGeom>
              <a:avLst/>
              <a:gdLst>
                <a:gd name="connsiteX0" fmla="*/ 2246483 w 2246482"/>
                <a:gd name="connsiteY0" fmla="*/ 69728 h 2766621"/>
                <a:gd name="connsiteX1" fmla="*/ 2110010 w 2246482"/>
                <a:gd name="connsiteY1" fmla="*/ 4 h 2766621"/>
                <a:gd name="connsiteX2" fmla="*/ 133071 w 2246482"/>
                <a:gd name="connsiteY2" fmla="*/ 1704 h 2766621"/>
                <a:gd name="connsiteX3" fmla="*/ 0 w 2246482"/>
                <a:gd name="connsiteY3" fmla="*/ 80356 h 2766621"/>
                <a:gd name="connsiteX4" fmla="*/ 1275 w 2246482"/>
                <a:gd name="connsiteY4" fmla="*/ 2588731 h 2766621"/>
                <a:gd name="connsiteX5" fmla="*/ 30611 w 2246482"/>
                <a:gd name="connsiteY5" fmla="*/ 2639323 h 2766621"/>
                <a:gd name="connsiteX6" fmla="*/ 217676 w 2246482"/>
                <a:gd name="connsiteY6" fmla="*/ 2706497 h 2766621"/>
                <a:gd name="connsiteX7" fmla="*/ 531860 w 2246482"/>
                <a:gd name="connsiteY7" fmla="*/ 2752413 h 2766621"/>
                <a:gd name="connsiteX8" fmla="*/ 791626 w 2246482"/>
                <a:gd name="connsiteY8" fmla="*/ 2766018 h 2766621"/>
                <a:gd name="connsiteX9" fmla="*/ 1481641 w 2246482"/>
                <a:gd name="connsiteY9" fmla="*/ 2758365 h 2766621"/>
                <a:gd name="connsiteX10" fmla="*/ 2059842 w 2246482"/>
                <a:gd name="connsiteY10" fmla="*/ 2679712 h 2766621"/>
                <a:gd name="connsiteX11" fmla="*/ 2246483 w 2246482"/>
                <a:gd name="connsiteY11" fmla="*/ 2624018 h 2766621"/>
                <a:gd name="connsiteX12" fmla="*/ 2246483 w 2246482"/>
                <a:gd name="connsiteY12" fmla="*/ 69728 h 2766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6482" h="2766621">
                  <a:moveTo>
                    <a:pt x="2246483" y="69728"/>
                  </a:moveTo>
                  <a:cubicBezTo>
                    <a:pt x="2246483" y="-1697"/>
                    <a:pt x="2178459" y="4"/>
                    <a:pt x="2110010" y="4"/>
                  </a:cubicBezTo>
                  <a:lnTo>
                    <a:pt x="133071" y="1704"/>
                  </a:lnTo>
                  <a:cubicBezTo>
                    <a:pt x="64622" y="1704"/>
                    <a:pt x="0" y="4"/>
                    <a:pt x="0" y="80356"/>
                  </a:cubicBezTo>
                  <a:cubicBezTo>
                    <a:pt x="0" y="80356"/>
                    <a:pt x="1701" y="2577677"/>
                    <a:pt x="1275" y="2588731"/>
                  </a:cubicBezTo>
                  <a:cubicBezTo>
                    <a:pt x="-425" y="2614240"/>
                    <a:pt x="9778" y="2627844"/>
                    <a:pt x="30611" y="2639323"/>
                  </a:cubicBezTo>
                  <a:cubicBezTo>
                    <a:pt x="89706" y="2672060"/>
                    <a:pt x="153053" y="2691617"/>
                    <a:pt x="217676" y="2706497"/>
                  </a:cubicBezTo>
                  <a:cubicBezTo>
                    <a:pt x="320987" y="2730305"/>
                    <a:pt x="425998" y="2743910"/>
                    <a:pt x="531860" y="2752413"/>
                  </a:cubicBezTo>
                  <a:cubicBezTo>
                    <a:pt x="618165" y="2759640"/>
                    <a:pt x="704896" y="2766443"/>
                    <a:pt x="791626" y="2766018"/>
                  </a:cubicBezTo>
                  <a:cubicBezTo>
                    <a:pt x="935326" y="2767293"/>
                    <a:pt x="1355797" y="2767293"/>
                    <a:pt x="1481641" y="2758365"/>
                  </a:cubicBezTo>
                  <a:cubicBezTo>
                    <a:pt x="1676359" y="2744335"/>
                    <a:pt x="1869801" y="2723928"/>
                    <a:pt x="2059842" y="2679712"/>
                  </a:cubicBezTo>
                  <a:cubicBezTo>
                    <a:pt x="2123190" y="2664832"/>
                    <a:pt x="2186112" y="2649102"/>
                    <a:pt x="2246483" y="2624018"/>
                  </a:cubicBezTo>
                  <a:cubicBezTo>
                    <a:pt x="2246483" y="2590431"/>
                    <a:pt x="2246483" y="69728"/>
                    <a:pt x="2246483" y="69728"/>
                  </a:cubicBezTo>
                  <a:close/>
                </a:path>
              </a:pathLst>
            </a:custGeom>
            <a:solidFill>
              <a:srgbClr val="FBBF20"/>
            </a:solidFill>
            <a:ln w="7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66D7603-D156-481F-A498-AB0C7EB7CCD5}"/>
                </a:ext>
              </a:extLst>
            </p:cNvPr>
            <p:cNvSpPr/>
            <p:nvPr/>
          </p:nvSpPr>
          <p:spPr>
            <a:xfrm>
              <a:off x="8355786" y="1483929"/>
              <a:ext cx="1082782" cy="159473"/>
            </a:xfrm>
            <a:custGeom>
              <a:avLst/>
              <a:gdLst>
                <a:gd name="connsiteX0" fmla="*/ 2251584 w 2251584"/>
                <a:gd name="connsiteY0" fmla="*/ 165808 h 331615"/>
                <a:gd name="connsiteX1" fmla="*/ 1125792 w 2251584"/>
                <a:gd name="connsiteY1" fmla="*/ 331616 h 331615"/>
                <a:gd name="connsiteX2" fmla="*/ 0 w 2251584"/>
                <a:gd name="connsiteY2" fmla="*/ 165808 h 331615"/>
                <a:gd name="connsiteX3" fmla="*/ 1125792 w 2251584"/>
                <a:gd name="connsiteY3" fmla="*/ 0 h 331615"/>
                <a:gd name="connsiteX4" fmla="*/ 2251584 w 2251584"/>
                <a:gd name="connsiteY4" fmla="*/ 165808 h 331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1584" h="331615">
                  <a:moveTo>
                    <a:pt x="2251584" y="165808"/>
                  </a:moveTo>
                  <a:cubicBezTo>
                    <a:pt x="2251584" y="257381"/>
                    <a:pt x="1747550" y="331616"/>
                    <a:pt x="1125792" y="331616"/>
                  </a:cubicBezTo>
                  <a:cubicBezTo>
                    <a:pt x="504034" y="331616"/>
                    <a:pt x="0" y="257381"/>
                    <a:pt x="0" y="165808"/>
                  </a:cubicBezTo>
                  <a:cubicBezTo>
                    <a:pt x="0" y="74235"/>
                    <a:pt x="504034" y="0"/>
                    <a:pt x="1125792" y="0"/>
                  </a:cubicBezTo>
                  <a:cubicBezTo>
                    <a:pt x="1747550" y="0"/>
                    <a:pt x="2251584" y="74235"/>
                    <a:pt x="2251584" y="165808"/>
                  </a:cubicBezTo>
                  <a:close/>
                </a:path>
              </a:pathLst>
            </a:custGeom>
            <a:solidFill>
              <a:srgbClr val="FB7900"/>
            </a:solidFill>
            <a:ln w="7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A3A63876-2CC6-4C1D-809A-C7A18C2973FC}"/>
                </a:ext>
              </a:extLst>
            </p:cNvPr>
            <p:cNvSpPr/>
            <p:nvPr/>
          </p:nvSpPr>
          <p:spPr>
            <a:xfrm>
              <a:off x="8358444" y="1622343"/>
              <a:ext cx="1079920" cy="1188280"/>
            </a:xfrm>
            <a:custGeom>
              <a:avLst/>
              <a:gdLst>
                <a:gd name="connsiteX0" fmla="*/ 0 w 1079920"/>
                <a:gd name="connsiteY0" fmla="*/ 1096890 h 1188280"/>
                <a:gd name="connsiteX1" fmla="*/ 544049 w 1079920"/>
                <a:gd name="connsiteY1" fmla="*/ 1169471 h 1188280"/>
                <a:gd name="connsiteX2" fmla="*/ 1079920 w 1079920"/>
                <a:gd name="connsiteY2" fmla="*/ 1105477 h 1188280"/>
                <a:gd name="connsiteX3" fmla="*/ 1079920 w 1079920"/>
                <a:gd name="connsiteY3" fmla="*/ 1108544 h 1188280"/>
                <a:gd name="connsiteX4" fmla="*/ 1079920 w 1079920"/>
                <a:gd name="connsiteY4" fmla="*/ 1121833 h 1188280"/>
                <a:gd name="connsiteX5" fmla="*/ 539960 w 1079920"/>
                <a:gd name="connsiteY5" fmla="*/ 1188280 h 1188280"/>
                <a:gd name="connsiteX6" fmla="*/ 0 w 1079920"/>
                <a:gd name="connsiteY6" fmla="*/ 1121833 h 1188280"/>
                <a:gd name="connsiteX7" fmla="*/ 0 w 1079920"/>
                <a:gd name="connsiteY7" fmla="*/ 1097095 h 1188280"/>
                <a:gd name="connsiteX8" fmla="*/ 0 w 1079920"/>
                <a:gd name="connsiteY8" fmla="*/ 1096890 h 1188280"/>
                <a:gd name="connsiteX9" fmla="*/ 0 w 1079920"/>
                <a:gd name="connsiteY9" fmla="*/ 1018380 h 1188280"/>
                <a:gd name="connsiteX10" fmla="*/ 544049 w 1079920"/>
                <a:gd name="connsiteY10" fmla="*/ 1090961 h 1188280"/>
                <a:gd name="connsiteX11" fmla="*/ 1079920 w 1079920"/>
                <a:gd name="connsiteY11" fmla="*/ 1026967 h 1188280"/>
                <a:gd name="connsiteX12" fmla="*/ 1079920 w 1079920"/>
                <a:gd name="connsiteY12" fmla="*/ 1030033 h 1188280"/>
                <a:gd name="connsiteX13" fmla="*/ 1079920 w 1079920"/>
                <a:gd name="connsiteY13" fmla="*/ 1043323 h 1188280"/>
                <a:gd name="connsiteX14" fmla="*/ 539960 w 1079920"/>
                <a:gd name="connsiteY14" fmla="*/ 1109770 h 1188280"/>
                <a:gd name="connsiteX15" fmla="*/ 0 w 1079920"/>
                <a:gd name="connsiteY15" fmla="*/ 1043323 h 1188280"/>
                <a:gd name="connsiteX16" fmla="*/ 0 w 1079920"/>
                <a:gd name="connsiteY16" fmla="*/ 1018584 h 1188280"/>
                <a:gd name="connsiteX17" fmla="*/ 0 w 1079920"/>
                <a:gd name="connsiteY17" fmla="*/ 1018380 h 1188280"/>
                <a:gd name="connsiteX18" fmla="*/ 0 w 1079920"/>
                <a:gd name="connsiteY18" fmla="*/ 940074 h 1188280"/>
                <a:gd name="connsiteX19" fmla="*/ 544049 w 1079920"/>
                <a:gd name="connsiteY19" fmla="*/ 1012655 h 1188280"/>
                <a:gd name="connsiteX20" fmla="*/ 1079920 w 1079920"/>
                <a:gd name="connsiteY20" fmla="*/ 948661 h 1188280"/>
                <a:gd name="connsiteX21" fmla="*/ 1079920 w 1079920"/>
                <a:gd name="connsiteY21" fmla="*/ 951727 h 1188280"/>
                <a:gd name="connsiteX22" fmla="*/ 1079920 w 1079920"/>
                <a:gd name="connsiteY22" fmla="*/ 965017 h 1188280"/>
                <a:gd name="connsiteX23" fmla="*/ 539960 w 1079920"/>
                <a:gd name="connsiteY23" fmla="*/ 1031464 h 1188280"/>
                <a:gd name="connsiteX24" fmla="*/ 0 w 1079920"/>
                <a:gd name="connsiteY24" fmla="*/ 965017 h 1188280"/>
                <a:gd name="connsiteX25" fmla="*/ 0 w 1079920"/>
                <a:gd name="connsiteY25" fmla="*/ 940278 h 1188280"/>
                <a:gd name="connsiteX26" fmla="*/ 0 w 1079920"/>
                <a:gd name="connsiteY26" fmla="*/ 940074 h 1188280"/>
                <a:gd name="connsiteX27" fmla="*/ 0 w 1079920"/>
                <a:gd name="connsiteY27" fmla="*/ 861769 h 1188280"/>
                <a:gd name="connsiteX28" fmla="*/ 544049 w 1079920"/>
                <a:gd name="connsiteY28" fmla="*/ 934350 h 1188280"/>
                <a:gd name="connsiteX29" fmla="*/ 1079920 w 1079920"/>
                <a:gd name="connsiteY29" fmla="*/ 870356 h 1188280"/>
                <a:gd name="connsiteX30" fmla="*/ 1079920 w 1079920"/>
                <a:gd name="connsiteY30" fmla="*/ 873422 h 1188280"/>
                <a:gd name="connsiteX31" fmla="*/ 1079920 w 1079920"/>
                <a:gd name="connsiteY31" fmla="*/ 886712 h 1188280"/>
                <a:gd name="connsiteX32" fmla="*/ 539960 w 1079920"/>
                <a:gd name="connsiteY32" fmla="*/ 953159 h 1188280"/>
                <a:gd name="connsiteX33" fmla="*/ 0 w 1079920"/>
                <a:gd name="connsiteY33" fmla="*/ 886712 h 1188280"/>
                <a:gd name="connsiteX34" fmla="*/ 0 w 1079920"/>
                <a:gd name="connsiteY34" fmla="*/ 861973 h 1188280"/>
                <a:gd name="connsiteX35" fmla="*/ 0 w 1079920"/>
                <a:gd name="connsiteY35" fmla="*/ 861769 h 1188280"/>
                <a:gd name="connsiteX36" fmla="*/ 0 w 1079920"/>
                <a:gd name="connsiteY36" fmla="*/ 783464 h 1188280"/>
                <a:gd name="connsiteX37" fmla="*/ 544049 w 1079920"/>
                <a:gd name="connsiteY37" fmla="*/ 856045 h 1188280"/>
                <a:gd name="connsiteX38" fmla="*/ 1079920 w 1079920"/>
                <a:gd name="connsiteY38" fmla="*/ 792051 h 1188280"/>
                <a:gd name="connsiteX39" fmla="*/ 1079920 w 1079920"/>
                <a:gd name="connsiteY39" fmla="*/ 795117 h 1188280"/>
                <a:gd name="connsiteX40" fmla="*/ 1079920 w 1079920"/>
                <a:gd name="connsiteY40" fmla="*/ 808407 h 1188280"/>
                <a:gd name="connsiteX41" fmla="*/ 539960 w 1079920"/>
                <a:gd name="connsiteY41" fmla="*/ 874854 h 1188280"/>
                <a:gd name="connsiteX42" fmla="*/ 0 w 1079920"/>
                <a:gd name="connsiteY42" fmla="*/ 808407 h 1188280"/>
                <a:gd name="connsiteX43" fmla="*/ 0 w 1079920"/>
                <a:gd name="connsiteY43" fmla="*/ 783668 h 1188280"/>
                <a:gd name="connsiteX44" fmla="*/ 0 w 1079920"/>
                <a:gd name="connsiteY44" fmla="*/ 783464 h 1188280"/>
                <a:gd name="connsiteX45" fmla="*/ 0 w 1079920"/>
                <a:gd name="connsiteY45" fmla="*/ 704954 h 1188280"/>
                <a:gd name="connsiteX46" fmla="*/ 544049 w 1079920"/>
                <a:gd name="connsiteY46" fmla="*/ 777535 h 1188280"/>
                <a:gd name="connsiteX47" fmla="*/ 1079920 w 1079920"/>
                <a:gd name="connsiteY47" fmla="*/ 713541 h 1188280"/>
                <a:gd name="connsiteX48" fmla="*/ 1079920 w 1079920"/>
                <a:gd name="connsiteY48" fmla="*/ 716607 h 1188280"/>
                <a:gd name="connsiteX49" fmla="*/ 1079920 w 1079920"/>
                <a:gd name="connsiteY49" fmla="*/ 729897 h 1188280"/>
                <a:gd name="connsiteX50" fmla="*/ 539960 w 1079920"/>
                <a:gd name="connsiteY50" fmla="*/ 796344 h 1188280"/>
                <a:gd name="connsiteX51" fmla="*/ 0 w 1079920"/>
                <a:gd name="connsiteY51" fmla="*/ 729897 h 1188280"/>
                <a:gd name="connsiteX52" fmla="*/ 0 w 1079920"/>
                <a:gd name="connsiteY52" fmla="*/ 705158 h 1188280"/>
                <a:gd name="connsiteX53" fmla="*/ 0 w 1079920"/>
                <a:gd name="connsiteY53" fmla="*/ 704954 h 1188280"/>
                <a:gd name="connsiteX54" fmla="*/ 0 w 1079920"/>
                <a:gd name="connsiteY54" fmla="*/ 626648 h 1188280"/>
                <a:gd name="connsiteX55" fmla="*/ 544049 w 1079920"/>
                <a:gd name="connsiteY55" fmla="*/ 699229 h 1188280"/>
                <a:gd name="connsiteX56" fmla="*/ 1079920 w 1079920"/>
                <a:gd name="connsiteY56" fmla="*/ 635235 h 1188280"/>
                <a:gd name="connsiteX57" fmla="*/ 1079920 w 1079920"/>
                <a:gd name="connsiteY57" fmla="*/ 638301 h 1188280"/>
                <a:gd name="connsiteX58" fmla="*/ 1079920 w 1079920"/>
                <a:gd name="connsiteY58" fmla="*/ 651591 h 1188280"/>
                <a:gd name="connsiteX59" fmla="*/ 539960 w 1079920"/>
                <a:gd name="connsiteY59" fmla="*/ 718038 h 1188280"/>
                <a:gd name="connsiteX60" fmla="*/ 0 w 1079920"/>
                <a:gd name="connsiteY60" fmla="*/ 651591 h 1188280"/>
                <a:gd name="connsiteX61" fmla="*/ 0 w 1079920"/>
                <a:gd name="connsiteY61" fmla="*/ 626852 h 1188280"/>
                <a:gd name="connsiteX62" fmla="*/ 0 w 1079920"/>
                <a:gd name="connsiteY62" fmla="*/ 626648 h 1188280"/>
                <a:gd name="connsiteX63" fmla="*/ 0 w 1079920"/>
                <a:gd name="connsiteY63" fmla="*/ 548343 h 1188280"/>
                <a:gd name="connsiteX64" fmla="*/ 544049 w 1079920"/>
                <a:gd name="connsiteY64" fmla="*/ 620924 h 1188280"/>
                <a:gd name="connsiteX65" fmla="*/ 1079920 w 1079920"/>
                <a:gd name="connsiteY65" fmla="*/ 556930 h 1188280"/>
                <a:gd name="connsiteX66" fmla="*/ 1079920 w 1079920"/>
                <a:gd name="connsiteY66" fmla="*/ 559996 h 1188280"/>
                <a:gd name="connsiteX67" fmla="*/ 1079920 w 1079920"/>
                <a:gd name="connsiteY67" fmla="*/ 573286 h 1188280"/>
                <a:gd name="connsiteX68" fmla="*/ 539960 w 1079920"/>
                <a:gd name="connsiteY68" fmla="*/ 639733 h 1188280"/>
                <a:gd name="connsiteX69" fmla="*/ 0 w 1079920"/>
                <a:gd name="connsiteY69" fmla="*/ 573286 h 1188280"/>
                <a:gd name="connsiteX70" fmla="*/ 0 w 1079920"/>
                <a:gd name="connsiteY70" fmla="*/ 548547 h 1188280"/>
                <a:gd name="connsiteX71" fmla="*/ 0 w 1079920"/>
                <a:gd name="connsiteY71" fmla="*/ 548343 h 1188280"/>
                <a:gd name="connsiteX72" fmla="*/ 0 w 1079920"/>
                <a:gd name="connsiteY72" fmla="*/ 470038 h 1188280"/>
                <a:gd name="connsiteX73" fmla="*/ 544049 w 1079920"/>
                <a:gd name="connsiteY73" fmla="*/ 542619 h 1188280"/>
                <a:gd name="connsiteX74" fmla="*/ 1079920 w 1079920"/>
                <a:gd name="connsiteY74" fmla="*/ 478625 h 1188280"/>
                <a:gd name="connsiteX75" fmla="*/ 1079920 w 1079920"/>
                <a:gd name="connsiteY75" fmla="*/ 481691 h 1188280"/>
                <a:gd name="connsiteX76" fmla="*/ 1079920 w 1079920"/>
                <a:gd name="connsiteY76" fmla="*/ 494981 h 1188280"/>
                <a:gd name="connsiteX77" fmla="*/ 539960 w 1079920"/>
                <a:gd name="connsiteY77" fmla="*/ 561428 h 1188280"/>
                <a:gd name="connsiteX78" fmla="*/ 0 w 1079920"/>
                <a:gd name="connsiteY78" fmla="*/ 494981 h 1188280"/>
                <a:gd name="connsiteX79" fmla="*/ 0 w 1079920"/>
                <a:gd name="connsiteY79" fmla="*/ 470242 h 1188280"/>
                <a:gd name="connsiteX80" fmla="*/ 0 w 1079920"/>
                <a:gd name="connsiteY80" fmla="*/ 470038 h 1188280"/>
                <a:gd name="connsiteX81" fmla="*/ 0 w 1079920"/>
                <a:gd name="connsiteY81" fmla="*/ 391732 h 1188280"/>
                <a:gd name="connsiteX82" fmla="*/ 544049 w 1079920"/>
                <a:gd name="connsiteY82" fmla="*/ 464313 h 1188280"/>
                <a:gd name="connsiteX83" fmla="*/ 1079920 w 1079920"/>
                <a:gd name="connsiteY83" fmla="*/ 400319 h 1188280"/>
                <a:gd name="connsiteX84" fmla="*/ 1079920 w 1079920"/>
                <a:gd name="connsiteY84" fmla="*/ 403385 h 1188280"/>
                <a:gd name="connsiteX85" fmla="*/ 1079920 w 1079920"/>
                <a:gd name="connsiteY85" fmla="*/ 416675 h 1188280"/>
                <a:gd name="connsiteX86" fmla="*/ 539960 w 1079920"/>
                <a:gd name="connsiteY86" fmla="*/ 483122 h 1188280"/>
                <a:gd name="connsiteX87" fmla="*/ 0 w 1079920"/>
                <a:gd name="connsiteY87" fmla="*/ 416675 h 1188280"/>
                <a:gd name="connsiteX88" fmla="*/ 0 w 1079920"/>
                <a:gd name="connsiteY88" fmla="*/ 391936 h 1188280"/>
                <a:gd name="connsiteX89" fmla="*/ 0 w 1079920"/>
                <a:gd name="connsiteY89" fmla="*/ 391732 h 1188280"/>
                <a:gd name="connsiteX90" fmla="*/ 0 w 1079920"/>
                <a:gd name="connsiteY90" fmla="*/ 313222 h 1188280"/>
                <a:gd name="connsiteX91" fmla="*/ 544049 w 1079920"/>
                <a:gd name="connsiteY91" fmla="*/ 385803 h 1188280"/>
                <a:gd name="connsiteX92" fmla="*/ 1079920 w 1079920"/>
                <a:gd name="connsiteY92" fmla="*/ 321809 h 1188280"/>
                <a:gd name="connsiteX93" fmla="*/ 1079920 w 1079920"/>
                <a:gd name="connsiteY93" fmla="*/ 324875 h 1188280"/>
                <a:gd name="connsiteX94" fmla="*/ 1079920 w 1079920"/>
                <a:gd name="connsiteY94" fmla="*/ 338165 h 1188280"/>
                <a:gd name="connsiteX95" fmla="*/ 539960 w 1079920"/>
                <a:gd name="connsiteY95" fmla="*/ 404612 h 1188280"/>
                <a:gd name="connsiteX96" fmla="*/ 0 w 1079920"/>
                <a:gd name="connsiteY96" fmla="*/ 338165 h 1188280"/>
                <a:gd name="connsiteX97" fmla="*/ 0 w 1079920"/>
                <a:gd name="connsiteY97" fmla="*/ 313426 h 1188280"/>
                <a:gd name="connsiteX98" fmla="*/ 0 w 1079920"/>
                <a:gd name="connsiteY98" fmla="*/ 313222 h 1188280"/>
                <a:gd name="connsiteX99" fmla="*/ 0 w 1079920"/>
                <a:gd name="connsiteY99" fmla="*/ 234917 h 1188280"/>
                <a:gd name="connsiteX100" fmla="*/ 544049 w 1079920"/>
                <a:gd name="connsiteY100" fmla="*/ 307498 h 1188280"/>
                <a:gd name="connsiteX101" fmla="*/ 1079920 w 1079920"/>
                <a:gd name="connsiteY101" fmla="*/ 243504 h 1188280"/>
                <a:gd name="connsiteX102" fmla="*/ 1079920 w 1079920"/>
                <a:gd name="connsiteY102" fmla="*/ 246570 h 1188280"/>
                <a:gd name="connsiteX103" fmla="*/ 1079920 w 1079920"/>
                <a:gd name="connsiteY103" fmla="*/ 259860 h 1188280"/>
                <a:gd name="connsiteX104" fmla="*/ 539960 w 1079920"/>
                <a:gd name="connsiteY104" fmla="*/ 326307 h 1188280"/>
                <a:gd name="connsiteX105" fmla="*/ 0 w 1079920"/>
                <a:gd name="connsiteY105" fmla="*/ 259860 h 1188280"/>
                <a:gd name="connsiteX106" fmla="*/ 0 w 1079920"/>
                <a:gd name="connsiteY106" fmla="*/ 235121 h 1188280"/>
                <a:gd name="connsiteX107" fmla="*/ 0 w 1079920"/>
                <a:gd name="connsiteY107" fmla="*/ 234917 h 1188280"/>
                <a:gd name="connsiteX108" fmla="*/ 0 w 1079920"/>
                <a:gd name="connsiteY108" fmla="*/ 156612 h 1188280"/>
                <a:gd name="connsiteX109" fmla="*/ 544049 w 1079920"/>
                <a:gd name="connsiteY109" fmla="*/ 229193 h 1188280"/>
                <a:gd name="connsiteX110" fmla="*/ 1079920 w 1079920"/>
                <a:gd name="connsiteY110" fmla="*/ 165199 h 1188280"/>
                <a:gd name="connsiteX111" fmla="*/ 1079920 w 1079920"/>
                <a:gd name="connsiteY111" fmla="*/ 168265 h 1188280"/>
                <a:gd name="connsiteX112" fmla="*/ 1079920 w 1079920"/>
                <a:gd name="connsiteY112" fmla="*/ 181555 h 1188280"/>
                <a:gd name="connsiteX113" fmla="*/ 539960 w 1079920"/>
                <a:gd name="connsiteY113" fmla="*/ 248002 h 1188280"/>
                <a:gd name="connsiteX114" fmla="*/ 0 w 1079920"/>
                <a:gd name="connsiteY114" fmla="*/ 181555 h 1188280"/>
                <a:gd name="connsiteX115" fmla="*/ 0 w 1079920"/>
                <a:gd name="connsiteY115" fmla="*/ 156816 h 1188280"/>
                <a:gd name="connsiteX116" fmla="*/ 0 w 1079920"/>
                <a:gd name="connsiteY116" fmla="*/ 156612 h 1188280"/>
                <a:gd name="connsiteX117" fmla="*/ 0 w 1079920"/>
                <a:gd name="connsiteY117" fmla="*/ 78306 h 1188280"/>
                <a:gd name="connsiteX118" fmla="*/ 544049 w 1079920"/>
                <a:gd name="connsiteY118" fmla="*/ 150887 h 1188280"/>
                <a:gd name="connsiteX119" fmla="*/ 1079920 w 1079920"/>
                <a:gd name="connsiteY119" fmla="*/ 86893 h 1188280"/>
                <a:gd name="connsiteX120" fmla="*/ 1079920 w 1079920"/>
                <a:gd name="connsiteY120" fmla="*/ 89959 h 1188280"/>
                <a:gd name="connsiteX121" fmla="*/ 1079920 w 1079920"/>
                <a:gd name="connsiteY121" fmla="*/ 103249 h 1188280"/>
                <a:gd name="connsiteX122" fmla="*/ 539960 w 1079920"/>
                <a:gd name="connsiteY122" fmla="*/ 169696 h 1188280"/>
                <a:gd name="connsiteX123" fmla="*/ 0 w 1079920"/>
                <a:gd name="connsiteY123" fmla="*/ 103249 h 1188280"/>
                <a:gd name="connsiteX124" fmla="*/ 0 w 1079920"/>
                <a:gd name="connsiteY124" fmla="*/ 78510 h 1188280"/>
                <a:gd name="connsiteX125" fmla="*/ 0 w 1079920"/>
                <a:gd name="connsiteY125" fmla="*/ 78306 h 1188280"/>
                <a:gd name="connsiteX126" fmla="*/ 0 w 1079920"/>
                <a:gd name="connsiteY126" fmla="*/ 0 h 1188280"/>
                <a:gd name="connsiteX127" fmla="*/ 544049 w 1079920"/>
                <a:gd name="connsiteY127" fmla="*/ 72581 h 1188280"/>
                <a:gd name="connsiteX128" fmla="*/ 1079920 w 1079920"/>
                <a:gd name="connsiteY128" fmla="*/ 8587 h 1188280"/>
                <a:gd name="connsiteX129" fmla="*/ 1079920 w 1079920"/>
                <a:gd name="connsiteY129" fmla="*/ 11653 h 1188280"/>
                <a:gd name="connsiteX130" fmla="*/ 1079920 w 1079920"/>
                <a:gd name="connsiteY130" fmla="*/ 24943 h 1188280"/>
                <a:gd name="connsiteX131" fmla="*/ 539960 w 1079920"/>
                <a:gd name="connsiteY131" fmla="*/ 91390 h 1188280"/>
                <a:gd name="connsiteX132" fmla="*/ 0 w 1079920"/>
                <a:gd name="connsiteY132" fmla="*/ 24943 h 1188280"/>
                <a:gd name="connsiteX133" fmla="*/ 0 w 1079920"/>
                <a:gd name="connsiteY133" fmla="*/ 204 h 1188280"/>
                <a:gd name="connsiteX134" fmla="*/ 0 w 1079920"/>
                <a:gd name="connsiteY134" fmla="*/ 0 h 118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1079920" h="1188280">
                  <a:moveTo>
                    <a:pt x="0" y="1096890"/>
                  </a:moveTo>
                  <a:cubicBezTo>
                    <a:pt x="24535" y="1137576"/>
                    <a:pt x="258633" y="1169471"/>
                    <a:pt x="544049" y="1169471"/>
                  </a:cubicBezTo>
                  <a:cubicBezTo>
                    <a:pt x="809429" y="1169471"/>
                    <a:pt x="1030647" y="1141665"/>
                    <a:pt x="1079920" y="1105477"/>
                  </a:cubicBezTo>
                  <a:cubicBezTo>
                    <a:pt x="1079920" y="1106499"/>
                    <a:pt x="1079920" y="1107522"/>
                    <a:pt x="1079920" y="1108544"/>
                  </a:cubicBezTo>
                  <a:cubicBezTo>
                    <a:pt x="1079920" y="1108544"/>
                    <a:pt x="1079920" y="1113042"/>
                    <a:pt x="1079920" y="1121833"/>
                  </a:cubicBezTo>
                  <a:cubicBezTo>
                    <a:pt x="1020629" y="1159862"/>
                    <a:pt x="801456" y="1188280"/>
                    <a:pt x="539960" y="1188280"/>
                  </a:cubicBezTo>
                  <a:cubicBezTo>
                    <a:pt x="278669" y="1188280"/>
                    <a:pt x="59291" y="1160066"/>
                    <a:pt x="0" y="1121833"/>
                  </a:cubicBezTo>
                  <a:cubicBezTo>
                    <a:pt x="0" y="1105886"/>
                    <a:pt x="0" y="1097095"/>
                    <a:pt x="0" y="1097095"/>
                  </a:cubicBezTo>
                  <a:cubicBezTo>
                    <a:pt x="0" y="1096890"/>
                    <a:pt x="0" y="1096890"/>
                    <a:pt x="0" y="1096890"/>
                  </a:cubicBezTo>
                  <a:close/>
                  <a:moveTo>
                    <a:pt x="0" y="1018380"/>
                  </a:moveTo>
                  <a:cubicBezTo>
                    <a:pt x="24535" y="1059066"/>
                    <a:pt x="258633" y="1090961"/>
                    <a:pt x="544049" y="1090961"/>
                  </a:cubicBezTo>
                  <a:cubicBezTo>
                    <a:pt x="809429" y="1090961"/>
                    <a:pt x="1030647" y="1063360"/>
                    <a:pt x="1079920" y="1026967"/>
                  </a:cubicBezTo>
                  <a:cubicBezTo>
                    <a:pt x="1079920" y="1027989"/>
                    <a:pt x="1079920" y="1029012"/>
                    <a:pt x="1079920" y="1030033"/>
                  </a:cubicBezTo>
                  <a:cubicBezTo>
                    <a:pt x="1079920" y="1030033"/>
                    <a:pt x="1079920" y="1034532"/>
                    <a:pt x="1079920" y="1043323"/>
                  </a:cubicBezTo>
                  <a:cubicBezTo>
                    <a:pt x="1020629" y="1081351"/>
                    <a:pt x="801456" y="1109770"/>
                    <a:pt x="539960" y="1109770"/>
                  </a:cubicBezTo>
                  <a:cubicBezTo>
                    <a:pt x="278669" y="1109770"/>
                    <a:pt x="59291" y="1081556"/>
                    <a:pt x="0" y="1043323"/>
                  </a:cubicBezTo>
                  <a:cubicBezTo>
                    <a:pt x="0" y="1027376"/>
                    <a:pt x="0" y="1018584"/>
                    <a:pt x="0" y="1018584"/>
                  </a:cubicBezTo>
                  <a:cubicBezTo>
                    <a:pt x="0" y="1018380"/>
                    <a:pt x="0" y="1018380"/>
                    <a:pt x="0" y="1018380"/>
                  </a:cubicBezTo>
                  <a:close/>
                  <a:moveTo>
                    <a:pt x="0" y="940074"/>
                  </a:moveTo>
                  <a:cubicBezTo>
                    <a:pt x="24535" y="980760"/>
                    <a:pt x="258633" y="1012655"/>
                    <a:pt x="544049" y="1012655"/>
                  </a:cubicBezTo>
                  <a:cubicBezTo>
                    <a:pt x="809429" y="1012655"/>
                    <a:pt x="1030647" y="985054"/>
                    <a:pt x="1079920" y="948661"/>
                  </a:cubicBezTo>
                  <a:cubicBezTo>
                    <a:pt x="1079920" y="949683"/>
                    <a:pt x="1079920" y="950706"/>
                    <a:pt x="1079920" y="951727"/>
                  </a:cubicBezTo>
                  <a:cubicBezTo>
                    <a:pt x="1079920" y="951727"/>
                    <a:pt x="1079920" y="956226"/>
                    <a:pt x="1079920" y="965017"/>
                  </a:cubicBezTo>
                  <a:cubicBezTo>
                    <a:pt x="1020629" y="1003045"/>
                    <a:pt x="801456" y="1031464"/>
                    <a:pt x="539960" y="1031464"/>
                  </a:cubicBezTo>
                  <a:cubicBezTo>
                    <a:pt x="278669" y="1031464"/>
                    <a:pt x="59291" y="1003250"/>
                    <a:pt x="0" y="965017"/>
                  </a:cubicBezTo>
                  <a:cubicBezTo>
                    <a:pt x="0" y="949070"/>
                    <a:pt x="0" y="940278"/>
                    <a:pt x="0" y="940278"/>
                  </a:cubicBezTo>
                  <a:cubicBezTo>
                    <a:pt x="0" y="940074"/>
                    <a:pt x="0" y="940074"/>
                    <a:pt x="0" y="940074"/>
                  </a:cubicBezTo>
                  <a:close/>
                  <a:moveTo>
                    <a:pt x="0" y="861769"/>
                  </a:moveTo>
                  <a:cubicBezTo>
                    <a:pt x="24535" y="902455"/>
                    <a:pt x="258633" y="934350"/>
                    <a:pt x="544049" y="934350"/>
                  </a:cubicBezTo>
                  <a:cubicBezTo>
                    <a:pt x="809429" y="934350"/>
                    <a:pt x="1030647" y="906749"/>
                    <a:pt x="1079920" y="870356"/>
                  </a:cubicBezTo>
                  <a:cubicBezTo>
                    <a:pt x="1079920" y="871378"/>
                    <a:pt x="1079920" y="872401"/>
                    <a:pt x="1079920" y="873422"/>
                  </a:cubicBezTo>
                  <a:cubicBezTo>
                    <a:pt x="1079920" y="873422"/>
                    <a:pt x="1079920" y="877921"/>
                    <a:pt x="1079920" y="886712"/>
                  </a:cubicBezTo>
                  <a:cubicBezTo>
                    <a:pt x="1020629" y="924740"/>
                    <a:pt x="801456" y="953159"/>
                    <a:pt x="539960" y="953159"/>
                  </a:cubicBezTo>
                  <a:cubicBezTo>
                    <a:pt x="278669" y="953159"/>
                    <a:pt x="59291" y="924945"/>
                    <a:pt x="0" y="886712"/>
                  </a:cubicBezTo>
                  <a:cubicBezTo>
                    <a:pt x="0" y="870765"/>
                    <a:pt x="0" y="861973"/>
                    <a:pt x="0" y="861973"/>
                  </a:cubicBezTo>
                  <a:cubicBezTo>
                    <a:pt x="0" y="861769"/>
                    <a:pt x="0" y="861769"/>
                    <a:pt x="0" y="861769"/>
                  </a:cubicBezTo>
                  <a:close/>
                  <a:moveTo>
                    <a:pt x="0" y="783464"/>
                  </a:moveTo>
                  <a:cubicBezTo>
                    <a:pt x="24535" y="824150"/>
                    <a:pt x="258633" y="856045"/>
                    <a:pt x="544049" y="856045"/>
                  </a:cubicBezTo>
                  <a:cubicBezTo>
                    <a:pt x="809429" y="856045"/>
                    <a:pt x="1030647" y="828239"/>
                    <a:pt x="1079920" y="792051"/>
                  </a:cubicBezTo>
                  <a:cubicBezTo>
                    <a:pt x="1079920" y="793073"/>
                    <a:pt x="1079920" y="794096"/>
                    <a:pt x="1079920" y="795117"/>
                  </a:cubicBezTo>
                  <a:cubicBezTo>
                    <a:pt x="1079920" y="795117"/>
                    <a:pt x="1079920" y="799616"/>
                    <a:pt x="1079920" y="808407"/>
                  </a:cubicBezTo>
                  <a:cubicBezTo>
                    <a:pt x="1020629" y="846435"/>
                    <a:pt x="801456" y="874854"/>
                    <a:pt x="539960" y="874854"/>
                  </a:cubicBezTo>
                  <a:cubicBezTo>
                    <a:pt x="278669" y="874854"/>
                    <a:pt x="59291" y="846640"/>
                    <a:pt x="0" y="808407"/>
                  </a:cubicBezTo>
                  <a:cubicBezTo>
                    <a:pt x="0" y="792460"/>
                    <a:pt x="0" y="783668"/>
                    <a:pt x="0" y="783668"/>
                  </a:cubicBezTo>
                  <a:cubicBezTo>
                    <a:pt x="0" y="783464"/>
                    <a:pt x="0" y="783464"/>
                    <a:pt x="0" y="783464"/>
                  </a:cubicBezTo>
                  <a:close/>
                  <a:moveTo>
                    <a:pt x="0" y="704954"/>
                  </a:moveTo>
                  <a:cubicBezTo>
                    <a:pt x="24535" y="745640"/>
                    <a:pt x="258633" y="777535"/>
                    <a:pt x="544049" y="777535"/>
                  </a:cubicBezTo>
                  <a:cubicBezTo>
                    <a:pt x="809429" y="777535"/>
                    <a:pt x="1030647" y="749934"/>
                    <a:pt x="1079920" y="713541"/>
                  </a:cubicBezTo>
                  <a:cubicBezTo>
                    <a:pt x="1079920" y="714563"/>
                    <a:pt x="1079920" y="715586"/>
                    <a:pt x="1079920" y="716607"/>
                  </a:cubicBezTo>
                  <a:cubicBezTo>
                    <a:pt x="1079920" y="716607"/>
                    <a:pt x="1079920" y="721106"/>
                    <a:pt x="1079920" y="729897"/>
                  </a:cubicBezTo>
                  <a:cubicBezTo>
                    <a:pt x="1020629" y="767925"/>
                    <a:pt x="801456" y="796344"/>
                    <a:pt x="539960" y="796344"/>
                  </a:cubicBezTo>
                  <a:cubicBezTo>
                    <a:pt x="278669" y="796344"/>
                    <a:pt x="59291" y="768130"/>
                    <a:pt x="0" y="729897"/>
                  </a:cubicBezTo>
                  <a:cubicBezTo>
                    <a:pt x="0" y="713950"/>
                    <a:pt x="0" y="705158"/>
                    <a:pt x="0" y="705158"/>
                  </a:cubicBezTo>
                  <a:cubicBezTo>
                    <a:pt x="0" y="704954"/>
                    <a:pt x="0" y="704954"/>
                    <a:pt x="0" y="704954"/>
                  </a:cubicBezTo>
                  <a:close/>
                  <a:moveTo>
                    <a:pt x="0" y="626648"/>
                  </a:moveTo>
                  <a:cubicBezTo>
                    <a:pt x="24535" y="667334"/>
                    <a:pt x="258633" y="699229"/>
                    <a:pt x="544049" y="699229"/>
                  </a:cubicBezTo>
                  <a:cubicBezTo>
                    <a:pt x="809429" y="699229"/>
                    <a:pt x="1030647" y="671628"/>
                    <a:pt x="1079920" y="635235"/>
                  </a:cubicBezTo>
                  <a:cubicBezTo>
                    <a:pt x="1079920" y="636257"/>
                    <a:pt x="1079920" y="637280"/>
                    <a:pt x="1079920" y="638301"/>
                  </a:cubicBezTo>
                  <a:cubicBezTo>
                    <a:pt x="1079920" y="638301"/>
                    <a:pt x="1079920" y="642800"/>
                    <a:pt x="1079920" y="651591"/>
                  </a:cubicBezTo>
                  <a:cubicBezTo>
                    <a:pt x="1020629" y="689619"/>
                    <a:pt x="801456" y="718038"/>
                    <a:pt x="539960" y="718038"/>
                  </a:cubicBezTo>
                  <a:cubicBezTo>
                    <a:pt x="278669" y="718038"/>
                    <a:pt x="59291" y="689824"/>
                    <a:pt x="0" y="651591"/>
                  </a:cubicBezTo>
                  <a:cubicBezTo>
                    <a:pt x="0" y="635644"/>
                    <a:pt x="0" y="626852"/>
                    <a:pt x="0" y="626852"/>
                  </a:cubicBezTo>
                  <a:cubicBezTo>
                    <a:pt x="0" y="626648"/>
                    <a:pt x="0" y="626648"/>
                    <a:pt x="0" y="626648"/>
                  </a:cubicBezTo>
                  <a:close/>
                  <a:moveTo>
                    <a:pt x="0" y="548343"/>
                  </a:moveTo>
                  <a:cubicBezTo>
                    <a:pt x="24535" y="589029"/>
                    <a:pt x="258633" y="620924"/>
                    <a:pt x="544049" y="620924"/>
                  </a:cubicBezTo>
                  <a:cubicBezTo>
                    <a:pt x="809429" y="620924"/>
                    <a:pt x="1030647" y="593323"/>
                    <a:pt x="1079920" y="556930"/>
                  </a:cubicBezTo>
                  <a:cubicBezTo>
                    <a:pt x="1079920" y="557952"/>
                    <a:pt x="1079920" y="558975"/>
                    <a:pt x="1079920" y="559996"/>
                  </a:cubicBezTo>
                  <a:cubicBezTo>
                    <a:pt x="1079920" y="559996"/>
                    <a:pt x="1079920" y="564495"/>
                    <a:pt x="1079920" y="573286"/>
                  </a:cubicBezTo>
                  <a:cubicBezTo>
                    <a:pt x="1020629" y="611314"/>
                    <a:pt x="801456" y="639733"/>
                    <a:pt x="539960" y="639733"/>
                  </a:cubicBezTo>
                  <a:cubicBezTo>
                    <a:pt x="278669" y="639733"/>
                    <a:pt x="59291" y="611519"/>
                    <a:pt x="0" y="573286"/>
                  </a:cubicBezTo>
                  <a:cubicBezTo>
                    <a:pt x="0" y="557339"/>
                    <a:pt x="0" y="548547"/>
                    <a:pt x="0" y="548547"/>
                  </a:cubicBezTo>
                  <a:cubicBezTo>
                    <a:pt x="0" y="548343"/>
                    <a:pt x="0" y="548343"/>
                    <a:pt x="0" y="548343"/>
                  </a:cubicBezTo>
                  <a:close/>
                  <a:moveTo>
                    <a:pt x="0" y="470038"/>
                  </a:moveTo>
                  <a:cubicBezTo>
                    <a:pt x="24535" y="510724"/>
                    <a:pt x="258633" y="542619"/>
                    <a:pt x="544049" y="542619"/>
                  </a:cubicBezTo>
                  <a:cubicBezTo>
                    <a:pt x="809429" y="542619"/>
                    <a:pt x="1030647" y="515018"/>
                    <a:pt x="1079920" y="478625"/>
                  </a:cubicBezTo>
                  <a:cubicBezTo>
                    <a:pt x="1079920" y="479647"/>
                    <a:pt x="1079920" y="480670"/>
                    <a:pt x="1079920" y="481691"/>
                  </a:cubicBezTo>
                  <a:cubicBezTo>
                    <a:pt x="1079920" y="481691"/>
                    <a:pt x="1079920" y="486190"/>
                    <a:pt x="1079920" y="494981"/>
                  </a:cubicBezTo>
                  <a:cubicBezTo>
                    <a:pt x="1020629" y="533009"/>
                    <a:pt x="801456" y="561428"/>
                    <a:pt x="539960" y="561428"/>
                  </a:cubicBezTo>
                  <a:cubicBezTo>
                    <a:pt x="278669" y="561428"/>
                    <a:pt x="59291" y="533214"/>
                    <a:pt x="0" y="494981"/>
                  </a:cubicBezTo>
                  <a:cubicBezTo>
                    <a:pt x="0" y="479034"/>
                    <a:pt x="0" y="470242"/>
                    <a:pt x="0" y="470242"/>
                  </a:cubicBezTo>
                  <a:cubicBezTo>
                    <a:pt x="0" y="470038"/>
                    <a:pt x="0" y="470038"/>
                    <a:pt x="0" y="470038"/>
                  </a:cubicBezTo>
                  <a:close/>
                  <a:moveTo>
                    <a:pt x="0" y="391732"/>
                  </a:moveTo>
                  <a:cubicBezTo>
                    <a:pt x="24535" y="432418"/>
                    <a:pt x="258633" y="464313"/>
                    <a:pt x="544049" y="464313"/>
                  </a:cubicBezTo>
                  <a:cubicBezTo>
                    <a:pt x="809429" y="464313"/>
                    <a:pt x="1030647" y="436507"/>
                    <a:pt x="1079920" y="400319"/>
                  </a:cubicBezTo>
                  <a:cubicBezTo>
                    <a:pt x="1079920" y="401341"/>
                    <a:pt x="1079920" y="402364"/>
                    <a:pt x="1079920" y="403385"/>
                  </a:cubicBezTo>
                  <a:cubicBezTo>
                    <a:pt x="1079920" y="403385"/>
                    <a:pt x="1079920" y="407884"/>
                    <a:pt x="1079920" y="416675"/>
                  </a:cubicBezTo>
                  <a:cubicBezTo>
                    <a:pt x="1020629" y="454703"/>
                    <a:pt x="801456" y="483122"/>
                    <a:pt x="539960" y="483122"/>
                  </a:cubicBezTo>
                  <a:cubicBezTo>
                    <a:pt x="278669" y="483122"/>
                    <a:pt x="59291" y="454908"/>
                    <a:pt x="0" y="416675"/>
                  </a:cubicBezTo>
                  <a:cubicBezTo>
                    <a:pt x="0" y="400728"/>
                    <a:pt x="0" y="391936"/>
                    <a:pt x="0" y="391936"/>
                  </a:cubicBezTo>
                  <a:cubicBezTo>
                    <a:pt x="0" y="391732"/>
                    <a:pt x="0" y="391732"/>
                    <a:pt x="0" y="391732"/>
                  </a:cubicBezTo>
                  <a:close/>
                  <a:moveTo>
                    <a:pt x="0" y="313222"/>
                  </a:moveTo>
                  <a:cubicBezTo>
                    <a:pt x="24535" y="353908"/>
                    <a:pt x="258633" y="385803"/>
                    <a:pt x="544049" y="385803"/>
                  </a:cubicBezTo>
                  <a:cubicBezTo>
                    <a:pt x="809429" y="385803"/>
                    <a:pt x="1030647" y="358202"/>
                    <a:pt x="1079920" y="321809"/>
                  </a:cubicBezTo>
                  <a:cubicBezTo>
                    <a:pt x="1079920" y="322831"/>
                    <a:pt x="1079920" y="323854"/>
                    <a:pt x="1079920" y="324875"/>
                  </a:cubicBezTo>
                  <a:cubicBezTo>
                    <a:pt x="1079920" y="324875"/>
                    <a:pt x="1079920" y="329374"/>
                    <a:pt x="1079920" y="338165"/>
                  </a:cubicBezTo>
                  <a:cubicBezTo>
                    <a:pt x="1020629" y="376193"/>
                    <a:pt x="801456" y="404612"/>
                    <a:pt x="539960" y="404612"/>
                  </a:cubicBezTo>
                  <a:cubicBezTo>
                    <a:pt x="278669" y="404612"/>
                    <a:pt x="59291" y="376398"/>
                    <a:pt x="0" y="338165"/>
                  </a:cubicBezTo>
                  <a:cubicBezTo>
                    <a:pt x="0" y="322218"/>
                    <a:pt x="0" y="313426"/>
                    <a:pt x="0" y="313426"/>
                  </a:cubicBezTo>
                  <a:cubicBezTo>
                    <a:pt x="0" y="313222"/>
                    <a:pt x="0" y="313222"/>
                    <a:pt x="0" y="313222"/>
                  </a:cubicBezTo>
                  <a:close/>
                  <a:moveTo>
                    <a:pt x="0" y="234917"/>
                  </a:moveTo>
                  <a:cubicBezTo>
                    <a:pt x="24535" y="275603"/>
                    <a:pt x="258633" y="307498"/>
                    <a:pt x="544049" y="307498"/>
                  </a:cubicBezTo>
                  <a:cubicBezTo>
                    <a:pt x="809429" y="307498"/>
                    <a:pt x="1030647" y="279897"/>
                    <a:pt x="1079920" y="243504"/>
                  </a:cubicBezTo>
                  <a:cubicBezTo>
                    <a:pt x="1079920" y="244526"/>
                    <a:pt x="1079920" y="245549"/>
                    <a:pt x="1079920" y="246570"/>
                  </a:cubicBezTo>
                  <a:cubicBezTo>
                    <a:pt x="1079920" y="246570"/>
                    <a:pt x="1079920" y="251069"/>
                    <a:pt x="1079920" y="259860"/>
                  </a:cubicBezTo>
                  <a:cubicBezTo>
                    <a:pt x="1020629" y="297888"/>
                    <a:pt x="801456" y="326307"/>
                    <a:pt x="539960" y="326307"/>
                  </a:cubicBezTo>
                  <a:cubicBezTo>
                    <a:pt x="278669" y="326307"/>
                    <a:pt x="59291" y="298093"/>
                    <a:pt x="0" y="259860"/>
                  </a:cubicBezTo>
                  <a:cubicBezTo>
                    <a:pt x="0" y="243913"/>
                    <a:pt x="0" y="235121"/>
                    <a:pt x="0" y="235121"/>
                  </a:cubicBezTo>
                  <a:cubicBezTo>
                    <a:pt x="0" y="234917"/>
                    <a:pt x="0" y="234917"/>
                    <a:pt x="0" y="234917"/>
                  </a:cubicBezTo>
                  <a:close/>
                  <a:moveTo>
                    <a:pt x="0" y="156612"/>
                  </a:moveTo>
                  <a:cubicBezTo>
                    <a:pt x="24535" y="197298"/>
                    <a:pt x="258633" y="229193"/>
                    <a:pt x="544049" y="229193"/>
                  </a:cubicBezTo>
                  <a:cubicBezTo>
                    <a:pt x="809429" y="229193"/>
                    <a:pt x="1030647" y="201592"/>
                    <a:pt x="1079920" y="165199"/>
                  </a:cubicBezTo>
                  <a:cubicBezTo>
                    <a:pt x="1079920" y="166221"/>
                    <a:pt x="1079920" y="167244"/>
                    <a:pt x="1079920" y="168265"/>
                  </a:cubicBezTo>
                  <a:cubicBezTo>
                    <a:pt x="1079920" y="168265"/>
                    <a:pt x="1079920" y="172764"/>
                    <a:pt x="1079920" y="181555"/>
                  </a:cubicBezTo>
                  <a:cubicBezTo>
                    <a:pt x="1020629" y="219583"/>
                    <a:pt x="801456" y="248002"/>
                    <a:pt x="539960" y="248002"/>
                  </a:cubicBezTo>
                  <a:cubicBezTo>
                    <a:pt x="278669" y="248002"/>
                    <a:pt x="59291" y="219788"/>
                    <a:pt x="0" y="181555"/>
                  </a:cubicBezTo>
                  <a:cubicBezTo>
                    <a:pt x="0" y="165608"/>
                    <a:pt x="0" y="156816"/>
                    <a:pt x="0" y="156816"/>
                  </a:cubicBezTo>
                  <a:cubicBezTo>
                    <a:pt x="0" y="156612"/>
                    <a:pt x="0" y="156612"/>
                    <a:pt x="0" y="156612"/>
                  </a:cubicBezTo>
                  <a:close/>
                  <a:moveTo>
                    <a:pt x="0" y="78306"/>
                  </a:moveTo>
                  <a:cubicBezTo>
                    <a:pt x="24535" y="118992"/>
                    <a:pt x="258633" y="150887"/>
                    <a:pt x="544049" y="150887"/>
                  </a:cubicBezTo>
                  <a:cubicBezTo>
                    <a:pt x="809429" y="150887"/>
                    <a:pt x="1030647" y="123286"/>
                    <a:pt x="1079920" y="86893"/>
                  </a:cubicBezTo>
                  <a:cubicBezTo>
                    <a:pt x="1079920" y="87915"/>
                    <a:pt x="1079920" y="88938"/>
                    <a:pt x="1079920" y="89959"/>
                  </a:cubicBezTo>
                  <a:cubicBezTo>
                    <a:pt x="1079920" y="89959"/>
                    <a:pt x="1079920" y="94458"/>
                    <a:pt x="1079920" y="103249"/>
                  </a:cubicBezTo>
                  <a:cubicBezTo>
                    <a:pt x="1020629" y="141277"/>
                    <a:pt x="801456" y="169696"/>
                    <a:pt x="539960" y="169696"/>
                  </a:cubicBezTo>
                  <a:cubicBezTo>
                    <a:pt x="278669" y="169696"/>
                    <a:pt x="59291" y="141482"/>
                    <a:pt x="0" y="103249"/>
                  </a:cubicBezTo>
                  <a:cubicBezTo>
                    <a:pt x="0" y="87302"/>
                    <a:pt x="0" y="78510"/>
                    <a:pt x="0" y="78510"/>
                  </a:cubicBezTo>
                  <a:cubicBezTo>
                    <a:pt x="0" y="78306"/>
                    <a:pt x="0" y="78306"/>
                    <a:pt x="0" y="78306"/>
                  </a:cubicBezTo>
                  <a:close/>
                  <a:moveTo>
                    <a:pt x="0" y="0"/>
                  </a:moveTo>
                  <a:cubicBezTo>
                    <a:pt x="24535" y="40686"/>
                    <a:pt x="258633" y="72581"/>
                    <a:pt x="544049" y="72581"/>
                  </a:cubicBezTo>
                  <a:cubicBezTo>
                    <a:pt x="809429" y="72581"/>
                    <a:pt x="1030647" y="44775"/>
                    <a:pt x="1079920" y="8587"/>
                  </a:cubicBezTo>
                  <a:cubicBezTo>
                    <a:pt x="1079920" y="9609"/>
                    <a:pt x="1079920" y="10632"/>
                    <a:pt x="1079920" y="11653"/>
                  </a:cubicBezTo>
                  <a:cubicBezTo>
                    <a:pt x="1079920" y="11653"/>
                    <a:pt x="1079920" y="16152"/>
                    <a:pt x="1079920" y="24943"/>
                  </a:cubicBezTo>
                  <a:cubicBezTo>
                    <a:pt x="1020629" y="62971"/>
                    <a:pt x="801456" y="91390"/>
                    <a:pt x="539960" y="91390"/>
                  </a:cubicBezTo>
                  <a:cubicBezTo>
                    <a:pt x="278669" y="91390"/>
                    <a:pt x="59291" y="63176"/>
                    <a:pt x="0" y="24943"/>
                  </a:cubicBezTo>
                  <a:cubicBezTo>
                    <a:pt x="0" y="8996"/>
                    <a:pt x="0" y="204"/>
                    <a:pt x="0" y="20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424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C64060C3-BDF7-4480-9360-1227CB6B86AA}"/>
                </a:ext>
              </a:extLst>
            </p:cNvPr>
            <p:cNvSpPr/>
            <p:nvPr/>
          </p:nvSpPr>
          <p:spPr>
            <a:xfrm>
              <a:off x="8492156" y="1494151"/>
              <a:ext cx="834576" cy="120627"/>
            </a:xfrm>
            <a:custGeom>
              <a:avLst/>
              <a:gdLst>
                <a:gd name="connsiteX0" fmla="*/ 1735455 w 1735454"/>
                <a:gd name="connsiteY0" fmla="*/ 125419 h 250837"/>
                <a:gd name="connsiteX1" fmla="*/ 867727 w 1735454"/>
                <a:gd name="connsiteY1" fmla="*/ 250837 h 250837"/>
                <a:gd name="connsiteX2" fmla="*/ 0 w 1735454"/>
                <a:gd name="connsiteY2" fmla="*/ 125419 h 250837"/>
                <a:gd name="connsiteX3" fmla="*/ 867727 w 1735454"/>
                <a:gd name="connsiteY3" fmla="*/ 0 h 250837"/>
                <a:gd name="connsiteX4" fmla="*/ 1735455 w 1735454"/>
                <a:gd name="connsiteY4" fmla="*/ 125419 h 25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54" h="250837">
                  <a:moveTo>
                    <a:pt x="1735455" y="125419"/>
                  </a:moveTo>
                  <a:cubicBezTo>
                    <a:pt x="1735455" y="194686"/>
                    <a:pt x="1346960" y="250837"/>
                    <a:pt x="867727" y="250837"/>
                  </a:cubicBezTo>
                  <a:cubicBezTo>
                    <a:pt x="388495" y="250837"/>
                    <a:pt x="0" y="194686"/>
                    <a:pt x="0" y="125419"/>
                  </a:cubicBezTo>
                  <a:cubicBezTo>
                    <a:pt x="0" y="56152"/>
                    <a:pt x="388495" y="0"/>
                    <a:pt x="867727" y="0"/>
                  </a:cubicBezTo>
                  <a:cubicBezTo>
                    <a:pt x="1346960" y="0"/>
                    <a:pt x="1735455" y="56152"/>
                    <a:pt x="1735455" y="125419"/>
                  </a:cubicBezTo>
                  <a:close/>
                </a:path>
              </a:pathLst>
            </a:custGeom>
            <a:solidFill>
              <a:srgbClr val="FBBF20"/>
            </a:solidFill>
            <a:ln w="7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A7E38DE8-E77F-4C4D-8B96-D5581F493F3D}"/>
              </a:ext>
            </a:extLst>
          </p:cNvPr>
          <p:cNvSpPr/>
          <p:nvPr/>
        </p:nvSpPr>
        <p:spPr>
          <a:xfrm>
            <a:off x="3996002" y="1264467"/>
            <a:ext cx="1669861" cy="2724889"/>
          </a:xfrm>
          <a:custGeom>
            <a:avLst/>
            <a:gdLst>
              <a:gd name="connsiteX0" fmla="*/ 255140 w 1669861"/>
              <a:gd name="connsiteY0" fmla="*/ 2629224 h 2724889"/>
              <a:gd name="connsiteX1" fmla="*/ 265915 w 1669861"/>
              <a:gd name="connsiteY1" fmla="*/ 2642642 h 2724889"/>
              <a:gd name="connsiteX2" fmla="*/ 240909 w 1669861"/>
              <a:gd name="connsiteY2" fmla="*/ 2717456 h 2724889"/>
              <a:gd name="connsiteX3" fmla="*/ 226882 w 1669861"/>
              <a:gd name="connsiteY3" fmla="*/ 2723758 h 2724889"/>
              <a:gd name="connsiteX4" fmla="*/ 221189 w 1669861"/>
              <a:gd name="connsiteY4" fmla="*/ 2708917 h 2724889"/>
              <a:gd name="connsiteX5" fmla="*/ 245585 w 1669861"/>
              <a:gd name="connsiteY5" fmla="*/ 2638372 h 2724889"/>
              <a:gd name="connsiteX6" fmla="*/ 255140 w 1669861"/>
              <a:gd name="connsiteY6" fmla="*/ 2629224 h 2724889"/>
              <a:gd name="connsiteX7" fmla="*/ 541996 w 1669861"/>
              <a:gd name="connsiteY7" fmla="*/ 2582262 h 2724889"/>
              <a:gd name="connsiteX8" fmla="*/ 562936 w 1669861"/>
              <a:gd name="connsiteY8" fmla="*/ 2600356 h 2724889"/>
              <a:gd name="connsiteX9" fmla="*/ 558260 w 1669861"/>
              <a:gd name="connsiteY9" fmla="*/ 2610724 h 2724889"/>
              <a:gd name="connsiteX10" fmla="*/ 546062 w 1669861"/>
              <a:gd name="connsiteY10" fmla="*/ 2610521 h 2724889"/>
              <a:gd name="connsiteX11" fmla="*/ 533864 w 1669861"/>
              <a:gd name="connsiteY11" fmla="*/ 2598526 h 2724889"/>
              <a:gd name="connsiteX12" fmla="*/ 532848 w 1669861"/>
              <a:gd name="connsiteY12" fmla="*/ 2586531 h 2724889"/>
              <a:gd name="connsiteX13" fmla="*/ 541996 w 1669861"/>
              <a:gd name="connsiteY13" fmla="*/ 2582262 h 2724889"/>
              <a:gd name="connsiteX14" fmla="*/ 667229 w 1669861"/>
              <a:gd name="connsiteY14" fmla="*/ 2555833 h 2724889"/>
              <a:gd name="connsiteX15" fmla="*/ 676377 w 1669861"/>
              <a:gd name="connsiteY15" fmla="*/ 2561119 h 2724889"/>
              <a:gd name="connsiteX16" fmla="*/ 674751 w 1669861"/>
              <a:gd name="connsiteY16" fmla="*/ 2571487 h 2724889"/>
              <a:gd name="connsiteX17" fmla="*/ 624333 w 1669861"/>
              <a:gd name="connsiteY17" fmla="*/ 2616620 h 2724889"/>
              <a:gd name="connsiteX18" fmla="*/ 619657 w 1669861"/>
              <a:gd name="connsiteY18" fmla="*/ 2618246 h 2724889"/>
              <a:gd name="connsiteX19" fmla="*/ 609085 w 1669861"/>
              <a:gd name="connsiteY19" fmla="*/ 2614383 h 2724889"/>
              <a:gd name="connsiteX20" fmla="*/ 610508 w 1669861"/>
              <a:gd name="connsiteY20" fmla="*/ 2601169 h 2724889"/>
              <a:gd name="connsiteX21" fmla="*/ 641816 w 1669861"/>
              <a:gd name="connsiteY21" fmla="*/ 2572707 h 2724889"/>
              <a:gd name="connsiteX22" fmla="*/ 652998 w 1669861"/>
              <a:gd name="connsiteY22" fmla="*/ 2562542 h 2724889"/>
              <a:gd name="connsiteX23" fmla="*/ 667229 w 1669861"/>
              <a:gd name="connsiteY23" fmla="*/ 2555833 h 2724889"/>
              <a:gd name="connsiteX24" fmla="*/ 288278 w 1669861"/>
              <a:gd name="connsiteY24" fmla="*/ 2531437 h 2724889"/>
              <a:gd name="connsiteX25" fmla="*/ 298443 w 1669861"/>
              <a:gd name="connsiteY25" fmla="*/ 2544651 h 2724889"/>
              <a:gd name="connsiteX26" fmla="*/ 281976 w 1669861"/>
              <a:gd name="connsiteY26" fmla="*/ 2594663 h 2724889"/>
              <a:gd name="connsiteX27" fmla="*/ 270388 w 1669861"/>
              <a:gd name="connsiteY27" fmla="*/ 2599949 h 2724889"/>
              <a:gd name="connsiteX28" fmla="*/ 262866 w 1669861"/>
              <a:gd name="connsiteY28" fmla="*/ 2587141 h 2724889"/>
              <a:gd name="connsiteX29" fmla="*/ 271608 w 1669861"/>
              <a:gd name="connsiteY29" fmla="*/ 2560102 h 2724889"/>
              <a:gd name="connsiteX30" fmla="*/ 278520 w 1669861"/>
              <a:gd name="connsiteY30" fmla="*/ 2538959 h 2724889"/>
              <a:gd name="connsiteX31" fmla="*/ 288278 w 1669861"/>
              <a:gd name="connsiteY31" fmla="*/ 2531437 h 2724889"/>
              <a:gd name="connsiteX32" fmla="*/ 451935 w 1669861"/>
              <a:gd name="connsiteY32" fmla="*/ 2498909 h 2724889"/>
              <a:gd name="connsiteX33" fmla="*/ 460067 w 1669861"/>
              <a:gd name="connsiteY33" fmla="*/ 2502365 h 2724889"/>
              <a:gd name="connsiteX34" fmla="*/ 500320 w 1669861"/>
              <a:gd name="connsiteY34" fmla="*/ 2540789 h 2724889"/>
              <a:gd name="connsiteX35" fmla="*/ 501743 w 1669861"/>
              <a:gd name="connsiteY35" fmla="*/ 2558883 h 2724889"/>
              <a:gd name="connsiteX36" fmla="*/ 485276 w 1669861"/>
              <a:gd name="connsiteY36" fmla="*/ 2555833 h 2724889"/>
              <a:gd name="connsiteX37" fmla="*/ 446649 w 1669861"/>
              <a:gd name="connsiteY37" fmla="*/ 2517206 h 2724889"/>
              <a:gd name="connsiteX38" fmla="*/ 442990 w 1669861"/>
              <a:gd name="connsiteY38" fmla="*/ 2505821 h 2724889"/>
              <a:gd name="connsiteX39" fmla="*/ 451935 w 1669861"/>
              <a:gd name="connsiteY39" fmla="*/ 2498909 h 2724889"/>
              <a:gd name="connsiteX40" fmla="*/ 631246 w 1669861"/>
              <a:gd name="connsiteY40" fmla="*/ 2386077 h 2724889"/>
              <a:gd name="connsiteX41" fmla="*/ 638971 w 1669861"/>
              <a:gd name="connsiteY41" fmla="*/ 2400105 h 2724889"/>
              <a:gd name="connsiteX42" fmla="*/ 607053 w 1669861"/>
              <a:gd name="connsiteY42" fmla="*/ 2494640 h 2724889"/>
              <a:gd name="connsiteX43" fmla="*/ 596075 w 1669861"/>
              <a:gd name="connsiteY43" fmla="*/ 2502975 h 2724889"/>
              <a:gd name="connsiteX44" fmla="*/ 587536 w 1669861"/>
              <a:gd name="connsiteY44" fmla="*/ 2487118 h 2724889"/>
              <a:gd name="connsiteX45" fmla="*/ 614982 w 1669861"/>
              <a:gd name="connsiteY45" fmla="*/ 2405798 h 2724889"/>
              <a:gd name="connsiteX46" fmla="*/ 618641 w 1669861"/>
              <a:gd name="connsiteY46" fmla="*/ 2393396 h 2724889"/>
              <a:gd name="connsiteX47" fmla="*/ 631246 w 1669861"/>
              <a:gd name="connsiteY47" fmla="*/ 2386077 h 2724889"/>
              <a:gd name="connsiteX48" fmla="*/ 358011 w 1669861"/>
              <a:gd name="connsiteY48" fmla="*/ 2337285 h 2724889"/>
              <a:gd name="connsiteX49" fmla="*/ 364313 w 1669861"/>
              <a:gd name="connsiteY49" fmla="*/ 2347654 h 2724889"/>
              <a:gd name="connsiteX50" fmla="*/ 362687 w 1669861"/>
              <a:gd name="connsiteY50" fmla="*/ 2354566 h 2724889"/>
              <a:gd name="connsiteX51" fmla="*/ 333005 w 1669861"/>
              <a:gd name="connsiteY51" fmla="*/ 2444018 h 2724889"/>
              <a:gd name="connsiteX52" fmla="*/ 324060 w 1669861"/>
              <a:gd name="connsiteY52" fmla="*/ 2454183 h 2724889"/>
              <a:gd name="connsiteX53" fmla="*/ 313488 w 1669861"/>
              <a:gd name="connsiteY53" fmla="*/ 2449507 h 2724889"/>
              <a:gd name="connsiteX54" fmla="*/ 311862 w 1669861"/>
              <a:gd name="connsiteY54" fmla="*/ 2439139 h 2724889"/>
              <a:gd name="connsiteX55" fmla="*/ 343373 w 1669861"/>
              <a:gd name="connsiteY55" fmla="*/ 2347247 h 2724889"/>
              <a:gd name="connsiteX56" fmla="*/ 345813 w 1669861"/>
              <a:gd name="connsiteY56" fmla="*/ 2341758 h 2724889"/>
              <a:gd name="connsiteX57" fmla="*/ 358011 w 1669861"/>
              <a:gd name="connsiteY57" fmla="*/ 2337285 h 2724889"/>
              <a:gd name="connsiteX58" fmla="*/ 142716 w 1669861"/>
              <a:gd name="connsiteY58" fmla="*/ 2337083 h 2724889"/>
              <a:gd name="connsiteX59" fmla="*/ 150848 w 1669861"/>
              <a:gd name="connsiteY59" fmla="*/ 2348264 h 2724889"/>
              <a:gd name="connsiteX60" fmla="*/ 147595 w 1669861"/>
              <a:gd name="connsiteY60" fmla="*/ 2359852 h 2724889"/>
              <a:gd name="connsiteX61" fmla="*/ 54687 w 1669861"/>
              <a:gd name="connsiteY61" fmla="*/ 2637153 h 2724889"/>
              <a:gd name="connsiteX62" fmla="*/ 52248 w 1669861"/>
              <a:gd name="connsiteY62" fmla="*/ 2643862 h 2724889"/>
              <a:gd name="connsiteX63" fmla="*/ 39033 w 1669861"/>
              <a:gd name="connsiteY63" fmla="*/ 2648945 h 2724889"/>
              <a:gd name="connsiteX64" fmla="*/ 32731 w 1669861"/>
              <a:gd name="connsiteY64" fmla="*/ 2638780 h 2724889"/>
              <a:gd name="connsiteX65" fmla="*/ 34764 w 1669861"/>
              <a:gd name="connsiteY65" fmla="*/ 2629021 h 2724889"/>
              <a:gd name="connsiteX66" fmla="*/ 129705 w 1669861"/>
              <a:gd name="connsiteY66" fmla="*/ 2348061 h 2724889"/>
              <a:gd name="connsiteX67" fmla="*/ 131331 w 1669861"/>
              <a:gd name="connsiteY67" fmla="*/ 2343385 h 2724889"/>
              <a:gd name="connsiteX68" fmla="*/ 142716 w 1669861"/>
              <a:gd name="connsiteY68" fmla="*/ 2337083 h 2724889"/>
              <a:gd name="connsiteX69" fmla="*/ 679630 w 1669861"/>
              <a:gd name="connsiteY69" fmla="*/ 2239499 h 2724889"/>
              <a:gd name="connsiteX70" fmla="*/ 688576 w 1669861"/>
              <a:gd name="connsiteY70" fmla="*/ 2251494 h 2724889"/>
              <a:gd name="connsiteX71" fmla="*/ 670685 w 1669861"/>
              <a:gd name="connsiteY71" fmla="*/ 2303132 h 2724889"/>
              <a:gd name="connsiteX72" fmla="*/ 657268 w 1669861"/>
              <a:gd name="connsiteY72" fmla="*/ 2308011 h 2724889"/>
              <a:gd name="connsiteX73" fmla="*/ 651169 w 1669861"/>
              <a:gd name="connsiteY73" fmla="*/ 2294797 h 2724889"/>
              <a:gd name="connsiteX74" fmla="*/ 667229 w 1669861"/>
              <a:gd name="connsiteY74" fmla="*/ 2247021 h 2724889"/>
              <a:gd name="connsiteX75" fmla="*/ 679630 w 1669861"/>
              <a:gd name="connsiteY75" fmla="*/ 2239499 h 2724889"/>
              <a:gd name="connsiteX76" fmla="*/ 406803 w 1669861"/>
              <a:gd name="connsiteY76" fmla="*/ 2190910 h 2724889"/>
              <a:gd name="connsiteX77" fmla="*/ 412292 w 1669861"/>
              <a:gd name="connsiteY77" fmla="*/ 2205954 h 2724889"/>
              <a:gd name="connsiteX78" fmla="*/ 396434 w 1669861"/>
              <a:gd name="connsiteY78" fmla="*/ 2251697 h 2724889"/>
              <a:gd name="connsiteX79" fmla="*/ 384643 w 1669861"/>
              <a:gd name="connsiteY79" fmla="*/ 2260235 h 2724889"/>
              <a:gd name="connsiteX80" fmla="*/ 376511 w 1669861"/>
              <a:gd name="connsiteY80" fmla="*/ 2247834 h 2724889"/>
              <a:gd name="connsiteX81" fmla="*/ 379967 w 1669861"/>
              <a:gd name="connsiteY81" fmla="*/ 2238482 h 2724889"/>
              <a:gd name="connsiteX82" fmla="*/ 393182 w 1669861"/>
              <a:gd name="connsiteY82" fmla="*/ 2199245 h 2724889"/>
              <a:gd name="connsiteX83" fmla="*/ 406803 w 1669861"/>
              <a:gd name="connsiteY83" fmla="*/ 2190910 h 2724889"/>
              <a:gd name="connsiteX84" fmla="*/ 191102 w 1669861"/>
              <a:gd name="connsiteY84" fmla="*/ 2190300 h 2724889"/>
              <a:gd name="connsiteX85" fmla="*/ 199234 w 1669861"/>
              <a:gd name="connsiteY85" fmla="*/ 2200058 h 2724889"/>
              <a:gd name="connsiteX86" fmla="*/ 195168 w 1669861"/>
              <a:gd name="connsiteY86" fmla="*/ 2217542 h 2724889"/>
              <a:gd name="connsiteX87" fmla="*/ 185003 w 1669861"/>
              <a:gd name="connsiteY87" fmla="*/ 2249257 h 2724889"/>
              <a:gd name="connsiteX88" fmla="*/ 170365 w 1669861"/>
              <a:gd name="connsiteY88" fmla="*/ 2260032 h 2724889"/>
              <a:gd name="connsiteX89" fmla="*/ 164469 w 1669861"/>
              <a:gd name="connsiteY89" fmla="*/ 2243361 h 2724889"/>
              <a:gd name="connsiteX90" fmla="*/ 179310 w 1669861"/>
              <a:gd name="connsiteY90" fmla="*/ 2199245 h 2724889"/>
              <a:gd name="connsiteX91" fmla="*/ 191102 w 1669861"/>
              <a:gd name="connsiteY91" fmla="*/ 2190300 h 2724889"/>
              <a:gd name="connsiteX92" fmla="*/ 241317 w 1669861"/>
              <a:gd name="connsiteY92" fmla="*/ 2044737 h 2724889"/>
              <a:gd name="connsiteX93" fmla="*/ 248025 w 1669861"/>
              <a:gd name="connsiteY93" fmla="*/ 2054089 h 2724889"/>
              <a:gd name="connsiteX94" fmla="*/ 242130 w 1669861"/>
              <a:gd name="connsiteY94" fmla="*/ 2076859 h 2724889"/>
              <a:gd name="connsiteX95" fmla="*/ 217327 w 1669861"/>
              <a:gd name="connsiteY95" fmla="*/ 2150657 h 2724889"/>
              <a:gd name="connsiteX96" fmla="*/ 202486 w 1669861"/>
              <a:gd name="connsiteY96" fmla="*/ 2162245 h 2724889"/>
              <a:gd name="connsiteX97" fmla="*/ 196794 w 1669861"/>
              <a:gd name="connsiteY97" fmla="*/ 2144151 h 2724889"/>
              <a:gd name="connsiteX98" fmla="*/ 227899 w 1669861"/>
              <a:gd name="connsiteY98" fmla="*/ 2052463 h 2724889"/>
              <a:gd name="connsiteX99" fmla="*/ 241317 w 1669861"/>
              <a:gd name="connsiteY99" fmla="*/ 2044737 h 2724889"/>
              <a:gd name="connsiteX100" fmla="*/ 454985 w 1669861"/>
              <a:gd name="connsiteY100" fmla="*/ 2044534 h 2724889"/>
              <a:gd name="connsiteX101" fmla="*/ 463117 w 1669861"/>
              <a:gd name="connsiteY101" fmla="*/ 2055106 h 2724889"/>
              <a:gd name="connsiteX102" fmla="*/ 460880 w 1669861"/>
              <a:gd name="connsiteY102" fmla="*/ 2062831 h 2724889"/>
              <a:gd name="connsiteX103" fmla="*/ 433232 w 1669861"/>
              <a:gd name="connsiteY103" fmla="*/ 2145371 h 2724889"/>
              <a:gd name="connsiteX104" fmla="*/ 425709 w 1669861"/>
              <a:gd name="connsiteY104" fmla="*/ 2159399 h 2724889"/>
              <a:gd name="connsiteX105" fmla="*/ 414935 w 1669861"/>
              <a:gd name="connsiteY105" fmla="*/ 2162042 h 2724889"/>
              <a:gd name="connsiteX106" fmla="*/ 409649 w 1669861"/>
              <a:gd name="connsiteY106" fmla="*/ 2149844 h 2724889"/>
              <a:gd name="connsiteX107" fmla="*/ 442990 w 1669861"/>
              <a:gd name="connsiteY107" fmla="*/ 2051040 h 2724889"/>
              <a:gd name="connsiteX108" fmla="*/ 454985 w 1669861"/>
              <a:gd name="connsiteY108" fmla="*/ 2044534 h 2724889"/>
              <a:gd name="connsiteX109" fmla="*/ 522277 w 1669861"/>
              <a:gd name="connsiteY109" fmla="*/ 1850790 h 2724889"/>
              <a:gd name="connsiteX110" fmla="*/ 527563 w 1669861"/>
              <a:gd name="connsiteY110" fmla="*/ 1863394 h 2724889"/>
              <a:gd name="connsiteX111" fmla="*/ 494832 w 1669861"/>
              <a:gd name="connsiteY111" fmla="*/ 1960165 h 2724889"/>
              <a:gd name="connsiteX112" fmla="*/ 481210 w 1669861"/>
              <a:gd name="connsiteY112" fmla="*/ 1966671 h 2724889"/>
              <a:gd name="connsiteX113" fmla="*/ 475721 w 1669861"/>
              <a:gd name="connsiteY113" fmla="*/ 1952846 h 2724889"/>
              <a:gd name="connsiteX114" fmla="*/ 506420 w 1669861"/>
              <a:gd name="connsiteY114" fmla="*/ 1860751 h 2724889"/>
              <a:gd name="connsiteX115" fmla="*/ 522277 w 1669861"/>
              <a:gd name="connsiteY115" fmla="*/ 1850790 h 2724889"/>
              <a:gd name="connsiteX116" fmla="*/ 73391 w 1669861"/>
              <a:gd name="connsiteY116" fmla="*/ 1850383 h 2724889"/>
              <a:gd name="connsiteX117" fmla="*/ 82336 w 1669861"/>
              <a:gd name="connsiteY117" fmla="*/ 1865427 h 2724889"/>
              <a:gd name="connsiteX118" fmla="*/ 61193 w 1669861"/>
              <a:gd name="connsiteY118" fmla="*/ 1928653 h 2724889"/>
              <a:gd name="connsiteX119" fmla="*/ 51638 w 1669861"/>
              <a:gd name="connsiteY119" fmla="*/ 1956302 h 2724889"/>
              <a:gd name="connsiteX120" fmla="*/ 36390 w 1669861"/>
              <a:gd name="connsiteY120" fmla="*/ 1966670 h 2724889"/>
              <a:gd name="connsiteX121" fmla="*/ 31715 w 1669861"/>
              <a:gd name="connsiteY121" fmla="*/ 1949797 h 2724889"/>
              <a:gd name="connsiteX122" fmla="*/ 56111 w 1669861"/>
              <a:gd name="connsiteY122" fmla="*/ 1878032 h 2724889"/>
              <a:gd name="connsiteX123" fmla="*/ 62819 w 1669861"/>
              <a:gd name="connsiteY123" fmla="*/ 1857905 h 2724889"/>
              <a:gd name="connsiteX124" fmla="*/ 73391 w 1669861"/>
              <a:gd name="connsiteY124" fmla="*/ 1850383 h 2724889"/>
              <a:gd name="connsiteX125" fmla="*/ 554804 w 1669861"/>
              <a:gd name="connsiteY125" fmla="*/ 1753206 h 2724889"/>
              <a:gd name="connsiteX126" fmla="*/ 560294 w 1669861"/>
              <a:gd name="connsiteY126" fmla="*/ 1764794 h 2724889"/>
              <a:gd name="connsiteX127" fmla="*/ 543623 w 1669861"/>
              <a:gd name="connsiteY127" fmla="*/ 1814400 h 2724889"/>
              <a:gd name="connsiteX128" fmla="*/ 531222 w 1669861"/>
              <a:gd name="connsiteY128" fmla="*/ 1820499 h 2724889"/>
              <a:gd name="connsiteX129" fmla="*/ 523293 w 1669861"/>
              <a:gd name="connsiteY129" fmla="*/ 1809724 h 2724889"/>
              <a:gd name="connsiteX130" fmla="*/ 541793 w 1669861"/>
              <a:gd name="connsiteY130" fmla="*/ 1757476 h 2724889"/>
              <a:gd name="connsiteX131" fmla="*/ 554804 w 1669861"/>
              <a:gd name="connsiteY131" fmla="*/ 1753206 h 2724889"/>
              <a:gd name="connsiteX132" fmla="*/ 369599 w 1669861"/>
              <a:gd name="connsiteY132" fmla="*/ 1655622 h 2724889"/>
              <a:gd name="connsiteX133" fmla="*/ 378137 w 1669861"/>
              <a:gd name="connsiteY133" fmla="*/ 1665787 h 2724889"/>
              <a:gd name="connsiteX134" fmla="*/ 375291 w 1669861"/>
              <a:gd name="connsiteY134" fmla="*/ 1678798 h 2724889"/>
              <a:gd name="connsiteX135" fmla="*/ 347032 w 1669861"/>
              <a:gd name="connsiteY135" fmla="*/ 1762151 h 2724889"/>
              <a:gd name="connsiteX136" fmla="*/ 333614 w 1669861"/>
              <a:gd name="connsiteY136" fmla="*/ 1772519 h 2724889"/>
              <a:gd name="connsiteX137" fmla="*/ 326906 w 1669861"/>
              <a:gd name="connsiteY137" fmla="*/ 1756052 h 2724889"/>
              <a:gd name="connsiteX138" fmla="*/ 358214 w 1669861"/>
              <a:gd name="connsiteY138" fmla="*/ 1662941 h 2724889"/>
              <a:gd name="connsiteX139" fmla="*/ 369599 w 1669861"/>
              <a:gd name="connsiteY139" fmla="*/ 1655622 h 2724889"/>
              <a:gd name="connsiteX140" fmla="*/ 874595 w 1669861"/>
              <a:gd name="connsiteY140" fmla="*/ 1655418 h 2724889"/>
              <a:gd name="connsiteX141" fmla="*/ 884353 w 1669861"/>
              <a:gd name="connsiteY141" fmla="*/ 1665990 h 2724889"/>
              <a:gd name="connsiteX142" fmla="*/ 881507 w 1669861"/>
              <a:gd name="connsiteY142" fmla="*/ 1675139 h 2724889"/>
              <a:gd name="connsiteX143" fmla="*/ 796934 w 1669861"/>
              <a:gd name="connsiteY143" fmla="*/ 1928653 h 2724889"/>
              <a:gd name="connsiteX144" fmla="*/ 722120 w 1669861"/>
              <a:gd name="connsiteY144" fmla="*/ 2151266 h 2724889"/>
              <a:gd name="connsiteX145" fmla="*/ 709922 w 1669861"/>
              <a:gd name="connsiteY145" fmla="*/ 2162855 h 2724889"/>
              <a:gd name="connsiteX146" fmla="*/ 700163 w 1669861"/>
              <a:gd name="connsiteY146" fmla="*/ 2154113 h 2724889"/>
              <a:gd name="connsiteX147" fmla="*/ 701383 w 1669861"/>
              <a:gd name="connsiteY147" fmla="*/ 2145371 h 2724889"/>
              <a:gd name="connsiteX148" fmla="*/ 789005 w 1669861"/>
              <a:gd name="connsiteY148" fmla="*/ 1884131 h 2724889"/>
              <a:gd name="connsiteX149" fmla="*/ 862397 w 1669861"/>
              <a:gd name="connsiteY149" fmla="*/ 1666193 h 2724889"/>
              <a:gd name="connsiteX150" fmla="*/ 874595 w 1669861"/>
              <a:gd name="connsiteY150" fmla="*/ 1655418 h 2724889"/>
              <a:gd name="connsiteX151" fmla="*/ 618030 w 1669861"/>
              <a:gd name="connsiteY151" fmla="*/ 1559258 h 2724889"/>
              <a:gd name="connsiteX152" fmla="*/ 624536 w 1669861"/>
              <a:gd name="connsiteY152" fmla="*/ 1575318 h 2724889"/>
              <a:gd name="connsiteX153" fmla="*/ 593838 w 1669861"/>
              <a:gd name="connsiteY153" fmla="*/ 1667210 h 2724889"/>
              <a:gd name="connsiteX154" fmla="*/ 581436 w 1669861"/>
              <a:gd name="connsiteY154" fmla="*/ 1676765 h 2724889"/>
              <a:gd name="connsiteX155" fmla="*/ 573304 w 1669861"/>
              <a:gd name="connsiteY155" fmla="*/ 1663754 h 2724889"/>
              <a:gd name="connsiteX156" fmla="*/ 575337 w 1669861"/>
              <a:gd name="connsiteY156" fmla="*/ 1656842 h 2724889"/>
              <a:gd name="connsiteX157" fmla="*/ 604613 w 1669861"/>
              <a:gd name="connsiteY157" fmla="*/ 1568610 h 2724889"/>
              <a:gd name="connsiteX158" fmla="*/ 618030 w 1669861"/>
              <a:gd name="connsiteY158" fmla="*/ 1559258 h 2724889"/>
              <a:gd name="connsiteX159" fmla="*/ 403549 w 1669861"/>
              <a:gd name="connsiteY159" fmla="*/ 1558648 h 2724889"/>
              <a:gd name="connsiteX160" fmla="*/ 410258 w 1669861"/>
              <a:gd name="connsiteY160" fmla="*/ 1572269 h 2724889"/>
              <a:gd name="connsiteX161" fmla="*/ 393791 w 1669861"/>
              <a:gd name="connsiteY161" fmla="*/ 1621061 h 2724889"/>
              <a:gd name="connsiteX162" fmla="*/ 381593 w 1669861"/>
              <a:gd name="connsiteY162" fmla="*/ 1627974 h 2724889"/>
              <a:gd name="connsiteX163" fmla="*/ 374274 w 1669861"/>
              <a:gd name="connsiteY163" fmla="*/ 1616385 h 2724889"/>
              <a:gd name="connsiteX164" fmla="*/ 378137 w 1669861"/>
              <a:gd name="connsiteY164" fmla="*/ 1604187 h 2724889"/>
              <a:gd name="connsiteX165" fmla="*/ 390335 w 1669861"/>
              <a:gd name="connsiteY165" fmla="*/ 1567797 h 2724889"/>
              <a:gd name="connsiteX166" fmla="*/ 403549 w 1669861"/>
              <a:gd name="connsiteY166" fmla="*/ 1558648 h 2724889"/>
              <a:gd name="connsiteX167" fmla="*/ 189881 w 1669861"/>
              <a:gd name="connsiteY167" fmla="*/ 1510262 h 2724889"/>
              <a:gd name="connsiteX168" fmla="*/ 196590 w 1669861"/>
              <a:gd name="connsiteY168" fmla="*/ 1523883 h 2724889"/>
              <a:gd name="connsiteX169" fmla="*/ 184595 w 1669861"/>
              <a:gd name="connsiteY169" fmla="*/ 1561494 h 2724889"/>
              <a:gd name="connsiteX170" fmla="*/ 134380 w 1669861"/>
              <a:gd name="connsiteY170" fmla="*/ 1708886 h 2724889"/>
              <a:gd name="connsiteX171" fmla="*/ 117913 w 1669861"/>
              <a:gd name="connsiteY171" fmla="*/ 1723727 h 2724889"/>
              <a:gd name="connsiteX172" fmla="*/ 114660 w 1669861"/>
              <a:gd name="connsiteY172" fmla="*/ 1702381 h 2724889"/>
              <a:gd name="connsiteX173" fmla="*/ 130111 w 1669861"/>
              <a:gd name="connsiteY173" fmla="*/ 1655215 h 2724889"/>
              <a:gd name="connsiteX174" fmla="*/ 174634 w 1669861"/>
              <a:gd name="connsiteY174" fmla="*/ 1525103 h 2724889"/>
              <a:gd name="connsiteX175" fmla="*/ 177276 w 1669861"/>
              <a:gd name="connsiteY175" fmla="*/ 1517378 h 2724889"/>
              <a:gd name="connsiteX176" fmla="*/ 189881 w 1669861"/>
              <a:gd name="connsiteY176" fmla="*/ 1510262 h 2724889"/>
              <a:gd name="connsiteX177" fmla="*/ 938228 w 1669861"/>
              <a:gd name="connsiteY177" fmla="*/ 1460251 h 2724889"/>
              <a:gd name="connsiteX178" fmla="*/ 947986 w 1669861"/>
              <a:gd name="connsiteY178" fmla="*/ 1466350 h 2724889"/>
              <a:gd name="connsiteX179" fmla="*/ 948189 w 1669861"/>
              <a:gd name="connsiteY179" fmla="*/ 1476108 h 2724889"/>
              <a:gd name="connsiteX180" fmla="*/ 916474 w 1669861"/>
              <a:gd name="connsiteY180" fmla="*/ 1569829 h 2724889"/>
              <a:gd name="connsiteX181" fmla="*/ 907123 w 1669861"/>
              <a:gd name="connsiteY181" fmla="*/ 1577961 h 2724889"/>
              <a:gd name="connsiteX182" fmla="*/ 897364 w 1669861"/>
              <a:gd name="connsiteY182" fmla="*/ 1563120 h 2724889"/>
              <a:gd name="connsiteX183" fmla="*/ 908952 w 1669861"/>
              <a:gd name="connsiteY183" fmla="*/ 1527746 h 2724889"/>
              <a:gd name="connsiteX184" fmla="*/ 929079 w 1669861"/>
              <a:gd name="connsiteY184" fmla="*/ 1468586 h 2724889"/>
              <a:gd name="connsiteX185" fmla="*/ 938228 w 1669861"/>
              <a:gd name="connsiteY185" fmla="*/ 1460251 h 2724889"/>
              <a:gd name="connsiteX186" fmla="*/ 667229 w 1669861"/>
              <a:gd name="connsiteY186" fmla="*/ 1411662 h 2724889"/>
              <a:gd name="connsiteX187" fmla="*/ 675361 w 1669861"/>
              <a:gd name="connsiteY187" fmla="*/ 1422234 h 2724889"/>
              <a:gd name="connsiteX188" fmla="*/ 668246 w 1669861"/>
              <a:gd name="connsiteY188" fmla="*/ 1444393 h 2724889"/>
              <a:gd name="connsiteX189" fmla="*/ 658487 w 1669861"/>
              <a:gd name="connsiteY189" fmla="*/ 1473058 h 2724889"/>
              <a:gd name="connsiteX190" fmla="*/ 646086 w 1669861"/>
              <a:gd name="connsiteY190" fmla="*/ 1480581 h 2724889"/>
              <a:gd name="connsiteX191" fmla="*/ 638564 w 1669861"/>
              <a:gd name="connsiteY191" fmla="*/ 1468179 h 2724889"/>
              <a:gd name="connsiteX192" fmla="*/ 654828 w 1669861"/>
              <a:gd name="connsiteY192" fmla="*/ 1417354 h 2724889"/>
              <a:gd name="connsiteX193" fmla="*/ 667229 w 1669861"/>
              <a:gd name="connsiteY193" fmla="*/ 1411662 h 2724889"/>
              <a:gd name="connsiteX194" fmla="*/ 989256 w 1669861"/>
              <a:gd name="connsiteY194" fmla="*/ 1314282 h 2724889"/>
              <a:gd name="connsiteX195" fmla="*/ 998201 w 1669861"/>
              <a:gd name="connsiteY195" fmla="*/ 1325870 h 2724889"/>
              <a:gd name="connsiteX196" fmla="*/ 996168 w 1669861"/>
              <a:gd name="connsiteY196" fmla="*/ 1332579 h 2724889"/>
              <a:gd name="connsiteX197" fmla="*/ 966893 w 1669861"/>
              <a:gd name="connsiteY197" fmla="*/ 1420608 h 2724889"/>
              <a:gd name="connsiteX198" fmla="*/ 951645 w 1669861"/>
              <a:gd name="connsiteY198" fmla="*/ 1430976 h 2724889"/>
              <a:gd name="connsiteX199" fmla="*/ 946766 w 1669861"/>
              <a:gd name="connsiteY199" fmla="*/ 1414102 h 2724889"/>
              <a:gd name="connsiteX200" fmla="*/ 977668 w 1669861"/>
              <a:gd name="connsiteY200" fmla="*/ 1323227 h 2724889"/>
              <a:gd name="connsiteX201" fmla="*/ 989256 w 1669861"/>
              <a:gd name="connsiteY201" fmla="*/ 1314282 h 2724889"/>
              <a:gd name="connsiteX202" fmla="*/ 712972 w 1669861"/>
              <a:gd name="connsiteY202" fmla="*/ 1265286 h 2724889"/>
              <a:gd name="connsiteX203" fmla="*/ 722120 w 1669861"/>
              <a:gd name="connsiteY203" fmla="*/ 1270776 h 2724889"/>
              <a:gd name="connsiteX204" fmla="*/ 723137 w 1669861"/>
              <a:gd name="connsiteY204" fmla="*/ 1279517 h 2724889"/>
              <a:gd name="connsiteX205" fmla="*/ 691015 w 1669861"/>
              <a:gd name="connsiteY205" fmla="*/ 1375272 h 2724889"/>
              <a:gd name="connsiteX206" fmla="*/ 678207 w 1669861"/>
              <a:gd name="connsiteY206" fmla="*/ 1382387 h 2724889"/>
              <a:gd name="connsiteX207" fmla="*/ 671092 w 1669861"/>
              <a:gd name="connsiteY207" fmla="*/ 1371206 h 2724889"/>
              <a:gd name="connsiteX208" fmla="*/ 676988 w 1669861"/>
              <a:gd name="connsiteY208" fmla="*/ 1350062 h 2724889"/>
              <a:gd name="connsiteX209" fmla="*/ 703010 w 1669861"/>
              <a:gd name="connsiteY209" fmla="*/ 1273622 h 2724889"/>
              <a:gd name="connsiteX210" fmla="*/ 712972 w 1669861"/>
              <a:gd name="connsiteY210" fmla="*/ 1265286 h 2724889"/>
              <a:gd name="connsiteX211" fmla="*/ 99414 w 1669861"/>
              <a:gd name="connsiteY211" fmla="*/ 1169735 h 2724889"/>
              <a:gd name="connsiteX212" fmla="*/ 104089 w 1669861"/>
              <a:gd name="connsiteY212" fmla="*/ 1186813 h 2724889"/>
              <a:gd name="connsiteX213" fmla="*/ 14434 w 1669861"/>
              <a:gd name="connsiteY213" fmla="*/ 1451915 h 2724889"/>
              <a:gd name="connsiteX214" fmla="*/ 14231 w 1669861"/>
              <a:gd name="connsiteY214" fmla="*/ 1453948 h 2724889"/>
              <a:gd name="connsiteX215" fmla="*/ 7929 w 1669861"/>
              <a:gd name="connsiteY215" fmla="*/ 1472245 h 2724889"/>
              <a:gd name="connsiteX216" fmla="*/ 0 w 1669861"/>
              <a:gd name="connsiteY216" fmla="*/ 1478344 h 2724889"/>
              <a:gd name="connsiteX217" fmla="*/ 0 w 1669861"/>
              <a:gd name="connsiteY217" fmla="*/ 1429552 h 2724889"/>
              <a:gd name="connsiteX218" fmla="*/ 16467 w 1669861"/>
              <a:gd name="connsiteY218" fmla="*/ 1380964 h 2724889"/>
              <a:gd name="connsiteX219" fmla="*/ 58957 w 1669861"/>
              <a:gd name="connsiteY219" fmla="*/ 1256138 h 2724889"/>
              <a:gd name="connsiteX220" fmla="*/ 84573 w 1669861"/>
              <a:gd name="connsiteY220" fmla="*/ 1180307 h 2724889"/>
              <a:gd name="connsiteX221" fmla="*/ 99414 w 1669861"/>
              <a:gd name="connsiteY221" fmla="*/ 1169735 h 2724889"/>
              <a:gd name="connsiteX222" fmla="*/ 527258 w 1669861"/>
              <a:gd name="connsiteY222" fmla="*/ 1169558 h 2724889"/>
              <a:gd name="connsiteX223" fmla="*/ 536711 w 1669861"/>
              <a:gd name="connsiteY223" fmla="*/ 1170142 h 2724889"/>
              <a:gd name="connsiteX224" fmla="*/ 540980 w 1669861"/>
              <a:gd name="connsiteY224" fmla="*/ 1184577 h 2724889"/>
              <a:gd name="connsiteX225" fmla="*/ 477144 w 1669861"/>
              <a:gd name="connsiteY225" fmla="*/ 1375678 h 2724889"/>
              <a:gd name="connsiteX226" fmla="*/ 445633 w 1669861"/>
              <a:gd name="connsiteY226" fmla="*/ 1468586 h 2724889"/>
              <a:gd name="connsiteX227" fmla="*/ 440347 w 1669861"/>
              <a:gd name="connsiteY227" fmla="*/ 1478345 h 2724889"/>
              <a:gd name="connsiteX228" fmla="*/ 427336 w 1669861"/>
              <a:gd name="connsiteY228" fmla="*/ 1478955 h 2724889"/>
              <a:gd name="connsiteX229" fmla="*/ 424490 w 1669861"/>
              <a:gd name="connsiteY229" fmla="*/ 1465334 h 2724889"/>
              <a:gd name="connsiteX230" fmla="*/ 459254 w 1669861"/>
              <a:gd name="connsiteY230" fmla="*/ 1362464 h 2724889"/>
              <a:gd name="connsiteX231" fmla="*/ 507843 w 1669861"/>
              <a:gd name="connsiteY231" fmla="*/ 1218121 h 2724889"/>
              <a:gd name="connsiteX232" fmla="*/ 520854 w 1669861"/>
              <a:gd name="connsiteY232" fmla="*/ 1177664 h 2724889"/>
              <a:gd name="connsiteX233" fmla="*/ 527258 w 1669861"/>
              <a:gd name="connsiteY233" fmla="*/ 1169558 h 2724889"/>
              <a:gd name="connsiteX234" fmla="*/ 777825 w 1669861"/>
              <a:gd name="connsiteY234" fmla="*/ 1071542 h 2724889"/>
              <a:gd name="connsiteX235" fmla="*/ 787786 w 1669861"/>
              <a:gd name="connsiteY235" fmla="*/ 1087399 h 2724889"/>
              <a:gd name="connsiteX236" fmla="*/ 774368 w 1669861"/>
              <a:gd name="connsiteY236" fmla="*/ 1127856 h 2724889"/>
              <a:gd name="connsiteX237" fmla="*/ 756885 w 1669861"/>
              <a:gd name="connsiteY237" fmla="*/ 1178681 h 2724889"/>
              <a:gd name="connsiteX238" fmla="*/ 743264 w 1669861"/>
              <a:gd name="connsiteY238" fmla="*/ 1188642 h 2724889"/>
              <a:gd name="connsiteX239" fmla="*/ 736961 w 1669861"/>
              <a:gd name="connsiteY239" fmla="*/ 1172378 h 2724889"/>
              <a:gd name="connsiteX240" fmla="*/ 762577 w 1669861"/>
              <a:gd name="connsiteY240" fmla="*/ 1096954 h 2724889"/>
              <a:gd name="connsiteX241" fmla="*/ 768879 w 1669861"/>
              <a:gd name="connsiteY241" fmla="*/ 1078860 h 2724889"/>
              <a:gd name="connsiteX242" fmla="*/ 777825 w 1669861"/>
              <a:gd name="connsiteY242" fmla="*/ 1071542 h 2724889"/>
              <a:gd name="connsiteX243" fmla="*/ 1270826 w 1669861"/>
              <a:gd name="connsiteY243" fmla="*/ 1031899 h 2724889"/>
              <a:gd name="connsiteX244" fmla="*/ 1282414 w 1669861"/>
              <a:gd name="connsiteY244" fmla="*/ 1042877 h 2724889"/>
              <a:gd name="connsiteX245" fmla="*/ 1271233 w 1669861"/>
              <a:gd name="connsiteY245" fmla="*/ 1053448 h 2724889"/>
              <a:gd name="connsiteX246" fmla="*/ 1261068 w 1669861"/>
              <a:gd name="connsiteY246" fmla="*/ 1042673 h 2724889"/>
              <a:gd name="connsiteX247" fmla="*/ 1270826 w 1669861"/>
              <a:gd name="connsiteY247" fmla="*/ 1031899 h 2724889"/>
              <a:gd name="connsiteX248" fmla="*/ 147595 w 1669861"/>
              <a:gd name="connsiteY248" fmla="*/ 1023360 h 2724889"/>
              <a:gd name="connsiteX249" fmla="*/ 155727 w 1669861"/>
              <a:gd name="connsiteY249" fmla="*/ 1034542 h 2724889"/>
              <a:gd name="connsiteX250" fmla="*/ 137227 w 1669861"/>
              <a:gd name="connsiteY250" fmla="*/ 1086790 h 2724889"/>
              <a:gd name="connsiteX251" fmla="*/ 125232 w 1669861"/>
              <a:gd name="connsiteY251" fmla="*/ 1091262 h 2724889"/>
              <a:gd name="connsiteX252" fmla="*/ 119133 w 1669861"/>
              <a:gd name="connsiteY252" fmla="*/ 1079877 h 2724889"/>
              <a:gd name="connsiteX253" fmla="*/ 136210 w 1669861"/>
              <a:gd name="connsiteY253" fmla="*/ 1029053 h 2724889"/>
              <a:gd name="connsiteX254" fmla="*/ 147595 w 1669861"/>
              <a:gd name="connsiteY254" fmla="*/ 1023360 h 2724889"/>
              <a:gd name="connsiteX255" fmla="*/ 583063 w 1669861"/>
              <a:gd name="connsiteY255" fmla="*/ 1022141 h 2724889"/>
              <a:gd name="connsiteX256" fmla="*/ 591398 w 1669861"/>
              <a:gd name="connsiteY256" fmla="*/ 1033932 h 2724889"/>
              <a:gd name="connsiteX257" fmla="*/ 574118 w 1669861"/>
              <a:gd name="connsiteY257" fmla="*/ 1085570 h 2724889"/>
              <a:gd name="connsiteX258" fmla="*/ 562530 w 1669861"/>
              <a:gd name="connsiteY258" fmla="*/ 1091466 h 2724889"/>
              <a:gd name="connsiteX259" fmla="*/ 555414 w 1669861"/>
              <a:gd name="connsiteY259" fmla="*/ 1078251 h 2724889"/>
              <a:gd name="connsiteX260" fmla="*/ 562733 w 1669861"/>
              <a:gd name="connsiteY260" fmla="*/ 1056295 h 2724889"/>
              <a:gd name="connsiteX261" fmla="*/ 571678 w 1669861"/>
              <a:gd name="connsiteY261" fmla="*/ 1029459 h 2724889"/>
              <a:gd name="connsiteX262" fmla="*/ 583063 w 1669861"/>
              <a:gd name="connsiteY262" fmla="*/ 1022141 h 2724889"/>
              <a:gd name="connsiteX263" fmla="*/ 1084375 w 1669861"/>
              <a:gd name="connsiteY263" fmla="*/ 993297 h 2724889"/>
              <a:gd name="connsiteX264" fmla="*/ 1092329 w 1669861"/>
              <a:gd name="connsiteY264" fmla="*/ 995101 h 2724889"/>
              <a:gd name="connsiteX265" fmla="*/ 1180764 w 1669861"/>
              <a:gd name="connsiteY265" fmla="*/ 1021124 h 2724889"/>
              <a:gd name="connsiteX266" fmla="*/ 1188693 w 1669861"/>
              <a:gd name="connsiteY266" fmla="*/ 1029662 h 2724889"/>
              <a:gd name="connsiteX267" fmla="*/ 1177105 w 1669861"/>
              <a:gd name="connsiteY267" fmla="*/ 1036981 h 2724889"/>
              <a:gd name="connsiteX268" fmla="*/ 1150066 w 1669861"/>
              <a:gd name="connsiteY268" fmla="*/ 1028849 h 2724889"/>
              <a:gd name="connsiteX269" fmla="*/ 1087246 w 1669861"/>
              <a:gd name="connsiteY269" fmla="*/ 1009942 h 2724889"/>
              <a:gd name="connsiteX270" fmla="*/ 1078708 w 1669861"/>
              <a:gd name="connsiteY270" fmla="*/ 998354 h 2724889"/>
              <a:gd name="connsiteX271" fmla="*/ 1084375 w 1669861"/>
              <a:gd name="connsiteY271" fmla="*/ 993297 h 2724889"/>
              <a:gd name="connsiteX272" fmla="*/ 814012 w 1669861"/>
              <a:gd name="connsiteY272" fmla="*/ 973348 h 2724889"/>
              <a:gd name="connsiteX273" fmla="*/ 821127 w 1669861"/>
              <a:gd name="connsiteY273" fmla="*/ 986969 h 2724889"/>
              <a:gd name="connsiteX274" fmla="*/ 805066 w 1669861"/>
              <a:gd name="connsiteY274" fmla="*/ 1034744 h 2724889"/>
              <a:gd name="connsiteX275" fmla="*/ 792462 w 1669861"/>
              <a:gd name="connsiteY275" fmla="*/ 1042470 h 2724889"/>
              <a:gd name="connsiteX276" fmla="*/ 785143 w 1669861"/>
              <a:gd name="connsiteY276" fmla="*/ 1030272 h 2724889"/>
              <a:gd name="connsiteX277" fmla="*/ 791242 w 1669861"/>
              <a:gd name="connsiteY277" fmla="*/ 1011568 h 2724889"/>
              <a:gd name="connsiteX278" fmla="*/ 801204 w 1669861"/>
              <a:gd name="connsiteY278" fmla="*/ 981887 h 2724889"/>
              <a:gd name="connsiteX279" fmla="*/ 814012 w 1669861"/>
              <a:gd name="connsiteY279" fmla="*/ 973348 h 2724889"/>
              <a:gd name="connsiteX280" fmla="*/ 385049 w 1669861"/>
              <a:gd name="connsiteY280" fmla="*/ 925979 h 2724889"/>
              <a:gd name="connsiteX281" fmla="*/ 390741 w 1669861"/>
              <a:gd name="connsiteY281" fmla="*/ 943260 h 2724889"/>
              <a:gd name="connsiteX282" fmla="*/ 361263 w 1669861"/>
              <a:gd name="connsiteY282" fmla="*/ 1031695 h 2724889"/>
              <a:gd name="connsiteX283" fmla="*/ 339916 w 1669861"/>
              <a:gd name="connsiteY283" fmla="*/ 1036574 h 2724889"/>
              <a:gd name="connsiteX284" fmla="*/ 347235 w 1669861"/>
              <a:gd name="connsiteY284" fmla="*/ 1008722 h 2724889"/>
              <a:gd name="connsiteX285" fmla="*/ 371021 w 1669861"/>
              <a:gd name="connsiteY285" fmla="*/ 936551 h 2724889"/>
              <a:gd name="connsiteX286" fmla="*/ 385049 w 1669861"/>
              <a:gd name="connsiteY286" fmla="*/ 925979 h 2724889"/>
              <a:gd name="connsiteX287" fmla="*/ 1246430 w 1669861"/>
              <a:gd name="connsiteY287" fmla="*/ 911138 h 2724889"/>
              <a:gd name="connsiteX288" fmla="*/ 1254359 w 1669861"/>
              <a:gd name="connsiteY288" fmla="*/ 920083 h 2724889"/>
              <a:gd name="connsiteX289" fmla="*/ 1257815 w 1669861"/>
              <a:gd name="connsiteY289" fmla="*/ 952001 h 2724889"/>
              <a:gd name="connsiteX290" fmla="*/ 1257612 w 1669861"/>
              <a:gd name="connsiteY290" fmla="*/ 959930 h 2724889"/>
              <a:gd name="connsiteX291" fmla="*/ 1248260 w 1669861"/>
              <a:gd name="connsiteY291" fmla="*/ 966029 h 2724889"/>
              <a:gd name="connsiteX292" fmla="*/ 1242364 w 1669861"/>
              <a:gd name="connsiteY292" fmla="*/ 959523 h 2724889"/>
              <a:gd name="connsiteX293" fmla="*/ 1239925 w 1669861"/>
              <a:gd name="connsiteY293" fmla="*/ 944479 h 2724889"/>
              <a:gd name="connsiteX294" fmla="*/ 1238095 w 1669861"/>
              <a:gd name="connsiteY294" fmla="*/ 921100 h 2724889"/>
              <a:gd name="connsiteX295" fmla="*/ 1246430 w 1669861"/>
              <a:gd name="connsiteY295" fmla="*/ 911138 h 2724889"/>
              <a:gd name="connsiteX296" fmla="*/ 635311 w 1669861"/>
              <a:gd name="connsiteY296" fmla="*/ 878001 h 2724889"/>
              <a:gd name="connsiteX297" fmla="*/ 640191 w 1669861"/>
              <a:gd name="connsiteY297" fmla="*/ 887149 h 2724889"/>
              <a:gd name="connsiteX298" fmla="*/ 636328 w 1669861"/>
              <a:gd name="connsiteY298" fmla="*/ 899551 h 2724889"/>
              <a:gd name="connsiteX299" fmla="*/ 609696 w 1669861"/>
              <a:gd name="connsiteY299" fmla="*/ 980057 h 2724889"/>
              <a:gd name="connsiteX300" fmla="*/ 605833 w 1669861"/>
              <a:gd name="connsiteY300" fmla="*/ 989206 h 2724889"/>
              <a:gd name="connsiteX301" fmla="*/ 593635 w 1669861"/>
              <a:gd name="connsiteY301" fmla="*/ 993882 h 2724889"/>
              <a:gd name="connsiteX302" fmla="*/ 587943 w 1669861"/>
              <a:gd name="connsiteY302" fmla="*/ 983107 h 2724889"/>
              <a:gd name="connsiteX303" fmla="*/ 589162 w 1669861"/>
              <a:gd name="connsiteY303" fmla="*/ 976195 h 2724889"/>
              <a:gd name="connsiteX304" fmla="*/ 618641 w 1669861"/>
              <a:gd name="connsiteY304" fmla="*/ 886946 h 2724889"/>
              <a:gd name="connsiteX305" fmla="*/ 635311 w 1669861"/>
              <a:gd name="connsiteY305" fmla="*/ 878001 h 2724889"/>
              <a:gd name="connsiteX306" fmla="*/ 197607 w 1669861"/>
              <a:gd name="connsiteY306" fmla="*/ 877390 h 2724889"/>
              <a:gd name="connsiteX307" fmla="*/ 203096 w 1669861"/>
              <a:gd name="connsiteY307" fmla="*/ 894264 h 2724889"/>
              <a:gd name="connsiteX308" fmla="*/ 172804 w 1669861"/>
              <a:gd name="connsiteY308" fmla="*/ 984733 h 2724889"/>
              <a:gd name="connsiteX309" fmla="*/ 161419 w 1669861"/>
              <a:gd name="connsiteY309" fmla="*/ 994084 h 2724889"/>
              <a:gd name="connsiteX310" fmla="*/ 152271 w 1669861"/>
              <a:gd name="connsiteY310" fmla="*/ 982496 h 2724889"/>
              <a:gd name="connsiteX311" fmla="*/ 154304 w 1669861"/>
              <a:gd name="connsiteY311" fmla="*/ 975584 h 2724889"/>
              <a:gd name="connsiteX312" fmla="*/ 183376 w 1669861"/>
              <a:gd name="connsiteY312" fmla="*/ 887962 h 2724889"/>
              <a:gd name="connsiteX313" fmla="*/ 197607 w 1669861"/>
              <a:gd name="connsiteY313" fmla="*/ 877390 h 2724889"/>
              <a:gd name="connsiteX314" fmla="*/ 874798 w 1669861"/>
              <a:gd name="connsiteY314" fmla="*/ 778994 h 2724889"/>
              <a:gd name="connsiteX315" fmla="*/ 886386 w 1669861"/>
              <a:gd name="connsiteY315" fmla="*/ 789159 h 2724889"/>
              <a:gd name="connsiteX316" fmla="*/ 884963 w 1669861"/>
              <a:gd name="connsiteY316" fmla="*/ 798104 h 2724889"/>
              <a:gd name="connsiteX317" fmla="*/ 855688 w 1669861"/>
              <a:gd name="connsiteY317" fmla="*/ 886336 h 2724889"/>
              <a:gd name="connsiteX318" fmla="*/ 844913 w 1669861"/>
              <a:gd name="connsiteY318" fmla="*/ 896908 h 2724889"/>
              <a:gd name="connsiteX319" fmla="*/ 834748 w 1669861"/>
              <a:gd name="connsiteY319" fmla="*/ 883083 h 2724889"/>
              <a:gd name="connsiteX320" fmla="*/ 867073 w 1669861"/>
              <a:gd name="connsiteY320" fmla="*/ 785296 h 2724889"/>
              <a:gd name="connsiteX321" fmla="*/ 874798 w 1669861"/>
              <a:gd name="connsiteY321" fmla="*/ 778994 h 2724889"/>
              <a:gd name="connsiteX322" fmla="*/ 1187676 w 1669861"/>
              <a:gd name="connsiteY322" fmla="*/ 731421 h 2724889"/>
              <a:gd name="connsiteX323" fmla="*/ 1192555 w 1669861"/>
              <a:gd name="connsiteY323" fmla="*/ 748498 h 2724889"/>
              <a:gd name="connsiteX324" fmla="*/ 1162670 w 1669861"/>
              <a:gd name="connsiteY324" fmla="*/ 837544 h 2724889"/>
              <a:gd name="connsiteX325" fmla="*/ 1153115 w 1669861"/>
              <a:gd name="connsiteY325" fmla="*/ 848115 h 2724889"/>
              <a:gd name="connsiteX326" fmla="*/ 1142747 w 1669861"/>
              <a:gd name="connsiteY326" fmla="*/ 843236 h 2724889"/>
              <a:gd name="connsiteX327" fmla="*/ 1140511 w 1669861"/>
              <a:gd name="connsiteY327" fmla="*/ 836121 h 2724889"/>
              <a:gd name="connsiteX328" fmla="*/ 1159824 w 1669861"/>
              <a:gd name="connsiteY328" fmla="*/ 777570 h 2724889"/>
              <a:gd name="connsiteX329" fmla="*/ 1172429 w 1669861"/>
              <a:gd name="connsiteY329" fmla="*/ 741586 h 2724889"/>
              <a:gd name="connsiteX330" fmla="*/ 1187676 w 1669861"/>
              <a:gd name="connsiteY330" fmla="*/ 731421 h 2724889"/>
              <a:gd name="connsiteX331" fmla="*/ 1434076 w 1669861"/>
              <a:gd name="connsiteY331" fmla="*/ 682225 h 2724889"/>
              <a:gd name="connsiteX332" fmla="*/ 1438345 w 1669861"/>
              <a:gd name="connsiteY332" fmla="*/ 703773 h 2724889"/>
              <a:gd name="connsiteX333" fmla="*/ 1392806 w 1669861"/>
              <a:gd name="connsiteY333" fmla="*/ 838967 h 2724889"/>
              <a:gd name="connsiteX334" fmla="*/ 1380202 w 1669861"/>
              <a:gd name="connsiteY334" fmla="*/ 847912 h 2724889"/>
              <a:gd name="connsiteX335" fmla="*/ 1372273 w 1669861"/>
              <a:gd name="connsiteY335" fmla="*/ 837138 h 2724889"/>
              <a:gd name="connsiteX336" fmla="*/ 1378575 w 1669861"/>
              <a:gd name="connsiteY336" fmla="*/ 816198 h 2724889"/>
              <a:gd name="connsiteX337" fmla="*/ 1418829 w 1669861"/>
              <a:gd name="connsiteY337" fmla="*/ 696456 h 2724889"/>
              <a:gd name="connsiteX338" fmla="*/ 1434076 w 1669861"/>
              <a:gd name="connsiteY338" fmla="*/ 682225 h 2724889"/>
              <a:gd name="connsiteX339" fmla="*/ 467995 w 1669861"/>
              <a:gd name="connsiteY339" fmla="*/ 682223 h 2724889"/>
              <a:gd name="connsiteX340" fmla="*/ 473891 w 1669861"/>
              <a:gd name="connsiteY340" fmla="*/ 699706 h 2724889"/>
              <a:gd name="connsiteX341" fmla="*/ 429165 w 1669861"/>
              <a:gd name="connsiteY341" fmla="*/ 832868 h 2724889"/>
              <a:gd name="connsiteX342" fmla="*/ 416967 w 1669861"/>
              <a:gd name="connsiteY342" fmla="*/ 848115 h 2724889"/>
              <a:gd name="connsiteX343" fmla="*/ 406802 w 1669861"/>
              <a:gd name="connsiteY343" fmla="*/ 832461 h 2724889"/>
              <a:gd name="connsiteX344" fmla="*/ 440143 w 1669861"/>
              <a:gd name="connsiteY344" fmla="*/ 733048 h 2724889"/>
              <a:gd name="connsiteX345" fmla="*/ 453764 w 1669861"/>
              <a:gd name="connsiteY345" fmla="*/ 692794 h 2724889"/>
              <a:gd name="connsiteX346" fmla="*/ 467995 w 1669861"/>
              <a:gd name="connsiteY346" fmla="*/ 682223 h 2724889"/>
              <a:gd name="connsiteX347" fmla="*/ 927860 w 1669861"/>
              <a:gd name="connsiteY347" fmla="*/ 633432 h 2724889"/>
              <a:gd name="connsiteX348" fmla="*/ 935992 w 1669861"/>
              <a:gd name="connsiteY348" fmla="*/ 645426 h 2724889"/>
              <a:gd name="connsiteX349" fmla="*/ 918305 w 1669861"/>
              <a:gd name="connsiteY349" fmla="*/ 697471 h 2724889"/>
              <a:gd name="connsiteX350" fmla="*/ 906717 w 1669861"/>
              <a:gd name="connsiteY350" fmla="*/ 702756 h 2724889"/>
              <a:gd name="connsiteX351" fmla="*/ 899398 w 1669861"/>
              <a:gd name="connsiteY351" fmla="*/ 690152 h 2724889"/>
              <a:gd name="connsiteX352" fmla="*/ 916272 w 1669861"/>
              <a:gd name="connsiteY352" fmla="*/ 640344 h 2724889"/>
              <a:gd name="connsiteX353" fmla="*/ 927860 w 1669861"/>
              <a:gd name="connsiteY353" fmla="*/ 633432 h 2724889"/>
              <a:gd name="connsiteX354" fmla="*/ 1234639 w 1669861"/>
              <a:gd name="connsiteY354" fmla="*/ 584437 h 2724889"/>
              <a:gd name="connsiteX355" fmla="*/ 1243177 w 1669861"/>
              <a:gd name="connsiteY355" fmla="*/ 598058 h 2724889"/>
              <a:gd name="connsiteX356" fmla="*/ 1225287 w 1669861"/>
              <a:gd name="connsiteY356" fmla="*/ 647866 h 2724889"/>
              <a:gd name="connsiteX357" fmla="*/ 1212072 w 1669861"/>
              <a:gd name="connsiteY357" fmla="*/ 652949 h 2724889"/>
              <a:gd name="connsiteX358" fmla="*/ 1206583 w 1669861"/>
              <a:gd name="connsiteY358" fmla="*/ 639328 h 2724889"/>
              <a:gd name="connsiteX359" fmla="*/ 1222441 w 1669861"/>
              <a:gd name="connsiteY359" fmla="*/ 592569 h 2724889"/>
              <a:gd name="connsiteX360" fmla="*/ 1234639 w 1669861"/>
              <a:gd name="connsiteY360" fmla="*/ 584437 h 2724889"/>
              <a:gd name="connsiteX361" fmla="*/ 978075 w 1669861"/>
              <a:gd name="connsiteY361" fmla="*/ 487667 h 2724889"/>
              <a:gd name="connsiteX362" fmla="*/ 983767 w 1669861"/>
              <a:gd name="connsiteY362" fmla="*/ 503322 h 2724889"/>
              <a:gd name="connsiteX363" fmla="*/ 953069 w 1669861"/>
              <a:gd name="connsiteY363" fmla="*/ 595619 h 2724889"/>
              <a:gd name="connsiteX364" fmla="*/ 939651 w 1669861"/>
              <a:gd name="connsiteY364" fmla="*/ 604971 h 2724889"/>
              <a:gd name="connsiteX365" fmla="*/ 931519 w 1669861"/>
              <a:gd name="connsiteY365" fmla="*/ 593382 h 2724889"/>
              <a:gd name="connsiteX366" fmla="*/ 939041 w 1669861"/>
              <a:gd name="connsiteY366" fmla="*/ 571427 h 2724889"/>
              <a:gd name="connsiteX367" fmla="*/ 963640 w 1669861"/>
              <a:gd name="connsiteY367" fmla="*/ 497425 h 2724889"/>
              <a:gd name="connsiteX368" fmla="*/ 978075 w 1669861"/>
              <a:gd name="connsiteY368" fmla="*/ 487667 h 2724889"/>
              <a:gd name="connsiteX369" fmla="*/ 757901 w 1669861"/>
              <a:gd name="connsiteY369" fmla="*/ 487667 h 2724889"/>
              <a:gd name="connsiteX370" fmla="*/ 770505 w 1669861"/>
              <a:gd name="connsiteY370" fmla="*/ 497832 h 2724889"/>
              <a:gd name="connsiteX371" fmla="*/ 768065 w 1669861"/>
              <a:gd name="connsiteY371" fmla="*/ 508201 h 2724889"/>
              <a:gd name="connsiteX372" fmla="*/ 740010 w 1669861"/>
              <a:gd name="connsiteY372" fmla="*/ 591758 h 2724889"/>
              <a:gd name="connsiteX373" fmla="*/ 737977 w 1669861"/>
              <a:gd name="connsiteY373" fmla="*/ 597449 h 2724889"/>
              <a:gd name="connsiteX374" fmla="*/ 724559 w 1669861"/>
              <a:gd name="connsiteY374" fmla="*/ 604362 h 2724889"/>
              <a:gd name="connsiteX375" fmla="*/ 718257 w 1669861"/>
              <a:gd name="connsiteY375" fmla="*/ 589115 h 2724889"/>
              <a:gd name="connsiteX376" fmla="*/ 749769 w 1669861"/>
              <a:gd name="connsiteY376" fmla="*/ 497222 h 2724889"/>
              <a:gd name="connsiteX377" fmla="*/ 757901 w 1669861"/>
              <a:gd name="connsiteY377" fmla="*/ 487667 h 2724889"/>
              <a:gd name="connsiteX378" fmla="*/ 324669 w 1669861"/>
              <a:gd name="connsiteY378" fmla="*/ 486448 h 2724889"/>
              <a:gd name="connsiteX379" fmla="*/ 333208 w 1669861"/>
              <a:gd name="connsiteY379" fmla="*/ 500679 h 2724889"/>
              <a:gd name="connsiteX380" fmla="*/ 331988 w 1669861"/>
              <a:gd name="connsiteY380" fmla="*/ 505355 h 2724889"/>
              <a:gd name="connsiteX381" fmla="*/ 302510 w 1669861"/>
              <a:gd name="connsiteY381" fmla="*/ 593790 h 2724889"/>
              <a:gd name="connsiteX382" fmla="*/ 283196 w 1669861"/>
              <a:gd name="connsiteY382" fmla="*/ 599482 h 2724889"/>
              <a:gd name="connsiteX383" fmla="*/ 281976 w 1669861"/>
              <a:gd name="connsiteY383" fmla="*/ 589317 h 2724889"/>
              <a:gd name="connsiteX384" fmla="*/ 313081 w 1669861"/>
              <a:gd name="connsiteY384" fmla="*/ 497019 h 2724889"/>
              <a:gd name="connsiteX385" fmla="*/ 324669 w 1669861"/>
              <a:gd name="connsiteY385" fmla="*/ 486448 h 2724889"/>
              <a:gd name="connsiteX386" fmla="*/ 356181 w 1669861"/>
              <a:gd name="connsiteY386" fmla="*/ 389065 h 2724889"/>
              <a:gd name="connsiteX387" fmla="*/ 367565 w 1669861"/>
              <a:gd name="connsiteY387" fmla="*/ 397197 h 2724889"/>
              <a:gd name="connsiteX388" fmla="*/ 350691 w 1669861"/>
              <a:gd name="connsiteY388" fmla="*/ 449851 h 2724889"/>
              <a:gd name="connsiteX389" fmla="*/ 335647 w 1669861"/>
              <a:gd name="connsiteY389" fmla="*/ 457577 h 2724889"/>
              <a:gd name="connsiteX390" fmla="*/ 331378 w 1669861"/>
              <a:gd name="connsiteY390" fmla="*/ 441719 h 2724889"/>
              <a:gd name="connsiteX391" fmla="*/ 346016 w 1669861"/>
              <a:gd name="connsiteY391" fmla="*/ 400043 h 2724889"/>
              <a:gd name="connsiteX392" fmla="*/ 356181 w 1669861"/>
              <a:gd name="connsiteY392" fmla="*/ 389065 h 2724889"/>
              <a:gd name="connsiteX393" fmla="*/ 794699 w 1669861"/>
              <a:gd name="connsiteY393" fmla="*/ 388861 h 2724889"/>
              <a:gd name="connsiteX394" fmla="*/ 803440 w 1669861"/>
              <a:gd name="connsiteY394" fmla="*/ 397400 h 2724889"/>
              <a:gd name="connsiteX395" fmla="*/ 797138 w 1669861"/>
              <a:gd name="connsiteY395" fmla="*/ 420982 h 2724889"/>
              <a:gd name="connsiteX396" fmla="*/ 786567 w 1669861"/>
              <a:gd name="connsiteY396" fmla="*/ 451477 h 2724889"/>
              <a:gd name="connsiteX397" fmla="*/ 773555 w 1669861"/>
              <a:gd name="connsiteY397" fmla="*/ 457780 h 2724889"/>
              <a:gd name="connsiteX398" fmla="*/ 767456 w 1669861"/>
              <a:gd name="connsiteY398" fmla="*/ 443752 h 2724889"/>
              <a:gd name="connsiteX399" fmla="*/ 783111 w 1669861"/>
              <a:gd name="connsiteY399" fmla="*/ 397806 h 2724889"/>
              <a:gd name="connsiteX400" fmla="*/ 794699 w 1669861"/>
              <a:gd name="connsiteY400" fmla="*/ 388861 h 2724889"/>
              <a:gd name="connsiteX401" fmla="*/ 1040488 w 1669861"/>
              <a:gd name="connsiteY401" fmla="*/ 293108 h 2724889"/>
              <a:gd name="connsiteX402" fmla="*/ 1050246 w 1669861"/>
              <a:gd name="connsiteY402" fmla="*/ 306119 h 2724889"/>
              <a:gd name="connsiteX403" fmla="*/ 1018328 w 1669861"/>
              <a:gd name="connsiteY403" fmla="*/ 401060 h 2724889"/>
              <a:gd name="connsiteX404" fmla="*/ 1003691 w 1669861"/>
              <a:gd name="connsiteY404" fmla="*/ 409395 h 2724889"/>
              <a:gd name="connsiteX405" fmla="*/ 998812 w 1669861"/>
              <a:gd name="connsiteY405" fmla="*/ 393741 h 2724889"/>
              <a:gd name="connsiteX406" fmla="*/ 1028697 w 1669861"/>
              <a:gd name="connsiteY406" fmla="*/ 304696 h 2724889"/>
              <a:gd name="connsiteX407" fmla="*/ 1040488 w 1669861"/>
              <a:gd name="connsiteY407" fmla="*/ 293108 h 2724889"/>
              <a:gd name="connsiteX408" fmla="*/ 1075455 w 1669861"/>
              <a:gd name="connsiteY408" fmla="*/ 194305 h 2724889"/>
              <a:gd name="connsiteX409" fmla="*/ 1083180 w 1669861"/>
              <a:gd name="connsiteY409" fmla="*/ 206706 h 2724889"/>
              <a:gd name="connsiteX410" fmla="*/ 1065696 w 1669861"/>
              <a:gd name="connsiteY410" fmla="*/ 257328 h 2724889"/>
              <a:gd name="connsiteX411" fmla="*/ 1054718 w 1669861"/>
              <a:gd name="connsiteY411" fmla="*/ 264037 h 2724889"/>
              <a:gd name="connsiteX412" fmla="*/ 1046383 w 1669861"/>
              <a:gd name="connsiteY412" fmla="*/ 252042 h 2724889"/>
              <a:gd name="connsiteX413" fmla="*/ 1051872 w 1669861"/>
              <a:gd name="connsiteY413" fmla="*/ 234762 h 2724889"/>
              <a:gd name="connsiteX414" fmla="*/ 1063054 w 1669861"/>
              <a:gd name="connsiteY414" fmla="*/ 201420 h 2724889"/>
              <a:gd name="connsiteX415" fmla="*/ 1075455 w 1669861"/>
              <a:gd name="connsiteY415" fmla="*/ 194305 h 2724889"/>
              <a:gd name="connsiteX416" fmla="*/ 491579 w 1669861"/>
              <a:gd name="connsiteY416" fmla="*/ 1372 h 2724889"/>
              <a:gd name="connsiteX417" fmla="*/ 497678 w 1669861"/>
              <a:gd name="connsiteY417" fmla="*/ 12148 h 2724889"/>
              <a:gd name="connsiteX418" fmla="*/ 495238 w 1669861"/>
              <a:gd name="connsiteY418" fmla="*/ 20280 h 2724889"/>
              <a:gd name="connsiteX419" fmla="*/ 401720 w 1669861"/>
              <a:gd name="connsiteY419" fmla="*/ 299003 h 2724889"/>
              <a:gd name="connsiteX420" fmla="*/ 387489 w 1669861"/>
              <a:gd name="connsiteY420" fmla="*/ 312421 h 2724889"/>
              <a:gd name="connsiteX421" fmla="*/ 382203 w 1669861"/>
              <a:gd name="connsiteY421" fmla="*/ 292700 h 2724889"/>
              <a:gd name="connsiteX422" fmla="*/ 475721 w 1669861"/>
              <a:gd name="connsiteY422" fmla="*/ 13978 h 2724889"/>
              <a:gd name="connsiteX423" fmla="*/ 479990 w 1669861"/>
              <a:gd name="connsiteY423" fmla="*/ 4829 h 2724889"/>
              <a:gd name="connsiteX424" fmla="*/ 491579 w 1669861"/>
              <a:gd name="connsiteY424" fmla="*/ 1372 h 2724889"/>
              <a:gd name="connsiteX425" fmla="*/ 226069 w 1669861"/>
              <a:gd name="connsiteY425" fmla="*/ 1171 h 2724889"/>
              <a:gd name="connsiteX426" fmla="*/ 231761 w 1669861"/>
              <a:gd name="connsiteY426" fmla="*/ 14182 h 2724889"/>
              <a:gd name="connsiteX427" fmla="*/ 229525 w 1669861"/>
              <a:gd name="connsiteY427" fmla="*/ 22314 h 2724889"/>
              <a:gd name="connsiteX428" fmla="*/ 71561 w 1669861"/>
              <a:gd name="connsiteY428" fmla="*/ 493969 h 2724889"/>
              <a:gd name="connsiteX429" fmla="*/ 68105 w 1669861"/>
              <a:gd name="connsiteY429" fmla="*/ 502305 h 2724889"/>
              <a:gd name="connsiteX430" fmla="*/ 55704 w 1669861"/>
              <a:gd name="connsiteY430" fmla="*/ 506168 h 2724889"/>
              <a:gd name="connsiteX431" fmla="*/ 50011 w 1669861"/>
              <a:gd name="connsiteY431" fmla="*/ 494784 h 2724889"/>
              <a:gd name="connsiteX432" fmla="*/ 52451 w 1669861"/>
              <a:gd name="connsiteY432" fmla="*/ 487057 h 2724889"/>
              <a:gd name="connsiteX433" fmla="*/ 210212 w 1669861"/>
              <a:gd name="connsiteY433" fmla="*/ 15605 h 2724889"/>
              <a:gd name="connsiteX434" fmla="*/ 213871 w 1669861"/>
              <a:gd name="connsiteY434" fmla="*/ 6253 h 2724889"/>
              <a:gd name="connsiteX435" fmla="*/ 226069 w 1669861"/>
              <a:gd name="connsiteY435" fmla="*/ 1171 h 2724889"/>
              <a:gd name="connsiteX436" fmla="*/ 696707 w 1669861"/>
              <a:gd name="connsiteY436" fmla="*/ 966 h 2724889"/>
              <a:gd name="connsiteX437" fmla="*/ 702603 w 1669861"/>
              <a:gd name="connsiteY437" fmla="*/ 14791 h 2724889"/>
              <a:gd name="connsiteX438" fmla="*/ 686136 w 1669861"/>
              <a:gd name="connsiteY438" fmla="*/ 63989 h 2724889"/>
              <a:gd name="connsiteX439" fmla="*/ 680850 w 1669861"/>
              <a:gd name="connsiteY439" fmla="*/ 81473 h 2724889"/>
              <a:gd name="connsiteX440" fmla="*/ 628399 w 1669861"/>
              <a:gd name="connsiteY440" fmla="*/ 236794 h 2724889"/>
              <a:gd name="connsiteX441" fmla="*/ 541590 w 1669861"/>
              <a:gd name="connsiteY441" fmla="*/ 494782 h 2724889"/>
              <a:gd name="connsiteX442" fmla="*/ 536101 w 1669861"/>
              <a:gd name="connsiteY442" fmla="*/ 505354 h 2724889"/>
              <a:gd name="connsiteX443" fmla="*/ 523903 w 1669861"/>
              <a:gd name="connsiteY443" fmla="*/ 505964 h 2724889"/>
              <a:gd name="connsiteX444" fmla="*/ 520243 w 1669861"/>
              <a:gd name="connsiteY444" fmla="*/ 492748 h 2724889"/>
              <a:gd name="connsiteX445" fmla="*/ 558464 w 1669861"/>
              <a:gd name="connsiteY445" fmla="*/ 378495 h 2724889"/>
              <a:gd name="connsiteX446" fmla="*/ 581436 w 1669861"/>
              <a:gd name="connsiteY446" fmla="*/ 309372 h 2724889"/>
              <a:gd name="connsiteX447" fmla="*/ 612135 w 1669861"/>
              <a:gd name="connsiteY447" fmla="*/ 220327 h 2724889"/>
              <a:gd name="connsiteX448" fmla="*/ 681257 w 1669861"/>
              <a:gd name="connsiteY448" fmla="*/ 14587 h 2724889"/>
              <a:gd name="connsiteX449" fmla="*/ 683696 w 1669861"/>
              <a:gd name="connsiteY449" fmla="*/ 7878 h 2724889"/>
              <a:gd name="connsiteX450" fmla="*/ 696707 w 1669861"/>
              <a:gd name="connsiteY450" fmla="*/ 966 h 2724889"/>
              <a:gd name="connsiteX451" fmla="*/ 1662992 w 1669861"/>
              <a:gd name="connsiteY451" fmla="*/ 966 h 2724889"/>
              <a:gd name="connsiteX452" fmla="*/ 1668074 w 1669861"/>
              <a:gd name="connsiteY452" fmla="*/ 18653 h 2724889"/>
              <a:gd name="connsiteX453" fmla="*/ 1565408 w 1669861"/>
              <a:gd name="connsiteY453" fmla="*/ 326042 h 2724889"/>
              <a:gd name="connsiteX454" fmla="*/ 1508484 w 1669861"/>
              <a:gd name="connsiteY454" fmla="*/ 494781 h 2724889"/>
              <a:gd name="connsiteX455" fmla="*/ 1495676 w 1669861"/>
              <a:gd name="connsiteY455" fmla="*/ 506573 h 2724889"/>
              <a:gd name="connsiteX456" fmla="*/ 1487951 w 1669861"/>
              <a:gd name="connsiteY456" fmla="*/ 490512 h 2724889"/>
              <a:gd name="connsiteX457" fmla="*/ 1517632 w 1669861"/>
              <a:gd name="connsiteY457" fmla="*/ 401060 h 2724889"/>
              <a:gd name="connsiteX458" fmla="*/ 1636359 w 1669861"/>
              <a:gd name="connsiteY458" fmla="*/ 47522 h 2724889"/>
              <a:gd name="connsiteX459" fmla="*/ 1647947 w 1669861"/>
              <a:gd name="connsiteY459" fmla="*/ 11944 h 2724889"/>
              <a:gd name="connsiteX460" fmla="*/ 1662992 w 1669861"/>
              <a:gd name="connsiteY460" fmla="*/ 966 h 2724889"/>
              <a:gd name="connsiteX461" fmla="*/ 1135073 w 1669861"/>
              <a:gd name="connsiteY461" fmla="*/ 687 h 2724889"/>
              <a:gd name="connsiteX462" fmla="*/ 1146000 w 1669861"/>
              <a:gd name="connsiteY462" fmla="*/ 5033 h 2724889"/>
              <a:gd name="connsiteX463" fmla="*/ 1148846 w 1669861"/>
              <a:gd name="connsiteY463" fmla="*/ 11539 h 2724889"/>
              <a:gd name="connsiteX464" fmla="*/ 1146610 w 1669861"/>
              <a:gd name="connsiteY464" fmla="*/ 19264 h 2724889"/>
              <a:gd name="connsiteX465" fmla="*/ 1116725 w 1669861"/>
              <a:gd name="connsiteY465" fmla="*/ 107293 h 2724889"/>
              <a:gd name="connsiteX466" fmla="*/ 1111642 w 1669861"/>
              <a:gd name="connsiteY466" fmla="*/ 115832 h 2724889"/>
              <a:gd name="connsiteX467" fmla="*/ 1101274 w 1669861"/>
              <a:gd name="connsiteY467" fmla="*/ 117661 h 2724889"/>
              <a:gd name="connsiteX468" fmla="*/ 1095988 w 1669861"/>
              <a:gd name="connsiteY468" fmla="*/ 109733 h 2724889"/>
              <a:gd name="connsiteX469" fmla="*/ 1097004 w 1669861"/>
              <a:gd name="connsiteY469" fmla="*/ 100787 h 2724889"/>
              <a:gd name="connsiteX470" fmla="*/ 1126280 w 1669861"/>
              <a:gd name="connsiteY470" fmla="*/ 10522 h 2724889"/>
              <a:gd name="connsiteX471" fmla="*/ 1135073 w 1669861"/>
              <a:gd name="connsiteY471" fmla="*/ 687 h 2724889"/>
              <a:gd name="connsiteX472" fmla="*/ 1431026 w 1669861"/>
              <a:gd name="connsiteY472" fmla="*/ 358 h 2724889"/>
              <a:gd name="connsiteX473" fmla="*/ 1439158 w 1669861"/>
              <a:gd name="connsiteY473" fmla="*/ 11742 h 2724889"/>
              <a:gd name="connsiteX474" fmla="*/ 1437125 w 1669861"/>
              <a:gd name="connsiteY474" fmla="*/ 18654 h 2724889"/>
              <a:gd name="connsiteX475" fmla="*/ 1354992 w 1669861"/>
              <a:gd name="connsiteY475" fmla="*/ 264240 h 2724889"/>
              <a:gd name="connsiteX476" fmla="*/ 1278348 w 1669861"/>
              <a:gd name="connsiteY476" fmla="*/ 492547 h 2724889"/>
              <a:gd name="connsiteX477" fmla="*/ 1262694 w 1669861"/>
              <a:gd name="connsiteY477" fmla="*/ 507184 h 2724889"/>
              <a:gd name="connsiteX478" fmla="*/ 1258221 w 1669861"/>
              <a:gd name="connsiteY478" fmla="*/ 486245 h 2724889"/>
              <a:gd name="connsiteX479" fmla="*/ 1325514 w 1669861"/>
              <a:gd name="connsiteY479" fmla="*/ 284368 h 2724889"/>
              <a:gd name="connsiteX480" fmla="*/ 1406224 w 1669861"/>
              <a:gd name="connsiteY480" fmla="*/ 44270 h 2724889"/>
              <a:gd name="connsiteX481" fmla="*/ 1419032 w 1669861"/>
              <a:gd name="connsiteY481" fmla="*/ 6863 h 2724889"/>
              <a:gd name="connsiteX482" fmla="*/ 1431026 w 1669861"/>
              <a:gd name="connsiteY482" fmla="*/ 358 h 2724889"/>
              <a:gd name="connsiteX483" fmla="*/ 922980 w 1669861"/>
              <a:gd name="connsiteY483" fmla="*/ 357 h 2724889"/>
              <a:gd name="connsiteX484" fmla="*/ 933348 w 1669861"/>
              <a:gd name="connsiteY484" fmla="*/ 16824 h 2724889"/>
              <a:gd name="connsiteX485" fmla="*/ 898787 w 1669861"/>
              <a:gd name="connsiteY485" fmla="*/ 120710 h 2724889"/>
              <a:gd name="connsiteX486" fmla="*/ 837797 w 1669861"/>
              <a:gd name="connsiteY486" fmla="*/ 301850 h 2724889"/>
              <a:gd name="connsiteX487" fmla="*/ 826819 w 1669861"/>
              <a:gd name="connsiteY487" fmla="*/ 313235 h 2724889"/>
              <a:gd name="connsiteX488" fmla="*/ 816857 w 1669861"/>
              <a:gd name="connsiteY488" fmla="*/ 305916 h 2724889"/>
              <a:gd name="connsiteX489" fmla="*/ 817264 w 1669861"/>
              <a:gd name="connsiteY489" fmla="*/ 297378 h 2724889"/>
              <a:gd name="connsiteX490" fmla="*/ 911595 w 1669861"/>
              <a:gd name="connsiteY490" fmla="*/ 13775 h 2724889"/>
              <a:gd name="connsiteX491" fmla="*/ 922980 w 1669861"/>
              <a:gd name="connsiteY491" fmla="*/ 357 h 272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669861" h="2724889">
                <a:moveTo>
                  <a:pt x="255140" y="2629224"/>
                </a:moveTo>
                <a:cubicBezTo>
                  <a:pt x="263679" y="2629020"/>
                  <a:pt x="268558" y="2634306"/>
                  <a:pt x="265915" y="2642642"/>
                </a:cubicBezTo>
                <a:cubicBezTo>
                  <a:pt x="257987" y="2667647"/>
                  <a:pt x="249651" y="2692653"/>
                  <a:pt x="240909" y="2717456"/>
                </a:cubicBezTo>
                <a:cubicBezTo>
                  <a:pt x="238876" y="2723352"/>
                  <a:pt x="233184" y="2726808"/>
                  <a:pt x="226882" y="2723758"/>
                </a:cubicBezTo>
                <a:cubicBezTo>
                  <a:pt x="221393" y="2721115"/>
                  <a:pt x="218140" y="2716643"/>
                  <a:pt x="221189" y="2708917"/>
                </a:cubicBezTo>
                <a:cubicBezTo>
                  <a:pt x="229931" y="2685538"/>
                  <a:pt x="237657" y="2661955"/>
                  <a:pt x="245585" y="2638372"/>
                </a:cubicBezTo>
                <a:cubicBezTo>
                  <a:pt x="247212" y="2633290"/>
                  <a:pt x="249041" y="2628614"/>
                  <a:pt x="255140" y="2629224"/>
                </a:cubicBezTo>
                <a:close/>
                <a:moveTo>
                  <a:pt x="541996" y="2582262"/>
                </a:moveTo>
                <a:cubicBezTo>
                  <a:pt x="548502" y="2582465"/>
                  <a:pt x="562123" y="2594053"/>
                  <a:pt x="562936" y="2600356"/>
                </a:cubicBezTo>
                <a:cubicBezTo>
                  <a:pt x="563546" y="2604625"/>
                  <a:pt x="562123" y="2608284"/>
                  <a:pt x="558260" y="2610724"/>
                </a:cubicBezTo>
                <a:cubicBezTo>
                  <a:pt x="554194" y="2613164"/>
                  <a:pt x="549925" y="2613977"/>
                  <a:pt x="546062" y="2610521"/>
                </a:cubicBezTo>
                <a:cubicBezTo>
                  <a:pt x="541793" y="2606658"/>
                  <a:pt x="537727" y="2602592"/>
                  <a:pt x="533864" y="2598526"/>
                </a:cubicBezTo>
                <a:cubicBezTo>
                  <a:pt x="530205" y="2594867"/>
                  <a:pt x="531018" y="2590801"/>
                  <a:pt x="532848" y="2586531"/>
                </a:cubicBezTo>
                <a:cubicBezTo>
                  <a:pt x="534678" y="2581855"/>
                  <a:pt x="538337" y="2582262"/>
                  <a:pt x="541996" y="2582262"/>
                </a:cubicBezTo>
                <a:close/>
                <a:moveTo>
                  <a:pt x="667229" y="2555833"/>
                </a:moveTo>
                <a:cubicBezTo>
                  <a:pt x="671295" y="2555833"/>
                  <a:pt x="674751" y="2557256"/>
                  <a:pt x="676377" y="2561119"/>
                </a:cubicBezTo>
                <a:cubicBezTo>
                  <a:pt x="678004" y="2564778"/>
                  <a:pt x="677800" y="2568438"/>
                  <a:pt x="674751" y="2571487"/>
                </a:cubicBezTo>
                <a:cubicBezTo>
                  <a:pt x="659097" y="2587751"/>
                  <a:pt x="641206" y="2601575"/>
                  <a:pt x="624333" y="2616620"/>
                </a:cubicBezTo>
                <a:cubicBezTo>
                  <a:pt x="622503" y="2617839"/>
                  <a:pt x="619860" y="2618043"/>
                  <a:pt x="619657" y="2618246"/>
                </a:cubicBezTo>
                <a:cubicBezTo>
                  <a:pt x="613761" y="2619059"/>
                  <a:pt x="610508" y="2617839"/>
                  <a:pt x="609085" y="2614383"/>
                </a:cubicBezTo>
                <a:cubicBezTo>
                  <a:pt x="607255" y="2609911"/>
                  <a:pt x="606646" y="2605032"/>
                  <a:pt x="610508" y="2601169"/>
                </a:cubicBezTo>
                <a:cubicBezTo>
                  <a:pt x="620673" y="2591410"/>
                  <a:pt x="630838" y="2581652"/>
                  <a:pt x="641816" y="2572707"/>
                </a:cubicBezTo>
                <a:cubicBezTo>
                  <a:pt x="645679" y="2569454"/>
                  <a:pt x="649338" y="2566201"/>
                  <a:pt x="652998" y="2562542"/>
                </a:cubicBezTo>
                <a:cubicBezTo>
                  <a:pt x="656861" y="2558476"/>
                  <a:pt x="661333" y="2555833"/>
                  <a:pt x="667229" y="2555833"/>
                </a:cubicBezTo>
                <a:close/>
                <a:moveTo>
                  <a:pt x="288278" y="2531437"/>
                </a:moveTo>
                <a:cubicBezTo>
                  <a:pt x="296410" y="2531640"/>
                  <a:pt x="300680" y="2536723"/>
                  <a:pt x="298443" y="2544651"/>
                </a:cubicBezTo>
                <a:cubicBezTo>
                  <a:pt x="293564" y="2561525"/>
                  <a:pt x="287872" y="2577992"/>
                  <a:pt x="281976" y="2594663"/>
                </a:cubicBezTo>
                <a:cubicBezTo>
                  <a:pt x="280146" y="2599745"/>
                  <a:pt x="275471" y="2601778"/>
                  <a:pt x="270388" y="2599949"/>
                </a:cubicBezTo>
                <a:cubicBezTo>
                  <a:pt x="264899" y="2597916"/>
                  <a:pt x="261240" y="2593443"/>
                  <a:pt x="262866" y="2587141"/>
                </a:cubicBezTo>
                <a:cubicBezTo>
                  <a:pt x="265306" y="2577992"/>
                  <a:pt x="268558" y="2569047"/>
                  <a:pt x="271608" y="2560102"/>
                </a:cubicBezTo>
                <a:cubicBezTo>
                  <a:pt x="273844" y="2552986"/>
                  <a:pt x="276487" y="2546074"/>
                  <a:pt x="278520" y="2538959"/>
                </a:cubicBezTo>
                <a:cubicBezTo>
                  <a:pt x="280146" y="2533673"/>
                  <a:pt x="283399" y="2531030"/>
                  <a:pt x="288278" y="2531437"/>
                </a:cubicBezTo>
                <a:close/>
                <a:moveTo>
                  <a:pt x="451935" y="2498909"/>
                </a:moveTo>
                <a:cubicBezTo>
                  <a:pt x="455188" y="2498706"/>
                  <a:pt x="457831" y="2500129"/>
                  <a:pt x="460067" y="2502365"/>
                </a:cubicBezTo>
                <a:cubicBezTo>
                  <a:pt x="473485" y="2515173"/>
                  <a:pt x="486902" y="2527981"/>
                  <a:pt x="500320" y="2540789"/>
                </a:cubicBezTo>
                <a:cubicBezTo>
                  <a:pt x="506216" y="2546481"/>
                  <a:pt x="508655" y="2552784"/>
                  <a:pt x="501743" y="2558883"/>
                </a:cubicBezTo>
                <a:cubicBezTo>
                  <a:pt x="495441" y="2564575"/>
                  <a:pt x="490358" y="2560916"/>
                  <a:pt x="485276" y="2555833"/>
                </a:cubicBezTo>
                <a:cubicBezTo>
                  <a:pt x="472468" y="2542822"/>
                  <a:pt x="459457" y="2530217"/>
                  <a:pt x="446649" y="2517206"/>
                </a:cubicBezTo>
                <a:cubicBezTo>
                  <a:pt x="443803" y="2514157"/>
                  <a:pt x="440143" y="2510904"/>
                  <a:pt x="442990" y="2505821"/>
                </a:cubicBezTo>
                <a:cubicBezTo>
                  <a:pt x="444819" y="2502365"/>
                  <a:pt x="446852" y="2498706"/>
                  <a:pt x="451935" y="2498909"/>
                </a:cubicBezTo>
                <a:close/>
                <a:moveTo>
                  <a:pt x="631246" y="2386077"/>
                </a:moveTo>
                <a:cubicBezTo>
                  <a:pt x="637751" y="2388314"/>
                  <a:pt x="641411" y="2392786"/>
                  <a:pt x="638971" y="2400105"/>
                </a:cubicBezTo>
                <a:cubicBezTo>
                  <a:pt x="628399" y="2431617"/>
                  <a:pt x="617828" y="2463128"/>
                  <a:pt x="607053" y="2494640"/>
                </a:cubicBezTo>
                <a:cubicBezTo>
                  <a:pt x="605223" y="2499519"/>
                  <a:pt x="602174" y="2503382"/>
                  <a:pt x="596075" y="2502975"/>
                </a:cubicBezTo>
                <a:cubicBezTo>
                  <a:pt x="587536" y="2502975"/>
                  <a:pt x="584080" y="2497079"/>
                  <a:pt x="587536" y="2487118"/>
                </a:cubicBezTo>
                <a:cubicBezTo>
                  <a:pt x="596481" y="2459875"/>
                  <a:pt x="605833" y="2432836"/>
                  <a:pt x="614982" y="2405798"/>
                </a:cubicBezTo>
                <a:cubicBezTo>
                  <a:pt x="616405" y="2401732"/>
                  <a:pt x="616608" y="2397056"/>
                  <a:pt x="618641" y="2393396"/>
                </a:cubicBezTo>
                <a:cubicBezTo>
                  <a:pt x="621081" y="2388720"/>
                  <a:pt x="624537" y="2383638"/>
                  <a:pt x="631246" y="2386077"/>
                </a:cubicBezTo>
                <a:close/>
                <a:moveTo>
                  <a:pt x="358011" y="2337285"/>
                </a:moveTo>
                <a:cubicBezTo>
                  <a:pt x="362890" y="2338709"/>
                  <a:pt x="364313" y="2342775"/>
                  <a:pt x="364313" y="2347654"/>
                </a:cubicBezTo>
                <a:cubicBezTo>
                  <a:pt x="363906" y="2349890"/>
                  <a:pt x="363500" y="2352330"/>
                  <a:pt x="362687" y="2354566"/>
                </a:cubicBezTo>
                <a:cubicBezTo>
                  <a:pt x="352725" y="2384451"/>
                  <a:pt x="342967" y="2414133"/>
                  <a:pt x="333005" y="2444018"/>
                </a:cubicBezTo>
                <a:cubicBezTo>
                  <a:pt x="331582" y="2448491"/>
                  <a:pt x="329549" y="2452963"/>
                  <a:pt x="324060" y="2454183"/>
                </a:cubicBezTo>
                <a:cubicBezTo>
                  <a:pt x="319384" y="2454996"/>
                  <a:pt x="316334" y="2452557"/>
                  <a:pt x="313488" y="2449507"/>
                </a:cubicBezTo>
                <a:cubicBezTo>
                  <a:pt x="310439" y="2446254"/>
                  <a:pt x="310439" y="2442595"/>
                  <a:pt x="311862" y="2439139"/>
                </a:cubicBezTo>
                <a:cubicBezTo>
                  <a:pt x="323856" y="2409050"/>
                  <a:pt x="332395" y="2377742"/>
                  <a:pt x="343373" y="2347247"/>
                </a:cubicBezTo>
                <a:cubicBezTo>
                  <a:pt x="343983" y="2345417"/>
                  <a:pt x="344796" y="2343384"/>
                  <a:pt x="345813" y="2341758"/>
                </a:cubicBezTo>
                <a:cubicBezTo>
                  <a:pt x="348862" y="2337489"/>
                  <a:pt x="352928" y="2335252"/>
                  <a:pt x="358011" y="2337285"/>
                </a:cubicBezTo>
                <a:close/>
                <a:moveTo>
                  <a:pt x="142716" y="2337083"/>
                </a:moveTo>
                <a:cubicBezTo>
                  <a:pt x="148205" y="2338303"/>
                  <a:pt x="151458" y="2341759"/>
                  <a:pt x="150848" y="2348264"/>
                </a:cubicBezTo>
                <a:cubicBezTo>
                  <a:pt x="149831" y="2352127"/>
                  <a:pt x="148815" y="2355990"/>
                  <a:pt x="147595" y="2359852"/>
                </a:cubicBezTo>
                <a:cubicBezTo>
                  <a:pt x="116694" y="2452354"/>
                  <a:pt x="85589" y="2544652"/>
                  <a:pt x="54687" y="2637153"/>
                </a:cubicBezTo>
                <a:cubicBezTo>
                  <a:pt x="53874" y="2639389"/>
                  <a:pt x="53467" y="2641829"/>
                  <a:pt x="52248" y="2643862"/>
                </a:cubicBezTo>
                <a:cubicBezTo>
                  <a:pt x="49198" y="2648538"/>
                  <a:pt x="44522" y="2650164"/>
                  <a:pt x="39033" y="2648945"/>
                </a:cubicBezTo>
                <a:cubicBezTo>
                  <a:pt x="33951" y="2647725"/>
                  <a:pt x="32121" y="2643659"/>
                  <a:pt x="32731" y="2638780"/>
                </a:cubicBezTo>
                <a:cubicBezTo>
                  <a:pt x="33137" y="2635527"/>
                  <a:pt x="33747" y="2632071"/>
                  <a:pt x="34764" y="2629021"/>
                </a:cubicBezTo>
                <a:cubicBezTo>
                  <a:pt x="66479" y="2535300"/>
                  <a:pt x="97990" y="2441782"/>
                  <a:pt x="129705" y="2348061"/>
                </a:cubicBezTo>
                <a:cubicBezTo>
                  <a:pt x="130315" y="2346435"/>
                  <a:pt x="130518" y="2344605"/>
                  <a:pt x="131331" y="2343385"/>
                </a:cubicBezTo>
                <a:cubicBezTo>
                  <a:pt x="133974" y="2339319"/>
                  <a:pt x="137024" y="2335456"/>
                  <a:pt x="142716" y="2337083"/>
                </a:cubicBezTo>
                <a:close/>
                <a:moveTo>
                  <a:pt x="679630" y="2239499"/>
                </a:moveTo>
                <a:cubicBezTo>
                  <a:pt x="685729" y="2241126"/>
                  <a:pt x="688576" y="2245192"/>
                  <a:pt x="688576" y="2251494"/>
                </a:cubicBezTo>
                <a:cubicBezTo>
                  <a:pt x="682680" y="2268774"/>
                  <a:pt x="677191" y="2286055"/>
                  <a:pt x="670685" y="2303132"/>
                </a:cubicBezTo>
                <a:cubicBezTo>
                  <a:pt x="668652" y="2308418"/>
                  <a:pt x="663163" y="2310654"/>
                  <a:pt x="657268" y="2308011"/>
                </a:cubicBezTo>
                <a:cubicBezTo>
                  <a:pt x="651372" y="2305368"/>
                  <a:pt x="649136" y="2300896"/>
                  <a:pt x="651169" y="2294797"/>
                </a:cubicBezTo>
                <a:cubicBezTo>
                  <a:pt x="656454" y="2278736"/>
                  <a:pt x="661740" y="2262879"/>
                  <a:pt x="667229" y="2247021"/>
                </a:cubicBezTo>
                <a:cubicBezTo>
                  <a:pt x="669059" y="2241735"/>
                  <a:pt x="672922" y="2237669"/>
                  <a:pt x="679630" y="2239499"/>
                </a:cubicBezTo>
                <a:close/>
                <a:moveTo>
                  <a:pt x="406803" y="2190910"/>
                </a:moveTo>
                <a:cubicBezTo>
                  <a:pt x="413715" y="2193553"/>
                  <a:pt x="414731" y="2199449"/>
                  <a:pt x="412292" y="2205954"/>
                </a:cubicBezTo>
                <a:cubicBezTo>
                  <a:pt x="407006" y="2221202"/>
                  <a:pt x="402127" y="2236653"/>
                  <a:pt x="396434" y="2251697"/>
                </a:cubicBezTo>
                <a:cubicBezTo>
                  <a:pt x="394605" y="2256576"/>
                  <a:pt x="391758" y="2262065"/>
                  <a:pt x="384643" y="2260235"/>
                </a:cubicBezTo>
                <a:cubicBezTo>
                  <a:pt x="379560" y="2258812"/>
                  <a:pt x="376918" y="2254543"/>
                  <a:pt x="376511" y="2247834"/>
                </a:cubicBezTo>
                <a:cubicBezTo>
                  <a:pt x="377527" y="2245395"/>
                  <a:pt x="378951" y="2241938"/>
                  <a:pt x="379967" y="2238482"/>
                </a:cubicBezTo>
                <a:cubicBezTo>
                  <a:pt x="384440" y="2225471"/>
                  <a:pt x="388506" y="2212257"/>
                  <a:pt x="393182" y="2199245"/>
                </a:cubicBezTo>
                <a:cubicBezTo>
                  <a:pt x="395418" y="2192943"/>
                  <a:pt x="399484" y="2188064"/>
                  <a:pt x="406803" y="2190910"/>
                </a:cubicBezTo>
                <a:close/>
                <a:moveTo>
                  <a:pt x="191102" y="2190300"/>
                </a:moveTo>
                <a:cubicBezTo>
                  <a:pt x="196184" y="2191316"/>
                  <a:pt x="200250" y="2194366"/>
                  <a:pt x="199234" y="2200058"/>
                </a:cubicBezTo>
                <a:cubicBezTo>
                  <a:pt x="199640" y="2206970"/>
                  <a:pt x="196794" y="2212053"/>
                  <a:pt x="195168" y="2217542"/>
                </a:cubicBezTo>
                <a:cubicBezTo>
                  <a:pt x="191915" y="2228114"/>
                  <a:pt x="188459" y="2238685"/>
                  <a:pt x="185003" y="2249257"/>
                </a:cubicBezTo>
                <a:cubicBezTo>
                  <a:pt x="182563" y="2256372"/>
                  <a:pt x="177684" y="2262065"/>
                  <a:pt x="170365" y="2260032"/>
                </a:cubicBezTo>
                <a:cubicBezTo>
                  <a:pt x="163249" y="2257999"/>
                  <a:pt x="161420" y="2251290"/>
                  <a:pt x="164469" y="2243361"/>
                </a:cubicBezTo>
                <a:cubicBezTo>
                  <a:pt x="169958" y="2228927"/>
                  <a:pt x="174228" y="2213883"/>
                  <a:pt x="179310" y="2199245"/>
                </a:cubicBezTo>
                <a:cubicBezTo>
                  <a:pt x="181140" y="2193959"/>
                  <a:pt x="184596" y="2189283"/>
                  <a:pt x="191102" y="2190300"/>
                </a:cubicBezTo>
                <a:close/>
                <a:moveTo>
                  <a:pt x="241317" y="2044737"/>
                </a:moveTo>
                <a:cubicBezTo>
                  <a:pt x="247009" y="2045550"/>
                  <a:pt x="248839" y="2050023"/>
                  <a:pt x="248025" y="2054089"/>
                </a:cubicBezTo>
                <a:cubicBezTo>
                  <a:pt x="248025" y="2063238"/>
                  <a:pt x="244366" y="2069946"/>
                  <a:pt x="242130" y="2076859"/>
                </a:cubicBezTo>
                <a:cubicBezTo>
                  <a:pt x="234201" y="2101661"/>
                  <a:pt x="225662" y="2126057"/>
                  <a:pt x="217327" y="2150657"/>
                </a:cubicBezTo>
                <a:cubicBezTo>
                  <a:pt x="214888" y="2157772"/>
                  <a:pt x="210618" y="2164888"/>
                  <a:pt x="202486" y="2162245"/>
                </a:cubicBezTo>
                <a:cubicBezTo>
                  <a:pt x="194761" y="2159602"/>
                  <a:pt x="194151" y="2151876"/>
                  <a:pt x="196794" y="2144151"/>
                </a:cubicBezTo>
                <a:cubicBezTo>
                  <a:pt x="207365" y="2113656"/>
                  <a:pt x="217734" y="2083161"/>
                  <a:pt x="227899" y="2052463"/>
                </a:cubicBezTo>
                <a:cubicBezTo>
                  <a:pt x="230135" y="2045550"/>
                  <a:pt x="235624" y="2044127"/>
                  <a:pt x="241317" y="2044737"/>
                </a:cubicBezTo>
                <a:close/>
                <a:moveTo>
                  <a:pt x="454985" y="2044534"/>
                </a:moveTo>
                <a:cubicBezTo>
                  <a:pt x="460067" y="2045754"/>
                  <a:pt x="462303" y="2049820"/>
                  <a:pt x="463117" y="2055106"/>
                </a:cubicBezTo>
                <a:cubicBezTo>
                  <a:pt x="462303" y="2057749"/>
                  <a:pt x="461694" y="2060189"/>
                  <a:pt x="460880" y="2062831"/>
                </a:cubicBezTo>
                <a:cubicBezTo>
                  <a:pt x="451732" y="2090277"/>
                  <a:pt x="442380" y="2117926"/>
                  <a:pt x="433232" y="2145371"/>
                </a:cubicBezTo>
                <a:cubicBezTo>
                  <a:pt x="431605" y="2150454"/>
                  <a:pt x="430182" y="2155943"/>
                  <a:pt x="425709" y="2159399"/>
                </a:cubicBezTo>
                <a:cubicBezTo>
                  <a:pt x="422660" y="2161838"/>
                  <a:pt x="419204" y="2165294"/>
                  <a:pt x="414935" y="2162042"/>
                </a:cubicBezTo>
                <a:cubicBezTo>
                  <a:pt x="411072" y="2159195"/>
                  <a:pt x="407819" y="2155130"/>
                  <a:pt x="409649" y="2149844"/>
                </a:cubicBezTo>
                <a:cubicBezTo>
                  <a:pt x="420627" y="2116909"/>
                  <a:pt x="431808" y="2083975"/>
                  <a:pt x="442990" y="2051040"/>
                </a:cubicBezTo>
                <a:cubicBezTo>
                  <a:pt x="444820" y="2045348"/>
                  <a:pt x="449292" y="2043315"/>
                  <a:pt x="454985" y="2044534"/>
                </a:cubicBezTo>
                <a:close/>
                <a:moveTo>
                  <a:pt x="522277" y="1850790"/>
                </a:moveTo>
                <a:cubicBezTo>
                  <a:pt x="526750" y="1851806"/>
                  <a:pt x="529799" y="1856889"/>
                  <a:pt x="527563" y="1863394"/>
                </a:cubicBezTo>
                <a:cubicBezTo>
                  <a:pt x="516991" y="1895719"/>
                  <a:pt x="505810" y="1927840"/>
                  <a:pt x="494832" y="1960165"/>
                </a:cubicBezTo>
                <a:cubicBezTo>
                  <a:pt x="492595" y="1966264"/>
                  <a:pt x="487919" y="1969313"/>
                  <a:pt x="481210" y="1966671"/>
                </a:cubicBezTo>
                <a:cubicBezTo>
                  <a:pt x="474502" y="1964231"/>
                  <a:pt x="473485" y="1959555"/>
                  <a:pt x="475721" y="1952846"/>
                </a:cubicBezTo>
                <a:cubicBezTo>
                  <a:pt x="486090" y="1922148"/>
                  <a:pt x="496255" y="1891450"/>
                  <a:pt x="506420" y="1860751"/>
                </a:cubicBezTo>
                <a:cubicBezTo>
                  <a:pt x="508453" y="1854856"/>
                  <a:pt x="511299" y="1849570"/>
                  <a:pt x="522277" y="1850790"/>
                </a:cubicBezTo>
                <a:close/>
                <a:moveTo>
                  <a:pt x="73391" y="1850383"/>
                </a:moveTo>
                <a:cubicBezTo>
                  <a:pt x="81523" y="1850383"/>
                  <a:pt x="85386" y="1856279"/>
                  <a:pt x="82336" y="1865427"/>
                </a:cubicBezTo>
                <a:cubicBezTo>
                  <a:pt x="75424" y="1886570"/>
                  <a:pt x="68309" y="1907714"/>
                  <a:pt x="61193" y="1928653"/>
                </a:cubicBezTo>
                <a:cubicBezTo>
                  <a:pt x="58144" y="1937802"/>
                  <a:pt x="54687" y="1946950"/>
                  <a:pt x="51638" y="1956302"/>
                </a:cubicBezTo>
                <a:cubicBezTo>
                  <a:pt x="49198" y="1964028"/>
                  <a:pt x="44929" y="1969313"/>
                  <a:pt x="36390" y="1966670"/>
                </a:cubicBezTo>
                <a:cubicBezTo>
                  <a:pt x="27039" y="1963824"/>
                  <a:pt x="29682" y="1955896"/>
                  <a:pt x="31715" y="1949797"/>
                </a:cubicBezTo>
                <a:cubicBezTo>
                  <a:pt x="39643" y="1925807"/>
                  <a:pt x="47979" y="1902021"/>
                  <a:pt x="56111" y="1878032"/>
                </a:cubicBezTo>
                <a:cubicBezTo>
                  <a:pt x="58347" y="1871323"/>
                  <a:pt x="60786" y="1864614"/>
                  <a:pt x="62819" y="1857905"/>
                </a:cubicBezTo>
                <a:cubicBezTo>
                  <a:pt x="64649" y="1852823"/>
                  <a:pt x="68105" y="1850383"/>
                  <a:pt x="73391" y="1850383"/>
                </a:cubicBezTo>
                <a:close/>
                <a:moveTo>
                  <a:pt x="554804" y="1753206"/>
                </a:moveTo>
                <a:cubicBezTo>
                  <a:pt x="559684" y="1755036"/>
                  <a:pt x="561920" y="1759915"/>
                  <a:pt x="560294" y="1764794"/>
                </a:cubicBezTo>
                <a:cubicBezTo>
                  <a:pt x="555008" y="1781465"/>
                  <a:pt x="549519" y="1798136"/>
                  <a:pt x="543623" y="1814400"/>
                </a:cubicBezTo>
                <a:cubicBezTo>
                  <a:pt x="541793" y="1819482"/>
                  <a:pt x="536914" y="1821922"/>
                  <a:pt x="531222" y="1820499"/>
                </a:cubicBezTo>
                <a:cubicBezTo>
                  <a:pt x="525733" y="1819685"/>
                  <a:pt x="524106" y="1815619"/>
                  <a:pt x="523293" y="1809724"/>
                </a:cubicBezTo>
                <a:cubicBezTo>
                  <a:pt x="529392" y="1792240"/>
                  <a:pt x="535288" y="1774756"/>
                  <a:pt x="541793" y="1757476"/>
                </a:cubicBezTo>
                <a:cubicBezTo>
                  <a:pt x="544030" y="1751580"/>
                  <a:pt x="550129" y="1751580"/>
                  <a:pt x="554804" y="1753206"/>
                </a:cubicBezTo>
                <a:close/>
                <a:moveTo>
                  <a:pt x="369599" y="1655622"/>
                </a:moveTo>
                <a:cubicBezTo>
                  <a:pt x="374884" y="1656842"/>
                  <a:pt x="379154" y="1659485"/>
                  <a:pt x="378137" y="1665787"/>
                </a:cubicBezTo>
                <a:cubicBezTo>
                  <a:pt x="378544" y="1670666"/>
                  <a:pt x="376714" y="1674732"/>
                  <a:pt x="375291" y="1678798"/>
                </a:cubicBezTo>
                <a:cubicBezTo>
                  <a:pt x="365939" y="1706650"/>
                  <a:pt x="356384" y="1734299"/>
                  <a:pt x="347032" y="1762151"/>
                </a:cubicBezTo>
                <a:cubicBezTo>
                  <a:pt x="344796" y="1768860"/>
                  <a:pt x="341340" y="1774756"/>
                  <a:pt x="333614" y="1772519"/>
                </a:cubicBezTo>
                <a:cubicBezTo>
                  <a:pt x="325889" y="1770283"/>
                  <a:pt x="324263" y="1763981"/>
                  <a:pt x="326906" y="1756052"/>
                </a:cubicBezTo>
                <a:cubicBezTo>
                  <a:pt x="337477" y="1725151"/>
                  <a:pt x="347845" y="1694046"/>
                  <a:pt x="358214" y="1662941"/>
                </a:cubicBezTo>
                <a:cubicBezTo>
                  <a:pt x="360043" y="1657452"/>
                  <a:pt x="363296" y="1654199"/>
                  <a:pt x="369599" y="1655622"/>
                </a:cubicBezTo>
                <a:close/>
                <a:moveTo>
                  <a:pt x="874595" y="1655418"/>
                </a:moveTo>
                <a:cubicBezTo>
                  <a:pt x="880287" y="1656232"/>
                  <a:pt x="883540" y="1659688"/>
                  <a:pt x="884353" y="1665990"/>
                </a:cubicBezTo>
                <a:cubicBezTo>
                  <a:pt x="883540" y="1668836"/>
                  <a:pt x="882523" y="1672089"/>
                  <a:pt x="881507" y="1675139"/>
                </a:cubicBezTo>
                <a:cubicBezTo>
                  <a:pt x="853248" y="1759711"/>
                  <a:pt x="825193" y="1844284"/>
                  <a:pt x="796934" y="1928653"/>
                </a:cubicBezTo>
                <a:cubicBezTo>
                  <a:pt x="772132" y="2002858"/>
                  <a:pt x="746922" y="2077062"/>
                  <a:pt x="722120" y="2151266"/>
                </a:cubicBezTo>
                <a:cubicBezTo>
                  <a:pt x="720087" y="2157569"/>
                  <a:pt x="717241" y="2162448"/>
                  <a:pt x="709922" y="2162855"/>
                </a:cubicBezTo>
                <a:cubicBezTo>
                  <a:pt x="704026" y="2163261"/>
                  <a:pt x="701993" y="2158382"/>
                  <a:pt x="700163" y="2154113"/>
                </a:cubicBezTo>
                <a:cubicBezTo>
                  <a:pt x="698740" y="2151063"/>
                  <a:pt x="700367" y="2148420"/>
                  <a:pt x="701383" y="2145371"/>
                </a:cubicBezTo>
                <a:cubicBezTo>
                  <a:pt x="730658" y="2058358"/>
                  <a:pt x="759730" y="1971143"/>
                  <a:pt x="789005" y="1884131"/>
                </a:cubicBezTo>
                <a:cubicBezTo>
                  <a:pt x="813401" y="1811553"/>
                  <a:pt x="838001" y="1738771"/>
                  <a:pt x="862397" y="1666193"/>
                </a:cubicBezTo>
                <a:cubicBezTo>
                  <a:pt x="864430" y="1660094"/>
                  <a:pt x="866666" y="1654402"/>
                  <a:pt x="874595" y="1655418"/>
                </a:cubicBezTo>
                <a:close/>
                <a:moveTo>
                  <a:pt x="618030" y="1559258"/>
                </a:moveTo>
                <a:cubicBezTo>
                  <a:pt x="626366" y="1561901"/>
                  <a:pt x="626976" y="1567796"/>
                  <a:pt x="624536" y="1575318"/>
                </a:cubicBezTo>
                <a:cubicBezTo>
                  <a:pt x="614168" y="1605813"/>
                  <a:pt x="604003" y="1636512"/>
                  <a:pt x="593838" y="1667210"/>
                </a:cubicBezTo>
                <a:cubicBezTo>
                  <a:pt x="591805" y="1673309"/>
                  <a:pt x="587535" y="1677782"/>
                  <a:pt x="581436" y="1676765"/>
                </a:cubicBezTo>
                <a:cubicBezTo>
                  <a:pt x="576761" y="1675952"/>
                  <a:pt x="572898" y="1671683"/>
                  <a:pt x="573304" y="1663754"/>
                </a:cubicBezTo>
                <a:cubicBezTo>
                  <a:pt x="573711" y="1662534"/>
                  <a:pt x="574321" y="1659688"/>
                  <a:pt x="575337" y="1656842"/>
                </a:cubicBezTo>
                <a:cubicBezTo>
                  <a:pt x="585096" y="1627363"/>
                  <a:pt x="595058" y="1598088"/>
                  <a:pt x="604613" y="1568610"/>
                </a:cubicBezTo>
                <a:cubicBezTo>
                  <a:pt x="606849" y="1561901"/>
                  <a:pt x="609695" y="1556412"/>
                  <a:pt x="618030" y="1559258"/>
                </a:cubicBezTo>
                <a:close/>
                <a:moveTo>
                  <a:pt x="403549" y="1558648"/>
                </a:moveTo>
                <a:cubicBezTo>
                  <a:pt x="410868" y="1560478"/>
                  <a:pt x="412088" y="1566577"/>
                  <a:pt x="410258" y="1572269"/>
                </a:cubicBezTo>
                <a:cubicBezTo>
                  <a:pt x="405379" y="1588737"/>
                  <a:pt x="399890" y="1605001"/>
                  <a:pt x="393791" y="1621061"/>
                </a:cubicBezTo>
                <a:cubicBezTo>
                  <a:pt x="391961" y="1625737"/>
                  <a:pt x="387692" y="1629600"/>
                  <a:pt x="381593" y="1627974"/>
                </a:cubicBezTo>
                <a:cubicBezTo>
                  <a:pt x="376510" y="1626347"/>
                  <a:pt x="375494" y="1621468"/>
                  <a:pt x="374274" y="1616385"/>
                </a:cubicBezTo>
                <a:cubicBezTo>
                  <a:pt x="375494" y="1612523"/>
                  <a:pt x="376917" y="1608457"/>
                  <a:pt x="378137" y="1604187"/>
                </a:cubicBezTo>
                <a:cubicBezTo>
                  <a:pt x="382203" y="1591989"/>
                  <a:pt x="386065" y="1579792"/>
                  <a:pt x="390335" y="1567797"/>
                </a:cubicBezTo>
                <a:cubicBezTo>
                  <a:pt x="392368" y="1561698"/>
                  <a:pt x="395824" y="1556615"/>
                  <a:pt x="403549" y="1558648"/>
                </a:cubicBezTo>
                <a:close/>
                <a:moveTo>
                  <a:pt x="189881" y="1510262"/>
                </a:moveTo>
                <a:cubicBezTo>
                  <a:pt x="196590" y="1512295"/>
                  <a:pt x="198623" y="1517378"/>
                  <a:pt x="196590" y="1523883"/>
                </a:cubicBezTo>
                <a:cubicBezTo>
                  <a:pt x="192727" y="1536488"/>
                  <a:pt x="188661" y="1548889"/>
                  <a:pt x="184595" y="1561494"/>
                </a:cubicBezTo>
                <a:cubicBezTo>
                  <a:pt x="167925" y="1610692"/>
                  <a:pt x="151051" y="1659688"/>
                  <a:pt x="134380" y="1708886"/>
                </a:cubicBezTo>
                <a:cubicBezTo>
                  <a:pt x="130111" y="1721491"/>
                  <a:pt x="124622" y="1726980"/>
                  <a:pt x="117913" y="1723727"/>
                </a:cubicBezTo>
                <a:cubicBezTo>
                  <a:pt x="107748" y="1718645"/>
                  <a:pt x="112221" y="1709903"/>
                  <a:pt x="114660" y="1702381"/>
                </a:cubicBezTo>
                <a:cubicBezTo>
                  <a:pt x="119336" y="1686523"/>
                  <a:pt x="124825" y="1670869"/>
                  <a:pt x="130111" y="1655215"/>
                </a:cubicBezTo>
                <a:cubicBezTo>
                  <a:pt x="144952" y="1611912"/>
                  <a:pt x="159793" y="1568406"/>
                  <a:pt x="174634" y="1525103"/>
                </a:cubicBezTo>
                <a:cubicBezTo>
                  <a:pt x="175447" y="1522460"/>
                  <a:pt x="176057" y="1519817"/>
                  <a:pt x="177276" y="1517378"/>
                </a:cubicBezTo>
                <a:cubicBezTo>
                  <a:pt x="179716" y="1511889"/>
                  <a:pt x="183579" y="1508433"/>
                  <a:pt x="189881" y="1510262"/>
                </a:cubicBezTo>
                <a:close/>
                <a:moveTo>
                  <a:pt x="938228" y="1460251"/>
                </a:moveTo>
                <a:cubicBezTo>
                  <a:pt x="942903" y="1459844"/>
                  <a:pt x="945750" y="1463097"/>
                  <a:pt x="947986" y="1466350"/>
                </a:cubicBezTo>
                <a:cubicBezTo>
                  <a:pt x="950222" y="1469399"/>
                  <a:pt x="949409" y="1472652"/>
                  <a:pt x="948189" y="1476108"/>
                </a:cubicBezTo>
                <a:cubicBezTo>
                  <a:pt x="937618" y="1507416"/>
                  <a:pt x="927046" y="1538521"/>
                  <a:pt x="916474" y="1569829"/>
                </a:cubicBezTo>
                <a:cubicBezTo>
                  <a:pt x="915051" y="1574302"/>
                  <a:pt x="912612" y="1578571"/>
                  <a:pt x="907123" y="1577961"/>
                </a:cubicBezTo>
                <a:cubicBezTo>
                  <a:pt x="898584" y="1578164"/>
                  <a:pt x="894721" y="1572675"/>
                  <a:pt x="897364" y="1563120"/>
                </a:cubicBezTo>
                <a:cubicBezTo>
                  <a:pt x="900820" y="1551126"/>
                  <a:pt x="904886" y="1539537"/>
                  <a:pt x="908952" y="1527746"/>
                </a:cubicBezTo>
                <a:cubicBezTo>
                  <a:pt x="915661" y="1508026"/>
                  <a:pt x="922370" y="1488306"/>
                  <a:pt x="929079" y="1468586"/>
                </a:cubicBezTo>
                <a:cubicBezTo>
                  <a:pt x="930502" y="1464113"/>
                  <a:pt x="933145" y="1460860"/>
                  <a:pt x="938228" y="1460251"/>
                </a:cubicBezTo>
                <a:close/>
                <a:moveTo>
                  <a:pt x="667229" y="1411662"/>
                </a:moveTo>
                <a:cubicBezTo>
                  <a:pt x="672108" y="1413288"/>
                  <a:pt x="675768" y="1416338"/>
                  <a:pt x="675361" y="1422234"/>
                </a:cubicBezTo>
                <a:cubicBezTo>
                  <a:pt x="673125" y="1429552"/>
                  <a:pt x="670685" y="1437074"/>
                  <a:pt x="668246" y="1444393"/>
                </a:cubicBezTo>
                <a:cubicBezTo>
                  <a:pt x="664993" y="1453948"/>
                  <a:pt x="661943" y="1463503"/>
                  <a:pt x="658487" y="1473058"/>
                </a:cubicBezTo>
                <a:cubicBezTo>
                  <a:pt x="656454" y="1478954"/>
                  <a:pt x="651778" y="1482004"/>
                  <a:pt x="646086" y="1480581"/>
                </a:cubicBezTo>
                <a:cubicBezTo>
                  <a:pt x="640190" y="1479157"/>
                  <a:pt x="636734" y="1474278"/>
                  <a:pt x="638564" y="1468179"/>
                </a:cubicBezTo>
                <a:cubicBezTo>
                  <a:pt x="643850" y="1451102"/>
                  <a:pt x="647916" y="1433822"/>
                  <a:pt x="654828" y="1417354"/>
                </a:cubicBezTo>
                <a:cubicBezTo>
                  <a:pt x="657267" y="1411662"/>
                  <a:pt x="661740" y="1409832"/>
                  <a:pt x="667229" y="1411662"/>
                </a:cubicBezTo>
                <a:close/>
                <a:moveTo>
                  <a:pt x="989256" y="1314282"/>
                </a:moveTo>
                <a:cubicBezTo>
                  <a:pt x="995151" y="1314892"/>
                  <a:pt x="997998" y="1318958"/>
                  <a:pt x="998201" y="1325870"/>
                </a:cubicBezTo>
                <a:cubicBezTo>
                  <a:pt x="997794" y="1327496"/>
                  <a:pt x="996981" y="1330139"/>
                  <a:pt x="996168" y="1332579"/>
                </a:cubicBezTo>
                <a:cubicBezTo>
                  <a:pt x="986409" y="1361854"/>
                  <a:pt x="976448" y="1391129"/>
                  <a:pt x="966893" y="1420608"/>
                </a:cubicBezTo>
                <a:cubicBezTo>
                  <a:pt x="964453" y="1428536"/>
                  <a:pt x="960184" y="1433822"/>
                  <a:pt x="951645" y="1430976"/>
                </a:cubicBezTo>
                <a:cubicBezTo>
                  <a:pt x="942903" y="1428130"/>
                  <a:pt x="944530" y="1420811"/>
                  <a:pt x="946766" y="1414102"/>
                </a:cubicBezTo>
                <a:cubicBezTo>
                  <a:pt x="957134" y="1383810"/>
                  <a:pt x="967299" y="1353519"/>
                  <a:pt x="977668" y="1323227"/>
                </a:cubicBezTo>
                <a:cubicBezTo>
                  <a:pt x="979497" y="1317738"/>
                  <a:pt x="982750" y="1313265"/>
                  <a:pt x="989256" y="1314282"/>
                </a:cubicBezTo>
                <a:close/>
                <a:moveTo>
                  <a:pt x="712972" y="1265286"/>
                </a:moveTo>
                <a:cubicBezTo>
                  <a:pt x="717241" y="1264677"/>
                  <a:pt x="719681" y="1267929"/>
                  <a:pt x="722120" y="1270776"/>
                </a:cubicBezTo>
                <a:cubicBezTo>
                  <a:pt x="724356" y="1273418"/>
                  <a:pt x="724153" y="1276671"/>
                  <a:pt x="723137" y="1279517"/>
                </a:cubicBezTo>
                <a:cubicBezTo>
                  <a:pt x="712565" y="1311436"/>
                  <a:pt x="701790" y="1343354"/>
                  <a:pt x="691015" y="1375272"/>
                </a:cubicBezTo>
                <a:cubicBezTo>
                  <a:pt x="688982" y="1381371"/>
                  <a:pt x="683900" y="1383200"/>
                  <a:pt x="678207" y="1382387"/>
                </a:cubicBezTo>
                <a:cubicBezTo>
                  <a:pt x="671702" y="1381574"/>
                  <a:pt x="670685" y="1376695"/>
                  <a:pt x="671092" y="1371206"/>
                </a:cubicBezTo>
                <a:cubicBezTo>
                  <a:pt x="671295" y="1363684"/>
                  <a:pt x="674751" y="1356975"/>
                  <a:pt x="676988" y="1350062"/>
                </a:cubicBezTo>
                <a:cubicBezTo>
                  <a:pt x="685729" y="1324650"/>
                  <a:pt x="694471" y="1299238"/>
                  <a:pt x="703010" y="1273622"/>
                </a:cubicBezTo>
                <a:cubicBezTo>
                  <a:pt x="704840" y="1268336"/>
                  <a:pt x="707889" y="1265896"/>
                  <a:pt x="712972" y="1265286"/>
                </a:cubicBezTo>
                <a:close/>
                <a:moveTo>
                  <a:pt x="99414" y="1169735"/>
                </a:moveTo>
                <a:cubicBezTo>
                  <a:pt x="107952" y="1172785"/>
                  <a:pt x="106326" y="1180104"/>
                  <a:pt x="104089" y="1186813"/>
                </a:cubicBezTo>
                <a:cubicBezTo>
                  <a:pt x="74204" y="1275248"/>
                  <a:pt x="44319" y="1363480"/>
                  <a:pt x="14434" y="1451915"/>
                </a:cubicBezTo>
                <a:cubicBezTo>
                  <a:pt x="14231" y="1452525"/>
                  <a:pt x="14231" y="1453338"/>
                  <a:pt x="14231" y="1453948"/>
                </a:cubicBezTo>
                <a:cubicBezTo>
                  <a:pt x="12198" y="1460047"/>
                  <a:pt x="9962" y="1466146"/>
                  <a:pt x="7929" y="1472245"/>
                </a:cubicBezTo>
                <a:cubicBezTo>
                  <a:pt x="6709" y="1476108"/>
                  <a:pt x="4676" y="1478954"/>
                  <a:pt x="0" y="1478344"/>
                </a:cubicBezTo>
                <a:cubicBezTo>
                  <a:pt x="0" y="1462080"/>
                  <a:pt x="0" y="1445816"/>
                  <a:pt x="0" y="1429552"/>
                </a:cubicBezTo>
                <a:cubicBezTo>
                  <a:pt x="6912" y="1413898"/>
                  <a:pt x="12198" y="1397634"/>
                  <a:pt x="16467" y="1380964"/>
                </a:cubicBezTo>
                <a:cubicBezTo>
                  <a:pt x="30698" y="1339287"/>
                  <a:pt x="44726" y="1297814"/>
                  <a:pt x="58957" y="1256138"/>
                </a:cubicBezTo>
                <a:cubicBezTo>
                  <a:pt x="67496" y="1230929"/>
                  <a:pt x="76237" y="1205719"/>
                  <a:pt x="84573" y="1180307"/>
                </a:cubicBezTo>
                <a:cubicBezTo>
                  <a:pt x="87012" y="1172582"/>
                  <a:pt x="90468" y="1166483"/>
                  <a:pt x="99414" y="1169735"/>
                </a:cubicBezTo>
                <a:close/>
                <a:moveTo>
                  <a:pt x="527258" y="1169558"/>
                </a:moveTo>
                <a:cubicBezTo>
                  <a:pt x="530053" y="1168516"/>
                  <a:pt x="533357" y="1168923"/>
                  <a:pt x="536711" y="1170142"/>
                </a:cubicBezTo>
                <a:cubicBezTo>
                  <a:pt x="543420" y="1172379"/>
                  <a:pt x="543217" y="1178274"/>
                  <a:pt x="540980" y="1184577"/>
                </a:cubicBezTo>
                <a:cubicBezTo>
                  <a:pt x="519634" y="1248209"/>
                  <a:pt x="498491" y="1312045"/>
                  <a:pt x="477144" y="1375678"/>
                </a:cubicBezTo>
                <a:cubicBezTo>
                  <a:pt x="466776" y="1406580"/>
                  <a:pt x="456001" y="1437481"/>
                  <a:pt x="445633" y="1468586"/>
                </a:cubicBezTo>
                <a:cubicBezTo>
                  <a:pt x="444413" y="1472246"/>
                  <a:pt x="443397" y="1475702"/>
                  <a:pt x="440347" y="1478345"/>
                </a:cubicBezTo>
                <a:cubicBezTo>
                  <a:pt x="436281" y="1481801"/>
                  <a:pt x="431199" y="1482004"/>
                  <a:pt x="427336" y="1478955"/>
                </a:cubicBezTo>
                <a:cubicBezTo>
                  <a:pt x="423067" y="1475702"/>
                  <a:pt x="422457" y="1471026"/>
                  <a:pt x="424490" y="1465334"/>
                </a:cubicBezTo>
                <a:cubicBezTo>
                  <a:pt x="436078" y="1430976"/>
                  <a:pt x="447666" y="1396618"/>
                  <a:pt x="459254" y="1362464"/>
                </a:cubicBezTo>
                <a:cubicBezTo>
                  <a:pt x="475518" y="1314282"/>
                  <a:pt x="491782" y="1266303"/>
                  <a:pt x="507843" y="1218121"/>
                </a:cubicBezTo>
                <a:cubicBezTo>
                  <a:pt x="512112" y="1204703"/>
                  <a:pt x="516788" y="1191286"/>
                  <a:pt x="520854" y="1177664"/>
                </a:cubicBezTo>
                <a:cubicBezTo>
                  <a:pt x="522176" y="1173090"/>
                  <a:pt x="524463" y="1170600"/>
                  <a:pt x="527258" y="1169558"/>
                </a:cubicBezTo>
                <a:close/>
                <a:moveTo>
                  <a:pt x="777825" y="1071542"/>
                </a:moveTo>
                <a:cubicBezTo>
                  <a:pt x="787583" y="1072152"/>
                  <a:pt x="790836" y="1077844"/>
                  <a:pt x="787786" y="1087399"/>
                </a:cubicBezTo>
                <a:cubicBezTo>
                  <a:pt x="783517" y="1101020"/>
                  <a:pt x="779044" y="1114438"/>
                  <a:pt x="774368" y="1127856"/>
                </a:cubicBezTo>
                <a:cubicBezTo>
                  <a:pt x="768676" y="1144730"/>
                  <a:pt x="762374" y="1161603"/>
                  <a:pt x="756885" y="1178681"/>
                </a:cubicBezTo>
                <a:cubicBezTo>
                  <a:pt x="754648" y="1185593"/>
                  <a:pt x="750379" y="1191082"/>
                  <a:pt x="743264" y="1188642"/>
                </a:cubicBezTo>
                <a:cubicBezTo>
                  <a:pt x="736351" y="1186406"/>
                  <a:pt x="734522" y="1179290"/>
                  <a:pt x="736961" y="1172378"/>
                </a:cubicBezTo>
                <a:cubicBezTo>
                  <a:pt x="745297" y="1147169"/>
                  <a:pt x="754038" y="1122163"/>
                  <a:pt x="762577" y="1096954"/>
                </a:cubicBezTo>
                <a:cubicBezTo>
                  <a:pt x="764610" y="1090855"/>
                  <a:pt x="767050" y="1084959"/>
                  <a:pt x="768879" y="1078860"/>
                </a:cubicBezTo>
                <a:cubicBezTo>
                  <a:pt x="770506" y="1073371"/>
                  <a:pt x="773962" y="1071135"/>
                  <a:pt x="777825" y="1071542"/>
                </a:cubicBezTo>
                <a:close/>
                <a:moveTo>
                  <a:pt x="1270826" y="1031899"/>
                </a:moveTo>
                <a:cubicBezTo>
                  <a:pt x="1278145" y="1031492"/>
                  <a:pt x="1282414" y="1035965"/>
                  <a:pt x="1282414" y="1042877"/>
                </a:cubicBezTo>
                <a:cubicBezTo>
                  <a:pt x="1282211" y="1049382"/>
                  <a:pt x="1277739" y="1053042"/>
                  <a:pt x="1271233" y="1053448"/>
                </a:cubicBezTo>
                <a:cubicBezTo>
                  <a:pt x="1263304" y="1054058"/>
                  <a:pt x="1261068" y="1049382"/>
                  <a:pt x="1261068" y="1042673"/>
                </a:cubicBezTo>
                <a:cubicBezTo>
                  <a:pt x="1261068" y="1036168"/>
                  <a:pt x="1264524" y="1032305"/>
                  <a:pt x="1270826" y="1031899"/>
                </a:cubicBezTo>
                <a:close/>
                <a:moveTo>
                  <a:pt x="147595" y="1023360"/>
                </a:moveTo>
                <a:cubicBezTo>
                  <a:pt x="153084" y="1024783"/>
                  <a:pt x="154914" y="1028849"/>
                  <a:pt x="155727" y="1034542"/>
                </a:cubicBezTo>
                <a:cubicBezTo>
                  <a:pt x="149628" y="1052025"/>
                  <a:pt x="143732" y="1069509"/>
                  <a:pt x="137227" y="1086790"/>
                </a:cubicBezTo>
                <a:cubicBezTo>
                  <a:pt x="135397" y="1091669"/>
                  <a:pt x="130314" y="1093295"/>
                  <a:pt x="125232" y="1091262"/>
                </a:cubicBezTo>
                <a:cubicBezTo>
                  <a:pt x="120556" y="1089229"/>
                  <a:pt x="117506" y="1084960"/>
                  <a:pt x="119133" y="1079877"/>
                </a:cubicBezTo>
                <a:cubicBezTo>
                  <a:pt x="124419" y="1062800"/>
                  <a:pt x="130111" y="1045926"/>
                  <a:pt x="136210" y="1029053"/>
                </a:cubicBezTo>
                <a:cubicBezTo>
                  <a:pt x="138040" y="1023970"/>
                  <a:pt x="142309" y="1021937"/>
                  <a:pt x="147595" y="1023360"/>
                </a:cubicBezTo>
                <a:close/>
                <a:moveTo>
                  <a:pt x="583063" y="1022141"/>
                </a:moveTo>
                <a:cubicBezTo>
                  <a:pt x="588959" y="1023767"/>
                  <a:pt x="593025" y="1027630"/>
                  <a:pt x="591398" y="1033932"/>
                </a:cubicBezTo>
                <a:cubicBezTo>
                  <a:pt x="587129" y="1051619"/>
                  <a:pt x="581233" y="1068696"/>
                  <a:pt x="574118" y="1085570"/>
                </a:cubicBezTo>
                <a:cubicBezTo>
                  <a:pt x="572288" y="1089839"/>
                  <a:pt x="567815" y="1093499"/>
                  <a:pt x="562530" y="1091466"/>
                </a:cubicBezTo>
                <a:cubicBezTo>
                  <a:pt x="558260" y="1089636"/>
                  <a:pt x="554804" y="1085977"/>
                  <a:pt x="555414" y="1078251"/>
                </a:cubicBezTo>
                <a:cubicBezTo>
                  <a:pt x="557447" y="1072152"/>
                  <a:pt x="560090" y="1064224"/>
                  <a:pt x="562733" y="1056295"/>
                </a:cubicBezTo>
                <a:cubicBezTo>
                  <a:pt x="565782" y="1047350"/>
                  <a:pt x="568222" y="1038201"/>
                  <a:pt x="571678" y="1029459"/>
                </a:cubicBezTo>
                <a:cubicBezTo>
                  <a:pt x="573508" y="1024783"/>
                  <a:pt x="576557" y="1020108"/>
                  <a:pt x="583063" y="1022141"/>
                </a:cubicBezTo>
                <a:close/>
                <a:moveTo>
                  <a:pt x="1084375" y="993297"/>
                </a:moveTo>
                <a:cubicBezTo>
                  <a:pt x="1086891" y="993221"/>
                  <a:pt x="1089788" y="994288"/>
                  <a:pt x="1092329" y="995101"/>
                </a:cubicBezTo>
                <a:cubicBezTo>
                  <a:pt x="1121807" y="1003640"/>
                  <a:pt x="1151286" y="1012382"/>
                  <a:pt x="1180764" y="1021124"/>
                </a:cubicBezTo>
                <a:cubicBezTo>
                  <a:pt x="1185440" y="1022547"/>
                  <a:pt x="1189506" y="1024173"/>
                  <a:pt x="1188693" y="1029662"/>
                </a:cubicBezTo>
                <a:cubicBezTo>
                  <a:pt x="1188286" y="1034338"/>
                  <a:pt x="1185440" y="1037388"/>
                  <a:pt x="1177105" y="1036981"/>
                </a:cubicBezTo>
                <a:cubicBezTo>
                  <a:pt x="1169786" y="1034745"/>
                  <a:pt x="1160028" y="1031695"/>
                  <a:pt x="1150066" y="1028849"/>
                </a:cubicBezTo>
                <a:cubicBezTo>
                  <a:pt x="1129126" y="1022547"/>
                  <a:pt x="1108186" y="1016244"/>
                  <a:pt x="1087246" y="1009942"/>
                </a:cubicBezTo>
                <a:cubicBezTo>
                  <a:pt x="1081351" y="1008112"/>
                  <a:pt x="1077081" y="1004453"/>
                  <a:pt x="1078708" y="998354"/>
                </a:cubicBezTo>
                <a:cubicBezTo>
                  <a:pt x="1079725" y="994593"/>
                  <a:pt x="1081859" y="993373"/>
                  <a:pt x="1084375" y="993297"/>
                </a:cubicBezTo>
                <a:close/>
                <a:moveTo>
                  <a:pt x="814012" y="973348"/>
                </a:moveTo>
                <a:cubicBezTo>
                  <a:pt x="820314" y="974974"/>
                  <a:pt x="823160" y="980870"/>
                  <a:pt x="821127" y="986969"/>
                </a:cubicBezTo>
                <a:cubicBezTo>
                  <a:pt x="816045" y="1003030"/>
                  <a:pt x="810759" y="1019090"/>
                  <a:pt x="805066" y="1034744"/>
                </a:cubicBezTo>
                <a:cubicBezTo>
                  <a:pt x="803237" y="1039827"/>
                  <a:pt x="798967" y="1044096"/>
                  <a:pt x="792462" y="1042470"/>
                </a:cubicBezTo>
                <a:cubicBezTo>
                  <a:pt x="786973" y="1041250"/>
                  <a:pt x="785143" y="1036981"/>
                  <a:pt x="785143" y="1030272"/>
                </a:cubicBezTo>
                <a:cubicBezTo>
                  <a:pt x="786973" y="1024986"/>
                  <a:pt x="789006" y="1018277"/>
                  <a:pt x="791242" y="1011568"/>
                </a:cubicBezTo>
                <a:cubicBezTo>
                  <a:pt x="794495" y="1001607"/>
                  <a:pt x="797748" y="991848"/>
                  <a:pt x="801204" y="981887"/>
                </a:cubicBezTo>
                <a:cubicBezTo>
                  <a:pt x="803237" y="975584"/>
                  <a:pt x="807913" y="971722"/>
                  <a:pt x="814012" y="973348"/>
                </a:cubicBezTo>
                <a:close/>
                <a:moveTo>
                  <a:pt x="385049" y="925979"/>
                </a:moveTo>
                <a:cubicBezTo>
                  <a:pt x="394198" y="929029"/>
                  <a:pt x="393384" y="935737"/>
                  <a:pt x="390741" y="943260"/>
                </a:cubicBezTo>
                <a:cubicBezTo>
                  <a:pt x="380780" y="972738"/>
                  <a:pt x="371225" y="1002216"/>
                  <a:pt x="361263" y="1031695"/>
                </a:cubicBezTo>
                <a:cubicBezTo>
                  <a:pt x="356384" y="1045926"/>
                  <a:pt x="349065" y="1047349"/>
                  <a:pt x="339916" y="1036574"/>
                </a:cubicBezTo>
                <a:cubicBezTo>
                  <a:pt x="339713" y="1026612"/>
                  <a:pt x="345202" y="1018074"/>
                  <a:pt x="347235" y="1008722"/>
                </a:cubicBezTo>
                <a:cubicBezTo>
                  <a:pt x="355164" y="984733"/>
                  <a:pt x="362889" y="960540"/>
                  <a:pt x="371021" y="936551"/>
                </a:cubicBezTo>
                <a:cubicBezTo>
                  <a:pt x="373258" y="930248"/>
                  <a:pt x="375494" y="922726"/>
                  <a:pt x="385049" y="925979"/>
                </a:cubicBezTo>
                <a:close/>
                <a:moveTo>
                  <a:pt x="1246430" y="911138"/>
                </a:moveTo>
                <a:cubicBezTo>
                  <a:pt x="1252936" y="910935"/>
                  <a:pt x="1253953" y="914594"/>
                  <a:pt x="1254359" y="920083"/>
                </a:cubicBezTo>
                <a:cubicBezTo>
                  <a:pt x="1255172" y="930858"/>
                  <a:pt x="1256799" y="941430"/>
                  <a:pt x="1257815" y="952001"/>
                </a:cubicBezTo>
                <a:cubicBezTo>
                  <a:pt x="1258019" y="954644"/>
                  <a:pt x="1258425" y="957490"/>
                  <a:pt x="1257612" y="959930"/>
                </a:cubicBezTo>
                <a:cubicBezTo>
                  <a:pt x="1256392" y="964199"/>
                  <a:pt x="1253139" y="966436"/>
                  <a:pt x="1248260" y="966029"/>
                </a:cubicBezTo>
                <a:cubicBezTo>
                  <a:pt x="1244194" y="965622"/>
                  <a:pt x="1242364" y="963793"/>
                  <a:pt x="1242364" y="959523"/>
                </a:cubicBezTo>
                <a:cubicBezTo>
                  <a:pt x="1242364" y="953628"/>
                  <a:pt x="1238705" y="948139"/>
                  <a:pt x="1239925" y="944479"/>
                </a:cubicBezTo>
                <a:cubicBezTo>
                  <a:pt x="1242364" y="934721"/>
                  <a:pt x="1237282" y="928419"/>
                  <a:pt x="1238095" y="921100"/>
                </a:cubicBezTo>
                <a:cubicBezTo>
                  <a:pt x="1238705" y="915611"/>
                  <a:pt x="1239518" y="911138"/>
                  <a:pt x="1246430" y="911138"/>
                </a:cubicBezTo>
                <a:close/>
                <a:moveTo>
                  <a:pt x="635311" y="878001"/>
                </a:moveTo>
                <a:cubicBezTo>
                  <a:pt x="638361" y="880237"/>
                  <a:pt x="639987" y="883287"/>
                  <a:pt x="640191" y="887149"/>
                </a:cubicBezTo>
                <a:cubicBezTo>
                  <a:pt x="640394" y="891825"/>
                  <a:pt x="637548" y="895485"/>
                  <a:pt x="636328" y="899551"/>
                </a:cubicBezTo>
                <a:cubicBezTo>
                  <a:pt x="627586" y="926386"/>
                  <a:pt x="618641" y="953222"/>
                  <a:pt x="609696" y="980057"/>
                </a:cubicBezTo>
                <a:cubicBezTo>
                  <a:pt x="608679" y="983310"/>
                  <a:pt x="607459" y="986563"/>
                  <a:pt x="605833" y="989206"/>
                </a:cubicBezTo>
                <a:cubicBezTo>
                  <a:pt x="602987" y="993475"/>
                  <a:pt x="598718" y="995508"/>
                  <a:pt x="593635" y="993882"/>
                </a:cubicBezTo>
                <a:cubicBezTo>
                  <a:pt x="588756" y="992255"/>
                  <a:pt x="587536" y="987986"/>
                  <a:pt x="587943" y="983107"/>
                </a:cubicBezTo>
                <a:cubicBezTo>
                  <a:pt x="588146" y="980871"/>
                  <a:pt x="588349" y="978431"/>
                  <a:pt x="589162" y="976195"/>
                </a:cubicBezTo>
                <a:cubicBezTo>
                  <a:pt x="598921" y="946310"/>
                  <a:pt x="608679" y="916628"/>
                  <a:pt x="618641" y="886946"/>
                </a:cubicBezTo>
                <a:cubicBezTo>
                  <a:pt x="621894" y="877188"/>
                  <a:pt x="628399" y="873935"/>
                  <a:pt x="635311" y="878001"/>
                </a:cubicBezTo>
                <a:close/>
                <a:moveTo>
                  <a:pt x="197607" y="877390"/>
                </a:moveTo>
                <a:cubicBezTo>
                  <a:pt x="205536" y="880033"/>
                  <a:pt x="205739" y="886742"/>
                  <a:pt x="203096" y="894264"/>
                </a:cubicBezTo>
                <a:cubicBezTo>
                  <a:pt x="192728" y="924353"/>
                  <a:pt x="182766" y="954644"/>
                  <a:pt x="172804" y="984733"/>
                </a:cubicBezTo>
                <a:cubicBezTo>
                  <a:pt x="170975" y="990222"/>
                  <a:pt x="167722" y="995101"/>
                  <a:pt x="161419" y="994084"/>
                </a:cubicBezTo>
                <a:cubicBezTo>
                  <a:pt x="155930" y="993271"/>
                  <a:pt x="152678" y="989205"/>
                  <a:pt x="152271" y="982496"/>
                </a:cubicBezTo>
                <a:cubicBezTo>
                  <a:pt x="152881" y="980667"/>
                  <a:pt x="153491" y="978024"/>
                  <a:pt x="154304" y="975584"/>
                </a:cubicBezTo>
                <a:cubicBezTo>
                  <a:pt x="164062" y="946309"/>
                  <a:pt x="173821" y="917237"/>
                  <a:pt x="183376" y="887962"/>
                </a:cubicBezTo>
                <a:cubicBezTo>
                  <a:pt x="185612" y="880847"/>
                  <a:pt x="189272" y="874544"/>
                  <a:pt x="197607" y="877390"/>
                </a:cubicBezTo>
                <a:close/>
                <a:moveTo>
                  <a:pt x="874798" y="778994"/>
                </a:moveTo>
                <a:cubicBezTo>
                  <a:pt x="882930" y="779400"/>
                  <a:pt x="886590" y="782450"/>
                  <a:pt x="886386" y="789159"/>
                </a:cubicBezTo>
                <a:cubicBezTo>
                  <a:pt x="886183" y="792208"/>
                  <a:pt x="885776" y="795258"/>
                  <a:pt x="884963" y="798104"/>
                </a:cubicBezTo>
                <a:cubicBezTo>
                  <a:pt x="875205" y="827582"/>
                  <a:pt x="865650" y="857061"/>
                  <a:pt x="855688" y="886336"/>
                </a:cubicBezTo>
                <a:cubicBezTo>
                  <a:pt x="853858" y="891418"/>
                  <a:pt x="851825" y="896704"/>
                  <a:pt x="844913" y="896908"/>
                </a:cubicBezTo>
                <a:cubicBezTo>
                  <a:pt x="837798" y="897111"/>
                  <a:pt x="832512" y="890199"/>
                  <a:pt x="834748" y="883083"/>
                </a:cubicBezTo>
                <a:cubicBezTo>
                  <a:pt x="845320" y="850352"/>
                  <a:pt x="856298" y="817824"/>
                  <a:pt x="867073" y="785296"/>
                </a:cubicBezTo>
                <a:cubicBezTo>
                  <a:pt x="868699" y="780620"/>
                  <a:pt x="871545" y="778587"/>
                  <a:pt x="874798" y="778994"/>
                </a:cubicBezTo>
                <a:close/>
                <a:moveTo>
                  <a:pt x="1187676" y="731421"/>
                </a:moveTo>
                <a:cubicBezTo>
                  <a:pt x="1195198" y="734471"/>
                  <a:pt x="1195198" y="740773"/>
                  <a:pt x="1192555" y="748498"/>
                </a:cubicBezTo>
                <a:cubicBezTo>
                  <a:pt x="1182187" y="777977"/>
                  <a:pt x="1172632" y="807862"/>
                  <a:pt x="1162670" y="837544"/>
                </a:cubicBezTo>
                <a:cubicBezTo>
                  <a:pt x="1161044" y="842423"/>
                  <a:pt x="1159011" y="847099"/>
                  <a:pt x="1153115" y="848115"/>
                </a:cubicBezTo>
                <a:cubicBezTo>
                  <a:pt x="1148440" y="848928"/>
                  <a:pt x="1145593" y="846286"/>
                  <a:pt x="1142747" y="843236"/>
                </a:cubicBezTo>
                <a:cubicBezTo>
                  <a:pt x="1140511" y="840796"/>
                  <a:pt x="1140308" y="838357"/>
                  <a:pt x="1140511" y="836121"/>
                </a:cubicBezTo>
                <a:cubicBezTo>
                  <a:pt x="1147016" y="816401"/>
                  <a:pt x="1153319" y="796884"/>
                  <a:pt x="1159824" y="777570"/>
                </a:cubicBezTo>
                <a:cubicBezTo>
                  <a:pt x="1163890" y="765576"/>
                  <a:pt x="1168363" y="753581"/>
                  <a:pt x="1172429" y="741586"/>
                </a:cubicBezTo>
                <a:cubicBezTo>
                  <a:pt x="1175072" y="734064"/>
                  <a:pt x="1179138" y="727965"/>
                  <a:pt x="1187676" y="731421"/>
                </a:cubicBezTo>
                <a:close/>
                <a:moveTo>
                  <a:pt x="1434076" y="682225"/>
                </a:moveTo>
                <a:cubicBezTo>
                  <a:pt x="1441598" y="684258"/>
                  <a:pt x="1442818" y="690560"/>
                  <a:pt x="1438345" y="703773"/>
                </a:cubicBezTo>
                <a:cubicBezTo>
                  <a:pt x="1423098" y="748905"/>
                  <a:pt x="1407850" y="793835"/>
                  <a:pt x="1392806" y="838967"/>
                </a:cubicBezTo>
                <a:cubicBezTo>
                  <a:pt x="1390773" y="845270"/>
                  <a:pt x="1386911" y="848726"/>
                  <a:pt x="1380202" y="847912"/>
                </a:cubicBezTo>
                <a:cubicBezTo>
                  <a:pt x="1373289" y="847099"/>
                  <a:pt x="1373289" y="841204"/>
                  <a:pt x="1372273" y="837138"/>
                </a:cubicBezTo>
                <a:cubicBezTo>
                  <a:pt x="1372476" y="829209"/>
                  <a:pt x="1376339" y="822907"/>
                  <a:pt x="1378575" y="816198"/>
                </a:cubicBezTo>
                <a:cubicBezTo>
                  <a:pt x="1391790" y="776148"/>
                  <a:pt x="1405208" y="736301"/>
                  <a:pt x="1418829" y="696456"/>
                </a:cubicBezTo>
                <a:cubicBezTo>
                  <a:pt x="1421268" y="689137"/>
                  <a:pt x="1421878" y="678972"/>
                  <a:pt x="1434076" y="682225"/>
                </a:cubicBezTo>
                <a:close/>
                <a:moveTo>
                  <a:pt x="467995" y="682223"/>
                </a:moveTo>
                <a:cubicBezTo>
                  <a:pt x="476534" y="685069"/>
                  <a:pt x="476534" y="691778"/>
                  <a:pt x="473891" y="699706"/>
                </a:cubicBezTo>
                <a:cubicBezTo>
                  <a:pt x="458847" y="744026"/>
                  <a:pt x="444209" y="788548"/>
                  <a:pt x="429165" y="832868"/>
                </a:cubicBezTo>
                <a:cubicBezTo>
                  <a:pt x="426522" y="839577"/>
                  <a:pt x="424896" y="847505"/>
                  <a:pt x="416967" y="848115"/>
                </a:cubicBezTo>
                <a:cubicBezTo>
                  <a:pt x="408225" y="847709"/>
                  <a:pt x="404159" y="840390"/>
                  <a:pt x="406802" y="832461"/>
                </a:cubicBezTo>
                <a:cubicBezTo>
                  <a:pt x="417780" y="799323"/>
                  <a:pt x="428962" y="766185"/>
                  <a:pt x="440143" y="733048"/>
                </a:cubicBezTo>
                <a:cubicBezTo>
                  <a:pt x="444616" y="719630"/>
                  <a:pt x="449088" y="706212"/>
                  <a:pt x="453764" y="692794"/>
                </a:cubicBezTo>
                <a:cubicBezTo>
                  <a:pt x="456001" y="686085"/>
                  <a:pt x="459253" y="679376"/>
                  <a:pt x="467995" y="682223"/>
                </a:cubicBezTo>
                <a:close/>
                <a:moveTo>
                  <a:pt x="927860" y="633432"/>
                </a:moveTo>
                <a:cubicBezTo>
                  <a:pt x="933349" y="635261"/>
                  <a:pt x="936602" y="638514"/>
                  <a:pt x="935992" y="645426"/>
                </a:cubicBezTo>
                <a:cubicBezTo>
                  <a:pt x="930300" y="662300"/>
                  <a:pt x="924607" y="679987"/>
                  <a:pt x="918305" y="697471"/>
                </a:cubicBezTo>
                <a:cubicBezTo>
                  <a:pt x="916678" y="702146"/>
                  <a:pt x="912206" y="704992"/>
                  <a:pt x="906717" y="702756"/>
                </a:cubicBezTo>
                <a:cubicBezTo>
                  <a:pt x="901228" y="700520"/>
                  <a:pt x="897365" y="696455"/>
                  <a:pt x="899398" y="690152"/>
                </a:cubicBezTo>
                <a:cubicBezTo>
                  <a:pt x="904684" y="673482"/>
                  <a:pt x="910579" y="656811"/>
                  <a:pt x="916272" y="640344"/>
                </a:cubicBezTo>
                <a:cubicBezTo>
                  <a:pt x="918102" y="635058"/>
                  <a:pt x="921558" y="631602"/>
                  <a:pt x="927860" y="633432"/>
                </a:cubicBezTo>
                <a:close/>
                <a:moveTo>
                  <a:pt x="1234639" y="584437"/>
                </a:moveTo>
                <a:cubicBezTo>
                  <a:pt x="1240738" y="585860"/>
                  <a:pt x="1242974" y="590536"/>
                  <a:pt x="1243177" y="598058"/>
                </a:cubicBezTo>
                <a:cubicBezTo>
                  <a:pt x="1237688" y="613712"/>
                  <a:pt x="1231996" y="630992"/>
                  <a:pt x="1225287" y="647866"/>
                </a:cubicBezTo>
                <a:cubicBezTo>
                  <a:pt x="1223457" y="652339"/>
                  <a:pt x="1218375" y="656811"/>
                  <a:pt x="1212072" y="652949"/>
                </a:cubicBezTo>
                <a:cubicBezTo>
                  <a:pt x="1206990" y="649899"/>
                  <a:pt x="1204550" y="645427"/>
                  <a:pt x="1206583" y="639328"/>
                </a:cubicBezTo>
                <a:cubicBezTo>
                  <a:pt x="1211666" y="623674"/>
                  <a:pt x="1216748" y="608020"/>
                  <a:pt x="1222441" y="592569"/>
                </a:cubicBezTo>
                <a:cubicBezTo>
                  <a:pt x="1224270" y="587283"/>
                  <a:pt x="1227930" y="583014"/>
                  <a:pt x="1234639" y="584437"/>
                </a:cubicBezTo>
                <a:close/>
                <a:moveTo>
                  <a:pt x="978075" y="487667"/>
                </a:moveTo>
                <a:cubicBezTo>
                  <a:pt x="985800" y="490309"/>
                  <a:pt x="986207" y="496408"/>
                  <a:pt x="983767" y="503322"/>
                </a:cubicBezTo>
                <a:cubicBezTo>
                  <a:pt x="973399" y="534020"/>
                  <a:pt x="963234" y="564717"/>
                  <a:pt x="953069" y="595619"/>
                </a:cubicBezTo>
                <a:cubicBezTo>
                  <a:pt x="950832" y="602125"/>
                  <a:pt x="946563" y="605987"/>
                  <a:pt x="939651" y="604971"/>
                </a:cubicBezTo>
                <a:cubicBezTo>
                  <a:pt x="932942" y="603955"/>
                  <a:pt x="932739" y="597856"/>
                  <a:pt x="931519" y="593382"/>
                </a:cubicBezTo>
                <a:cubicBezTo>
                  <a:pt x="934162" y="585455"/>
                  <a:pt x="936601" y="578543"/>
                  <a:pt x="939041" y="571427"/>
                </a:cubicBezTo>
                <a:cubicBezTo>
                  <a:pt x="947376" y="546827"/>
                  <a:pt x="955712" y="522227"/>
                  <a:pt x="963640" y="497425"/>
                </a:cubicBezTo>
                <a:cubicBezTo>
                  <a:pt x="966080" y="490106"/>
                  <a:pt x="969536" y="484820"/>
                  <a:pt x="978075" y="487667"/>
                </a:cubicBezTo>
                <a:close/>
                <a:moveTo>
                  <a:pt x="757901" y="487667"/>
                </a:moveTo>
                <a:cubicBezTo>
                  <a:pt x="765016" y="485228"/>
                  <a:pt x="770505" y="489497"/>
                  <a:pt x="770505" y="497832"/>
                </a:cubicBezTo>
                <a:cubicBezTo>
                  <a:pt x="771115" y="501288"/>
                  <a:pt x="769285" y="504745"/>
                  <a:pt x="768065" y="508201"/>
                </a:cubicBezTo>
                <a:cubicBezTo>
                  <a:pt x="758917" y="536052"/>
                  <a:pt x="749362" y="563906"/>
                  <a:pt x="740010" y="591758"/>
                </a:cubicBezTo>
                <a:cubicBezTo>
                  <a:pt x="739400" y="593587"/>
                  <a:pt x="738790" y="595619"/>
                  <a:pt x="737977" y="597449"/>
                </a:cubicBezTo>
                <a:cubicBezTo>
                  <a:pt x="734928" y="602532"/>
                  <a:pt x="731472" y="607615"/>
                  <a:pt x="724559" y="604362"/>
                </a:cubicBezTo>
                <a:cubicBezTo>
                  <a:pt x="718257" y="601313"/>
                  <a:pt x="716021" y="595619"/>
                  <a:pt x="718257" y="589115"/>
                </a:cubicBezTo>
                <a:cubicBezTo>
                  <a:pt x="728625" y="558416"/>
                  <a:pt x="739400" y="527921"/>
                  <a:pt x="749769" y="497222"/>
                </a:cubicBezTo>
                <a:cubicBezTo>
                  <a:pt x="751395" y="492750"/>
                  <a:pt x="753631" y="489294"/>
                  <a:pt x="757901" y="487667"/>
                </a:cubicBezTo>
                <a:close/>
                <a:moveTo>
                  <a:pt x="324669" y="486448"/>
                </a:moveTo>
                <a:cubicBezTo>
                  <a:pt x="331988" y="486651"/>
                  <a:pt x="334021" y="491734"/>
                  <a:pt x="333208" y="500679"/>
                </a:cubicBezTo>
                <a:cubicBezTo>
                  <a:pt x="333208" y="500882"/>
                  <a:pt x="332598" y="503118"/>
                  <a:pt x="331988" y="505355"/>
                </a:cubicBezTo>
                <a:cubicBezTo>
                  <a:pt x="322230" y="534833"/>
                  <a:pt x="312471" y="564312"/>
                  <a:pt x="302510" y="593790"/>
                </a:cubicBezTo>
                <a:cubicBezTo>
                  <a:pt x="298444" y="605581"/>
                  <a:pt x="290312" y="607614"/>
                  <a:pt x="283196" y="599482"/>
                </a:cubicBezTo>
                <a:cubicBezTo>
                  <a:pt x="280147" y="596026"/>
                  <a:pt x="280553" y="593180"/>
                  <a:pt x="281976" y="589317"/>
                </a:cubicBezTo>
                <a:cubicBezTo>
                  <a:pt x="292345" y="558619"/>
                  <a:pt x="302713" y="527921"/>
                  <a:pt x="313081" y="497019"/>
                </a:cubicBezTo>
                <a:cubicBezTo>
                  <a:pt x="315114" y="491124"/>
                  <a:pt x="317757" y="486041"/>
                  <a:pt x="324669" y="486448"/>
                </a:cubicBezTo>
                <a:close/>
                <a:moveTo>
                  <a:pt x="356181" y="389065"/>
                </a:moveTo>
                <a:cubicBezTo>
                  <a:pt x="362483" y="388251"/>
                  <a:pt x="364719" y="393334"/>
                  <a:pt x="367565" y="397197"/>
                </a:cubicBezTo>
                <a:cubicBezTo>
                  <a:pt x="363703" y="415290"/>
                  <a:pt x="356587" y="432367"/>
                  <a:pt x="350691" y="449851"/>
                </a:cubicBezTo>
                <a:cubicBezTo>
                  <a:pt x="348658" y="456154"/>
                  <a:pt x="342763" y="460829"/>
                  <a:pt x="335647" y="457577"/>
                </a:cubicBezTo>
                <a:cubicBezTo>
                  <a:pt x="329142" y="454527"/>
                  <a:pt x="327515" y="448428"/>
                  <a:pt x="331378" y="441719"/>
                </a:cubicBezTo>
                <a:cubicBezTo>
                  <a:pt x="337680" y="428301"/>
                  <a:pt x="341136" y="414070"/>
                  <a:pt x="346016" y="400043"/>
                </a:cubicBezTo>
                <a:cubicBezTo>
                  <a:pt x="347845" y="394757"/>
                  <a:pt x="349878" y="389878"/>
                  <a:pt x="356181" y="389065"/>
                </a:cubicBezTo>
                <a:close/>
                <a:moveTo>
                  <a:pt x="794699" y="388861"/>
                </a:moveTo>
                <a:cubicBezTo>
                  <a:pt x="800188" y="390081"/>
                  <a:pt x="803847" y="393334"/>
                  <a:pt x="803440" y="397400"/>
                </a:cubicBezTo>
                <a:cubicBezTo>
                  <a:pt x="802831" y="407361"/>
                  <a:pt x="799578" y="414070"/>
                  <a:pt x="797138" y="420982"/>
                </a:cubicBezTo>
                <a:cubicBezTo>
                  <a:pt x="793885" y="431147"/>
                  <a:pt x="790429" y="441516"/>
                  <a:pt x="786567" y="451477"/>
                </a:cubicBezTo>
                <a:cubicBezTo>
                  <a:pt x="784330" y="457170"/>
                  <a:pt x="779248" y="460016"/>
                  <a:pt x="773555" y="457780"/>
                </a:cubicBezTo>
                <a:cubicBezTo>
                  <a:pt x="767456" y="455543"/>
                  <a:pt x="765220" y="450258"/>
                  <a:pt x="767456" y="443752"/>
                </a:cubicBezTo>
                <a:cubicBezTo>
                  <a:pt x="772539" y="428505"/>
                  <a:pt x="777621" y="413054"/>
                  <a:pt x="783111" y="397806"/>
                </a:cubicBezTo>
                <a:cubicBezTo>
                  <a:pt x="784940" y="392520"/>
                  <a:pt x="788193" y="387641"/>
                  <a:pt x="794699" y="388861"/>
                </a:cubicBezTo>
                <a:close/>
                <a:moveTo>
                  <a:pt x="1040488" y="293108"/>
                </a:moveTo>
                <a:cubicBezTo>
                  <a:pt x="1047604" y="293108"/>
                  <a:pt x="1052483" y="299004"/>
                  <a:pt x="1050246" y="306119"/>
                </a:cubicBezTo>
                <a:cubicBezTo>
                  <a:pt x="1039878" y="337834"/>
                  <a:pt x="1029103" y="369345"/>
                  <a:pt x="1018328" y="401060"/>
                </a:cubicBezTo>
                <a:cubicBezTo>
                  <a:pt x="1016092" y="407566"/>
                  <a:pt x="1011823" y="412445"/>
                  <a:pt x="1003691" y="409395"/>
                </a:cubicBezTo>
                <a:cubicBezTo>
                  <a:pt x="995559" y="406346"/>
                  <a:pt x="996575" y="400450"/>
                  <a:pt x="998812" y="393741"/>
                </a:cubicBezTo>
                <a:cubicBezTo>
                  <a:pt x="1008977" y="364060"/>
                  <a:pt x="1018735" y="334378"/>
                  <a:pt x="1028697" y="304696"/>
                </a:cubicBezTo>
                <a:cubicBezTo>
                  <a:pt x="1030730" y="298800"/>
                  <a:pt x="1032966" y="293108"/>
                  <a:pt x="1040488" y="293108"/>
                </a:cubicBezTo>
                <a:close/>
                <a:moveTo>
                  <a:pt x="1075455" y="194305"/>
                </a:moveTo>
                <a:cubicBezTo>
                  <a:pt x="1081147" y="195931"/>
                  <a:pt x="1085213" y="200607"/>
                  <a:pt x="1083180" y="206706"/>
                </a:cubicBezTo>
                <a:cubicBezTo>
                  <a:pt x="1077894" y="223783"/>
                  <a:pt x="1071795" y="240454"/>
                  <a:pt x="1065696" y="257328"/>
                </a:cubicBezTo>
                <a:cubicBezTo>
                  <a:pt x="1064070" y="262004"/>
                  <a:pt x="1059597" y="265866"/>
                  <a:pt x="1054718" y="264037"/>
                </a:cubicBezTo>
                <a:cubicBezTo>
                  <a:pt x="1050042" y="262410"/>
                  <a:pt x="1046383" y="258141"/>
                  <a:pt x="1046383" y="252042"/>
                </a:cubicBezTo>
                <a:cubicBezTo>
                  <a:pt x="1048213" y="246350"/>
                  <a:pt x="1049839" y="240454"/>
                  <a:pt x="1051872" y="234762"/>
                </a:cubicBezTo>
                <a:cubicBezTo>
                  <a:pt x="1055531" y="223580"/>
                  <a:pt x="1059597" y="212602"/>
                  <a:pt x="1063054" y="201420"/>
                </a:cubicBezTo>
                <a:cubicBezTo>
                  <a:pt x="1065087" y="194915"/>
                  <a:pt x="1069559" y="192678"/>
                  <a:pt x="1075455" y="194305"/>
                </a:cubicBezTo>
                <a:close/>
                <a:moveTo>
                  <a:pt x="491579" y="1372"/>
                </a:moveTo>
                <a:cubicBezTo>
                  <a:pt x="495848" y="2796"/>
                  <a:pt x="498491" y="5642"/>
                  <a:pt x="497678" y="12148"/>
                </a:cubicBezTo>
                <a:cubicBezTo>
                  <a:pt x="497271" y="13774"/>
                  <a:pt x="496254" y="17026"/>
                  <a:pt x="495238" y="20280"/>
                </a:cubicBezTo>
                <a:cubicBezTo>
                  <a:pt x="464133" y="113188"/>
                  <a:pt x="432825" y="206095"/>
                  <a:pt x="401720" y="299003"/>
                </a:cubicBezTo>
                <a:cubicBezTo>
                  <a:pt x="399484" y="305916"/>
                  <a:pt x="397857" y="314455"/>
                  <a:pt x="387489" y="312421"/>
                </a:cubicBezTo>
                <a:cubicBezTo>
                  <a:pt x="380374" y="310998"/>
                  <a:pt x="378544" y="303680"/>
                  <a:pt x="382203" y="292700"/>
                </a:cubicBezTo>
                <a:cubicBezTo>
                  <a:pt x="413308" y="199793"/>
                  <a:pt x="444616" y="106884"/>
                  <a:pt x="475721" y="13978"/>
                </a:cubicBezTo>
                <a:cubicBezTo>
                  <a:pt x="476738" y="10725"/>
                  <a:pt x="477957" y="7472"/>
                  <a:pt x="479990" y="4829"/>
                </a:cubicBezTo>
                <a:cubicBezTo>
                  <a:pt x="482837" y="763"/>
                  <a:pt x="486903" y="-457"/>
                  <a:pt x="491579" y="1372"/>
                </a:cubicBezTo>
                <a:close/>
                <a:moveTo>
                  <a:pt x="226069" y="1171"/>
                </a:moveTo>
                <a:cubicBezTo>
                  <a:pt x="230745" y="2594"/>
                  <a:pt x="232575" y="6660"/>
                  <a:pt x="231761" y="14182"/>
                </a:cubicBezTo>
                <a:cubicBezTo>
                  <a:pt x="231558" y="15199"/>
                  <a:pt x="230745" y="18858"/>
                  <a:pt x="229525" y="22314"/>
                </a:cubicBezTo>
                <a:cubicBezTo>
                  <a:pt x="176870" y="179465"/>
                  <a:pt x="124216" y="336819"/>
                  <a:pt x="71561" y="493969"/>
                </a:cubicBezTo>
                <a:cubicBezTo>
                  <a:pt x="70545" y="496816"/>
                  <a:pt x="69731" y="499865"/>
                  <a:pt x="68105" y="502305"/>
                </a:cubicBezTo>
                <a:cubicBezTo>
                  <a:pt x="65259" y="506981"/>
                  <a:pt x="60380" y="507997"/>
                  <a:pt x="55704" y="506168"/>
                </a:cubicBezTo>
                <a:cubicBezTo>
                  <a:pt x="50621" y="504338"/>
                  <a:pt x="48792" y="500068"/>
                  <a:pt x="50011" y="494784"/>
                </a:cubicBezTo>
                <a:cubicBezTo>
                  <a:pt x="50621" y="492140"/>
                  <a:pt x="51638" y="489700"/>
                  <a:pt x="52451" y="487057"/>
                </a:cubicBezTo>
                <a:cubicBezTo>
                  <a:pt x="104902" y="329907"/>
                  <a:pt x="157557" y="172756"/>
                  <a:pt x="210212" y="15605"/>
                </a:cubicBezTo>
                <a:cubicBezTo>
                  <a:pt x="211228" y="12352"/>
                  <a:pt x="212245" y="9100"/>
                  <a:pt x="213871" y="6253"/>
                </a:cubicBezTo>
                <a:cubicBezTo>
                  <a:pt x="216514" y="1781"/>
                  <a:pt x="220783" y="-456"/>
                  <a:pt x="226069" y="1171"/>
                </a:cubicBezTo>
                <a:close/>
                <a:moveTo>
                  <a:pt x="696707" y="966"/>
                </a:moveTo>
                <a:cubicBezTo>
                  <a:pt x="703620" y="3203"/>
                  <a:pt x="704636" y="8488"/>
                  <a:pt x="702603" y="14791"/>
                </a:cubicBezTo>
                <a:cubicBezTo>
                  <a:pt x="697114" y="31258"/>
                  <a:pt x="691625" y="47522"/>
                  <a:pt x="686136" y="63989"/>
                </a:cubicBezTo>
                <a:cubicBezTo>
                  <a:pt x="684306" y="69682"/>
                  <a:pt x="682476" y="75577"/>
                  <a:pt x="680850" y="81473"/>
                </a:cubicBezTo>
                <a:cubicBezTo>
                  <a:pt x="663366" y="133314"/>
                  <a:pt x="645883" y="184952"/>
                  <a:pt x="628399" y="236794"/>
                </a:cubicBezTo>
                <a:cubicBezTo>
                  <a:pt x="599530" y="322790"/>
                  <a:pt x="570458" y="408785"/>
                  <a:pt x="541590" y="494782"/>
                </a:cubicBezTo>
                <a:cubicBezTo>
                  <a:pt x="540370" y="498645"/>
                  <a:pt x="539760" y="503118"/>
                  <a:pt x="536101" y="505354"/>
                </a:cubicBezTo>
                <a:cubicBezTo>
                  <a:pt x="532441" y="507590"/>
                  <a:pt x="527969" y="509420"/>
                  <a:pt x="523903" y="505964"/>
                </a:cubicBezTo>
                <a:cubicBezTo>
                  <a:pt x="519837" y="502508"/>
                  <a:pt x="518210" y="498645"/>
                  <a:pt x="520243" y="492748"/>
                </a:cubicBezTo>
                <a:cubicBezTo>
                  <a:pt x="533254" y="454732"/>
                  <a:pt x="545859" y="416511"/>
                  <a:pt x="558464" y="378495"/>
                </a:cubicBezTo>
                <a:cubicBezTo>
                  <a:pt x="565986" y="355521"/>
                  <a:pt x="573711" y="332345"/>
                  <a:pt x="581436" y="309372"/>
                </a:cubicBezTo>
                <a:cubicBezTo>
                  <a:pt x="593228" y="280300"/>
                  <a:pt x="601970" y="250008"/>
                  <a:pt x="612135" y="220327"/>
                </a:cubicBezTo>
                <a:cubicBezTo>
                  <a:pt x="635311" y="151815"/>
                  <a:pt x="658284" y="83099"/>
                  <a:pt x="681257" y="14587"/>
                </a:cubicBezTo>
                <a:cubicBezTo>
                  <a:pt x="682070" y="12351"/>
                  <a:pt x="682476" y="9911"/>
                  <a:pt x="683696" y="7878"/>
                </a:cubicBezTo>
                <a:cubicBezTo>
                  <a:pt x="686339" y="2593"/>
                  <a:pt x="690202" y="-1067"/>
                  <a:pt x="696707" y="966"/>
                </a:cubicBezTo>
                <a:close/>
                <a:moveTo>
                  <a:pt x="1662992" y="966"/>
                </a:moveTo>
                <a:cubicBezTo>
                  <a:pt x="1671124" y="3812"/>
                  <a:pt x="1670920" y="10521"/>
                  <a:pt x="1668074" y="18653"/>
                </a:cubicBezTo>
                <a:cubicBezTo>
                  <a:pt x="1633513" y="121116"/>
                  <a:pt x="1599562" y="223579"/>
                  <a:pt x="1565408" y="326042"/>
                </a:cubicBezTo>
                <a:cubicBezTo>
                  <a:pt x="1546501" y="382356"/>
                  <a:pt x="1527594" y="438467"/>
                  <a:pt x="1508484" y="494781"/>
                </a:cubicBezTo>
                <a:cubicBezTo>
                  <a:pt x="1506451" y="500677"/>
                  <a:pt x="1504621" y="506776"/>
                  <a:pt x="1495676" y="506573"/>
                </a:cubicBezTo>
                <a:cubicBezTo>
                  <a:pt x="1488154" y="506573"/>
                  <a:pt x="1484698" y="500474"/>
                  <a:pt x="1487951" y="490512"/>
                </a:cubicBezTo>
                <a:cubicBezTo>
                  <a:pt x="1497709" y="460627"/>
                  <a:pt x="1507670" y="430945"/>
                  <a:pt x="1517632" y="401060"/>
                </a:cubicBezTo>
                <a:cubicBezTo>
                  <a:pt x="1557072" y="283146"/>
                  <a:pt x="1596716" y="165436"/>
                  <a:pt x="1636359" y="47522"/>
                </a:cubicBezTo>
                <a:cubicBezTo>
                  <a:pt x="1640425" y="35730"/>
                  <a:pt x="1644085" y="23736"/>
                  <a:pt x="1647947" y="11944"/>
                </a:cubicBezTo>
                <a:cubicBezTo>
                  <a:pt x="1650387" y="4626"/>
                  <a:pt x="1654250" y="-2083"/>
                  <a:pt x="1662992" y="966"/>
                </a:cubicBezTo>
                <a:close/>
                <a:moveTo>
                  <a:pt x="1135073" y="687"/>
                </a:moveTo>
                <a:cubicBezTo>
                  <a:pt x="1138732" y="-304"/>
                  <a:pt x="1142747" y="1068"/>
                  <a:pt x="1146000" y="5033"/>
                </a:cubicBezTo>
                <a:cubicBezTo>
                  <a:pt x="1147626" y="6863"/>
                  <a:pt x="1148846" y="8693"/>
                  <a:pt x="1148846" y="11539"/>
                </a:cubicBezTo>
                <a:cubicBezTo>
                  <a:pt x="1148033" y="14182"/>
                  <a:pt x="1147423" y="16825"/>
                  <a:pt x="1146610" y="19264"/>
                </a:cubicBezTo>
                <a:cubicBezTo>
                  <a:pt x="1136648" y="48539"/>
                  <a:pt x="1126483" y="77814"/>
                  <a:pt x="1116725" y="107293"/>
                </a:cubicBezTo>
                <a:cubicBezTo>
                  <a:pt x="1115708" y="110546"/>
                  <a:pt x="1114285" y="113391"/>
                  <a:pt x="1111642" y="115832"/>
                </a:cubicBezTo>
                <a:cubicBezTo>
                  <a:pt x="1108593" y="118678"/>
                  <a:pt x="1104933" y="118881"/>
                  <a:pt x="1101274" y="117661"/>
                </a:cubicBezTo>
                <a:cubicBezTo>
                  <a:pt x="1097818" y="116441"/>
                  <a:pt x="1095988" y="113391"/>
                  <a:pt x="1095988" y="109733"/>
                </a:cubicBezTo>
                <a:cubicBezTo>
                  <a:pt x="1095988" y="106683"/>
                  <a:pt x="1095988" y="103634"/>
                  <a:pt x="1097004" y="100787"/>
                </a:cubicBezTo>
                <a:cubicBezTo>
                  <a:pt x="1106560" y="70699"/>
                  <a:pt x="1116318" y="40611"/>
                  <a:pt x="1126280" y="10522"/>
                </a:cubicBezTo>
                <a:cubicBezTo>
                  <a:pt x="1128110" y="5033"/>
                  <a:pt x="1131413" y="1678"/>
                  <a:pt x="1135073" y="687"/>
                </a:cubicBezTo>
                <a:close/>
                <a:moveTo>
                  <a:pt x="1431026" y="358"/>
                </a:moveTo>
                <a:cubicBezTo>
                  <a:pt x="1436719" y="1985"/>
                  <a:pt x="1439565" y="6050"/>
                  <a:pt x="1439158" y="11742"/>
                </a:cubicBezTo>
                <a:cubicBezTo>
                  <a:pt x="1438345" y="14182"/>
                  <a:pt x="1437735" y="16418"/>
                  <a:pt x="1437125" y="18654"/>
                </a:cubicBezTo>
                <a:cubicBezTo>
                  <a:pt x="1409680" y="100584"/>
                  <a:pt x="1382438" y="182514"/>
                  <a:pt x="1354992" y="264240"/>
                </a:cubicBezTo>
                <a:cubicBezTo>
                  <a:pt x="1329580" y="340275"/>
                  <a:pt x="1303964" y="416513"/>
                  <a:pt x="1278348" y="492547"/>
                </a:cubicBezTo>
                <a:cubicBezTo>
                  <a:pt x="1275705" y="500272"/>
                  <a:pt x="1273875" y="509014"/>
                  <a:pt x="1262694" y="507184"/>
                </a:cubicBezTo>
                <a:cubicBezTo>
                  <a:pt x="1255375" y="505965"/>
                  <a:pt x="1254155" y="498646"/>
                  <a:pt x="1258221" y="486245"/>
                </a:cubicBezTo>
                <a:cubicBezTo>
                  <a:pt x="1280788" y="418952"/>
                  <a:pt x="1303151" y="351660"/>
                  <a:pt x="1325514" y="284368"/>
                </a:cubicBezTo>
                <a:cubicBezTo>
                  <a:pt x="1352349" y="204267"/>
                  <a:pt x="1379185" y="124370"/>
                  <a:pt x="1406224" y="44270"/>
                </a:cubicBezTo>
                <a:cubicBezTo>
                  <a:pt x="1410493" y="31869"/>
                  <a:pt x="1414762" y="19468"/>
                  <a:pt x="1419032" y="6863"/>
                </a:cubicBezTo>
                <a:cubicBezTo>
                  <a:pt x="1421065" y="967"/>
                  <a:pt x="1425537" y="-862"/>
                  <a:pt x="1431026" y="358"/>
                </a:cubicBezTo>
                <a:close/>
                <a:moveTo>
                  <a:pt x="922980" y="357"/>
                </a:moveTo>
                <a:cubicBezTo>
                  <a:pt x="932332" y="764"/>
                  <a:pt x="936398" y="7879"/>
                  <a:pt x="933348" y="16824"/>
                </a:cubicBezTo>
                <a:cubicBezTo>
                  <a:pt x="921963" y="51385"/>
                  <a:pt x="910375" y="86149"/>
                  <a:pt x="898787" y="120710"/>
                </a:cubicBezTo>
                <a:cubicBezTo>
                  <a:pt x="878457" y="181090"/>
                  <a:pt x="858127" y="241470"/>
                  <a:pt x="837797" y="301850"/>
                </a:cubicBezTo>
                <a:cubicBezTo>
                  <a:pt x="835968" y="307340"/>
                  <a:pt x="834341" y="313032"/>
                  <a:pt x="826819" y="313235"/>
                </a:cubicBezTo>
                <a:cubicBezTo>
                  <a:pt x="821533" y="313439"/>
                  <a:pt x="819094" y="309779"/>
                  <a:pt x="816857" y="305916"/>
                </a:cubicBezTo>
                <a:cubicBezTo>
                  <a:pt x="815028" y="302867"/>
                  <a:pt x="816248" y="300224"/>
                  <a:pt x="817264" y="297378"/>
                </a:cubicBezTo>
                <a:cubicBezTo>
                  <a:pt x="848776" y="202844"/>
                  <a:pt x="880084" y="108309"/>
                  <a:pt x="911595" y="13775"/>
                </a:cubicBezTo>
                <a:cubicBezTo>
                  <a:pt x="913628" y="7269"/>
                  <a:pt x="916068" y="967"/>
                  <a:pt x="922980" y="357"/>
                </a:cubicBezTo>
                <a:close/>
              </a:path>
            </a:pathLst>
          </a:custGeom>
          <a:solidFill>
            <a:srgbClr val="6FADAF"/>
          </a:solidFill>
          <a:ln w="20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D000B491-D42B-4892-8D86-B286A55037B4}"/>
              </a:ext>
            </a:extLst>
          </p:cNvPr>
          <p:cNvGrpSpPr/>
          <p:nvPr/>
        </p:nvGrpSpPr>
        <p:grpSpPr>
          <a:xfrm>
            <a:off x="4973636" y="1904536"/>
            <a:ext cx="2317754" cy="2173000"/>
            <a:chOff x="4973636" y="1904536"/>
            <a:chExt cx="2317754" cy="2173000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1169E123-8E71-41A2-8F0E-BEAE8928DF6D}"/>
                </a:ext>
              </a:extLst>
            </p:cNvPr>
            <p:cNvGrpSpPr/>
            <p:nvPr/>
          </p:nvGrpSpPr>
          <p:grpSpPr>
            <a:xfrm>
              <a:off x="4973636" y="1985824"/>
              <a:ext cx="2317754" cy="2091712"/>
              <a:chOff x="5283132" y="1180038"/>
              <a:chExt cx="2110122" cy="1904331"/>
            </a:xfrm>
          </p:grpSpPr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92E7F900-59DB-477B-A2D3-B3FFED896ED9}"/>
                  </a:ext>
                </a:extLst>
              </p:cNvPr>
              <p:cNvSpPr/>
              <p:nvPr/>
            </p:nvSpPr>
            <p:spPr>
              <a:xfrm>
                <a:off x="6085807" y="1920518"/>
                <a:ext cx="297682" cy="1163851"/>
              </a:xfrm>
              <a:custGeom>
                <a:avLst/>
                <a:gdLst>
                  <a:gd name="connsiteX0" fmla="*/ 297650 w 297682"/>
                  <a:gd name="connsiteY0" fmla="*/ 454 h 1163851"/>
                  <a:gd name="connsiteX1" fmla="*/ 297243 w 297682"/>
                  <a:gd name="connsiteY1" fmla="*/ 1008414 h 1163851"/>
                  <a:gd name="connsiteX2" fmla="*/ 225885 w 297682"/>
                  <a:gd name="connsiteY2" fmla="*/ 1137103 h 1163851"/>
                  <a:gd name="connsiteX3" fmla="*/ 220193 w 297682"/>
                  <a:gd name="connsiteY3" fmla="*/ 1143812 h 1163851"/>
                  <a:gd name="connsiteX4" fmla="*/ 185225 w 297682"/>
                  <a:gd name="connsiteY4" fmla="*/ 1158653 h 1163851"/>
                  <a:gd name="connsiteX5" fmla="*/ 83575 w 297682"/>
                  <a:gd name="connsiteY5" fmla="*/ 1149097 h 1163851"/>
                  <a:gd name="connsiteX6" fmla="*/ 74020 w 297682"/>
                  <a:gd name="connsiteY6" fmla="*/ 1141982 h 1163851"/>
                  <a:gd name="connsiteX7" fmla="*/ 69954 w 297682"/>
                  <a:gd name="connsiteY7" fmla="*/ 1137916 h 1163851"/>
                  <a:gd name="connsiteX8" fmla="*/ 65888 w 297682"/>
                  <a:gd name="connsiteY8" fmla="*/ 1137713 h 1163851"/>
                  <a:gd name="connsiteX9" fmla="*/ 55114 w 297682"/>
                  <a:gd name="connsiteY9" fmla="*/ 1128361 h 1163851"/>
                  <a:gd name="connsiteX10" fmla="*/ 3679 w 297682"/>
                  <a:gd name="connsiteY10" fmla="*/ 1045211 h 1163851"/>
                  <a:gd name="connsiteX11" fmla="*/ 19 w 297682"/>
                  <a:gd name="connsiteY11" fmla="*/ 1011057 h 1163851"/>
                  <a:gd name="connsiteX12" fmla="*/ 34174 w 297682"/>
                  <a:gd name="connsiteY12" fmla="*/ 973243 h 1163851"/>
                  <a:gd name="connsiteX13" fmla="*/ 76460 w 297682"/>
                  <a:gd name="connsiteY13" fmla="*/ 1005365 h 1163851"/>
                  <a:gd name="connsiteX14" fmla="*/ 78900 w 297682"/>
                  <a:gd name="connsiteY14" fmla="*/ 1026508 h 1163851"/>
                  <a:gd name="connsiteX15" fmla="*/ 112444 w 297682"/>
                  <a:gd name="connsiteY15" fmla="*/ 1073063 h 1163851"/>
                  <a:gd name="connsiteX16" fmla="*/ 150258 w 297682"/>
                  <a:gd name="connsiteY16" fmla="*/ 1077333 h 1163851"/>
                  <a:gd name="connsiteX17" fmla="*/ 214094 w 297682"/>
                  <a:gd name="connsiteY17" fmla="*/ 1013090 h 1163851"/>
                  <a:gd name="connsiteX18" fmla="*/ 219176 w 297682"/>
                  <a:gd name="connsiteY18" fmla="*/ 657 h 1163851"/>
                  <a:gd name="connsiteX19" fmla="*/ 297650 w 297682"/>
                  <a:gd name="connsiteY19" fmla="*/ 454 h 116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7682" h="1163851">
                    <a:moveTo>
                      <a:pt x="297650" y="454"/>
                    </a:moveTo>
                    <a:cubicBezTo>
                      <a:pt x="297650" y="306217"/>
                      <a:pt x="297853" y="702651"/>
                      <a:pt x="297243" y="1008414"/>
                    </a:cubicBezTo>
                    <a:cubicBezTo>
                      <a:pt x="297040" y="1063305"/>
                      <a:pt x="273457" y="1107421"/>
                      <a:pt x="225885" y="1137103"/>
                    </a:cubicBezTo>
                    <a:cubicBezTo>
                      <a:pt x="223242" y="1138729"/>
                      <a:pt x="220803" y="1140356"/>
                      <a:pt x="220193" y="1143812"/>
                    </a:cubicBezTo>
                    <a:cubicBezTo>
                      <a:pt x="210231" y="1152757"/>
                      <a:pt x="197423" y="1155400"/>
                      <a:pt x="185225" y="1158653"/>
                    </a:cubicBezTo>
                    <a:cubicBezTo>
                      <a:pt x="150258" y="1168208"/>
                      <a:pt x="116307" y="1164345"/>
                      <a:pt x="83575" y="1149097"/>
                    </a:cubicBezTo>
                    <a:cubicBezTo>
                      <a:pt x="79916" y="1147471"/>
                      <a:pt x="76053" y="1146048"/>
                      <a:pt x="74020" y="1141982"/>
                    </a:cubicBezTo>
                    <a:cubicBezTo>
                      <a:pt x="72597" y="1140559"/>
                      <a:pt x="71377" y="1139339"/>
                      <a:pt x="69954" y="1137916"/>
                    </a:cubicBezTo>
                    <a:cubicBezTo>
                      <a:pt x="68531" y="1137916"/>
                      <a:pt x="67311" y="1137916"/>
                      <a:pt x="65888" y="1137713"/>
                    </a:cubicBezTo>
                    <a:cubicBezTo>
                      <a:pt x="60806" y="1136290"/>
                      <a:pt x="57147" y="1133240"/>
                      <a:pt x="55114" y="1128361"/>
                    </a:cubicBezTo>
                    <a:cubicBezTo>
                      <a:pt x="29498" y="1105795"/>
                      <a:pt x="11201" y="1078959"/>
                      <a:pt x="3679" y="1045211"/>
                    </a:cubicBezTo>
                    <a:cubicBezTo>
                      <a:pt x="1239" y="1033826"/>
                      <a:pt x="-184" y="1022442"/>
                      <a:pt x="19" y="1011057"/>
                    </a:cubicBezTo>
                    <a:cubicBezTo>
                      <a:pt x="426" y="991337"/>
                      <a:pt x="15673" y="974666"/>
                      <a:pt x="34174" y="973243"/>
                    </a:cubicBezTo>
                    <a:cubicBezTo>
                      <a:pt x="55927" y="971617"/>
                      <a:pt x="73004" y="984628"/>
                      <a:pt x="76460" y="1005365"/>
                    </a:cubicBezTo>
                    <a:cubicBezTo>
                      <a:pt x="77680" y="1012277"/>
                      <a:pt x="77476" y="1019595"/>
                      <a:pt x="78900" y="1026508"/>
                    </a:cubicBezTo>
                    <a:cubicBezTo>
                      <a:pt x="83169" y="1046838"/>
                      <a:pt x="95367" y="1061678"/>
                      <a:pt x="112444" y="1073063"/>
                    </a:cubicBezTo>
                    <a:cubicBezTo>
                      <a:pt x="125252" y="1072860"/>
                      <a:pt x="137247" y="1077536"/>
                      <a:pt x="150258" y="1077333"/>
                    </a:cubicBezTo>
                    <a:cubicBezTo>
                      <a:pt x="185429" y="1076519"/>
                      <a:pt x="213891" y="1048667"/>
                      <a:pt x="214094" y="1013090"/>
                    </a:cubicBezTo>
                    <a:cubicBezTo>
                      <a:pt x="214297" y="955149"/>
                      <a:pt x="219380" y="106170"/>
                      <a:pt x="219176" y="657"/>
                    </a:cubicBezTo>
                    <a:cubicBezTo>
                      <a:pt x="255974" y="-563"/>
                      <a:pt x="273457" y="251"/>
                      <a:pt x="297650" y="454"/>
                    </a:cubicBezTo>
                    <a:close/>
                  </a:path>
                </a:pathLst>
              </a:custGeom>
              <a:solidFill>
                <a:srgbClr val="CCCCCC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FDF17B6-A5BA-4CAE-A169-73F1D8212E94}"/>
                  </a:ext>
                </a:extLst>
              </p:cNvPr>
              <p:cNvSpPr/>
              <p:nvPr/>
            </p:nvSpPr>
            <p:spPr>
              <a:xfrm>
                <a:off x="5283132" y="1180038"/>
                <a:ext cx="1058017" cy="855952"/>
              </a:xfrm>
              <a:custGeom>
                <a:avLst/>
                <a:gdLst>
                  <a:gd name="connsiteX0" fmla="*/ 532712 w 1058017"/>
                  <a:gd name="connsiteY0" fmla="*/ 851733 h 855952"/>
                  <a:gd name="connsiteX1" fmla="*/ 520107 w 1058017"/>
                  <a:gd name="connsiteY1" fmla="*/ 851936 h 855952"/>
                  <a:gd name="connsiteX2" fmla="*/ 417644 w 1058017"/>
                  <a:gd name="connsiteY2" fmla="*/ 778748 h 855952"/>
                  <a:gd name="connsiteX3" fmla="*/ 310912 w 1058017"/>
                  <a:gd name="connsiteY3" fmla="*/ 747643 h 855952"/>
                  <a:gd name="connsiteX4" fmla="*/ 245450 w 1058017"/>
                  <a:gd name="connsiteY4" fmla="*/ 743781 h 855952"/>
                  <a:gd name="connsiteX5" fmla="*/ 27716 w 1058017"/>
                  <a:gd name="connsiteY5" fmla="*/ 825100 h 855952"/>
                  <a:gd name="connsiteX6" fmla="*/ 1490 w 1058017"/>
                  <a:gd name="connsiteY6" fmla="*/ 848887 h 855952"/>
                  <a:gd name="connsiteX7" fmla="*/ 1083 w 1058017"/>
                  <a:gd name="connsiteY7" fmla="*/ 843397 h 855952"/>
                  <a:gd name="connsiteX8" fmla="*/ 59227 w 1058017"/>
                  <a:gd name="connsiteY8" fmla="*/ 691533 h 855952"/>
                  <a:gd name="connsiteX9" fmla="*/ 176124 w 1058017"/>
                  <a:gd name="connsiteY9" fmla="*/ 484777 h 855952"/>
                  <a:gd name="connsiteX10" fmla="*/ 250125 w 1058017"/>
                  <a:gd name="connsiteY10" fmla="*/ 389632 h 855952"/>
                  <a:gd name="connsiteX11" fmla="*/ 325956 w 1058017"/>
                  <a:gd name="connsiteY11" fmla="*/ 308313 h 855952"/>
                  <a:gd name="connsiteX12" fmla="*/ 421304 w 1058017"/>
                  <a:gd name="connsiteY12" fmla="*/ 226180 h 855952"/>
                  <a:gd name="connsiteX13" fmla="*/ 545317 w 1058017"/>
                  <a:gd name="connsiteY13" fmla="*/ 142623 h 855952"/>
                  <a:gd name="connsiteX14" fmla="*/ 653472 w 1058017"/>
                  <a:gd name="connsiteY14" fmla="*/ 88342 h 855952"/>
                  <a:gd name="connsiteX15" fmla="*/ 821398 w 1058017"/>
                  <a:gd name="connsiteY15" fmla="*/ 32028 h 855952"/>
                  <a:gd name="connsiteX16" fmla="*/ 953949 w 1058017"/>
                  <a:gd name="connsiteY16" fmla="*/ 9665 h 855952"/>
                  <a:gd name="connsiteX17" fmla="*/ 1039742 w 1058017"/>
                  <a:gd name="connsiteY17" fmla="*/ 3566 h 855952"/>
                  <a:gd name="connsiteX18" fmla="*/ 1056412 w 1058017"/>
                  <a:gd name="connsiteY18" fmla="*/ 1940 h 855952"/>
                  <a:gd name="connsiteX19" fmla="*/ 1051126 w 1058017"/>
                  <a:gd name="connsiteY19" fmla="*/ 10072 h 855952"/>
                  <a:gd name="connsiteX20" fmla="*/ 1012499 w 1058017"/>
                  <a:gd name="connsiteY20" fmla="*/ 25319 h 855952"/>
                  <a:gd name="connsiteX21" fmla="*/ 885844 w 1058017"/>
                  <a:gd name="connsiteY21" fmla="*/ 109079 h 855952"/>
                  <a:gd name="connsiteX22" fmla="*/ 688440 w 1058017"/>
                  <a:gd name="connsiteY22" fmla="*/ 374995 h 855952"/>
                  <a:gd name="connsiteX23" fmla="*/ 559548 w 1058017"/>
                  <a:gd name="connsiteY23" fmla="*/ 735852 h 855952"/>
                  <a:gd name="connsiteX24" fmla="*/ 540031 w 1058017"/>
                  <a:gd name="connsiteY24" fmla="*/ 825100 h 855952"/>
                  <a:gd name="connsiteX25" fmla="*/ 532712 w 1058017"/>
                  <a:gd name="connsiteY25" fmla="*/ 851733 h 855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058017" h="855952">
                    <a:moveTo>
                      <a:pt x="532712" y="851733"/>
                    </a:moveTo>
                    <a:cubicBezTo>
                      <a:pt x="528646" y="857222"/>
                      <a:pt x="525190" y="857425"/>
                      <a:pt x="520107" y="851936"/>
                    </a:cubicBezTo>
                    <a:cubicBezTo>
                      <a:pt x="491036" y="820221"/>
                      <a:pt x="456068" y="796638"/>
                      <a:pt x="417644" y="778748"/>
                    </a:cubicBezTo>
                    <a:cubicBezTo>
                      <a:pt x="383897" y="762891"/>
                      <a:pt x="348319" y="752522"/>
                      <a:pt x="310912" y="747643"/>
                    </a:cubicBezTo>
                    <a:cubicBezTo>
                      <a:pt x="289159" y="744797"/>
                      <a:pt x="267406" y="742967"/>
                      <a:pt x="245450" y="743781"/>
                    </a:cubicBezTo>
                    <a:cubicBezTo>
                      <a:pt x="163926" y="747033"/>
                      <a:pt x="91145" y="773666"/>
                      <a:pt x="27716" y="825100"/>
                    </a:cubicBezTo>
                    <a:cubicBezTo>
                      <a:pt x="18567" y="832623"/>
                      <a:pt x="10232" y="840958"/>
                      <a:pt x="1490" y="848887"/>
                    </a:cubicBezTo>
                    <a:cubicBezTo>
                      <a:pt x="-1356" y="847057"/>
                      <a:pt x="677" y="844821"/>
                      <a:pt x="1083" y="843397"/>
                    </a:cubicBezTo>
                    <a:cubicBezTo>
                      <a:pt x="17754" y="791759"/>
                      <a:pt x="36661" y="740934"/>
                      <a:pt x="59227" y="691533"/>
                    </a:cubicBezTo>
                    <a:cubicBezTo>
                      <a:pt x="92162" y="619158"/>
                      <a:pt x="130585" y="549833"/>
                      <a:pt x="176124" y="484777"/>
                    </a:cubicBezTo>
                    <a:cubicBezTo>
                      <a:pt x="199097" y="451842"/>
                      <a:pt x="223696" y="420127"/>
                      <a:pt x="250125" y="389632"/>
                    </a:cubicBezTo>
                    <a:cubicBezTo>
                      <a:pt x="274521" y="361577"/>
                      <a:pt x="298511" y="333318"/>
                      <a:pt x="325956" y="308313"/>
                    </a:cubicBezTo>
                    <a:cubicBezTo>
                      <a:pt x="356858" y="279851"/>
                      <a:pt x="387963" y="251795"/>
                      <a:pt x="421304" y="226180"/>
                    </a:cubicBezTo>
                    <a:cubicBezTo>
                      <a:pt x="460947" y="195685"/>
                      <a:pt x="502217" y="167629"/>
                      <a:pt x="545317" y="142623"/>
                    </a:cubicBezTo>
                    <a:cubicBezTo>
                      <a:pt x="580081" y="122293"/>
                      <a:pt x="616268" y="104200"/>
                      <a:pt x="653472" y="88342"/>
                    </a:cubicBezTo>
                    <a:cubicBezTo>
                      <a:pt x="707956" y="64963"/>
                      <a:pt x="763661" y="45649"/>
                      <a:pt x="821398" y="32028"/>
                    </a:cubicBezTo>
                    <a:cubicBezTo>
                      <a:pt x="865107" y="21660"/>
                      <a:pt x="909223" y="14138"/>
                      <a:pt x="953949" y="9665"/>
                    </a:cubicBezTo>
                    <a:cubicBezTo>
                      <a:pt x="982614" y="6819"/>
                      <a:pt x="1011280" y="6209"/>
                      <a:pt x="1039742" y="3566"/>
                    </a:cubicBezTo>
                    <a:cubicBezTo>
                      <a:pt x="1044824" y="-1313"/>
                      <a:pt x="1050517" y="-500"/>
                      <a:pt x="1056412" y="1940"/>
                    </a:cubicBezTo>
                    <a:cubicBezTo>
                      <a:pt x="1061088" y="8649"/>
                      <a:pt x="1054379" y="9055"/>
                      <a:pt x="1051126" y="10072"/>
                    </a:cubicBezTo>
                    <a:cubicBezTo>
                      <a:pt x="1038115" y="14748"/>
                      <a:pt x="1025104" y="19830"/>
                      <a:pt x="1012499" y="25319"/>
                    </a:cubicBezTo>
                    <a:cubicBezTo>
                      <a:pt x="965537" y="46056"/>
                      <a:pt x="924064" y="75331"/>
                      <a:pt x="885844" y="109079"/>
                    </a:cubicBezTo>
                    <a:cubicBezTo>
                      <a:pt x="801271" y="183690"/>
                      <a:pt x="739061" y="275175"/>
                      <a:pt x="688440" y="374995"/>
                    </a:cubicBezTo>
                    <a:cubicBezTo>
                      <a:pt x="630093" y="489859"/>
                      <a:pt x="590043" y="611026"/>
                      <a:pt x="559548" y="735852"/>
                    </a:cubicBezTo>
                    <a:cubicBezTo>
                      <a:pt x="552432" y="765534"/>
                      <a:pt x="545723" y="795215"/>
                      <a:pt x="540031" y="825100"/>
                    </a:cubicBezTo>
                    <a:cubicBezTo>
                      <a:pt x="537795" y="834249"/>
                      <a:pt x="535355" y="842991"/>
                      <a:pt x="532712" y="8517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F2139D40-FFC9-4223-AACB-65DAAA8985BE}"/>
                  </a:ext>
                </a:extLst>
              </p:cNvPr>
              <p:cNvSpPr/>
              <p:nvPr/>
            </p:nvSpPr>
            <p:spPr>
              <a:xfrm>
                <a:off x="6338570" y="1180655"/>
                <a:ext cx="548867" cy="849885"/>
              </a:xfrm>
              <a:custGeom>
                <a:avLst/>
                <a:gdLst>
                  <a:gd name="connsiteX0" fmla="*/ 548867 w 548867"/>
                  <a:gd name="connsiteY0" fmla="*/ 841154 h 849885"/>
                  <a:gd name="connsiteX1" fmla="*/ 541549 w 548867"/>
                  <a:gd name="connsiteY1" fmla="*/ 838715 h 849885"/>
                  <a:gd name="connsiteX2" fmla="*/ 319748 w 548867"/>
                  <a:gd name="connsiteY2" fmla="*/ 744993 h 849885"/>
                  <a:gd name="connsiteX3" fmla="*/ 59931 w 548867"/>
                  <a:gd name="connsiteY3" fmla="*/ 807813 h 849885"/>
                  <a:gd name="connsiteX4" fmla="*/ 42854 w 548867"/>
                  <a:gd name="connsiteY4" fmla="*/ 820418 h 849885"/>
                  <a:gd name="connsiteX5" fmla="*/ 34519 w 548867"/>
                  <a:gd name="connsiteY5" fmla="*/ 831192 h 849885"/>
                  <a:gd name="connsiteX6" fmla="*/ 16832 w 548867"/>
                  <a:gd name="connsiteY6" fmla="*/ 846033 h 849885"/>
                  <a:gd name="connsiteX7" fmla="*/ 771 w 548867"/>
                  <a:gd name="connsiteY7" fmla="*/ 839121 h 849885"/>
                  <a:gd name="connsiteX8" fmla="*/ 161 w 548867"/>
                  <a:gd name="connsiteY8" fmla="*/ 824890 h 849885"/>
                  <a:gd name="connsiteX9" fmla="*/ 161 w 548867"/>
                  <a:gd name="connsiteY9" fmla="*/ 25312 h 849885"/>
                  <a:gd name="connsiteX10" fmla="*/ 3211 w 548867"/>
                  <a:gd name="connsiteY10" fmla="*/ 4576 h 849885"/>
                  <a:gd name="connsiteX11" fmla="*/ 14392 w 548867"/>
                  <a:gd name="connsiteY11" fmla="*/ 103 h 849885"/>
                  <a:gd name="connsiteX12" fmla="*/ 239648 w 548867"/>
                  <a:gd name="connsiteY12" fmla="*/ 130622 h 849885"/>
                  <a:gd name="connsiteX13" fmla="*/ 386024 w 548867"/>
                  <a:gd name="connsiteY13" fmla="*/ 331888 h 849885"/>
                  <a:gd name="connsiteX14" fmla="*/ 509630 w 548867"/>
                  <a:gd name="connsiteY14" fmla="*/ 655542 h 849885"/>
                  <a:gd name="connsiteX15" fmla="*/ 548054 w 548867"/>
                  <a:gd name="connsiteY15" fmla="*/ 827940 h 849885"/>
                  <a:gd name="connsiteX16" fmla="*/ 548867 w 548867"/>
                  <a:gd name="connsiteY16" fmla="*/ 841154 h 849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48867" h="849885">
                    <a:moveTo>
                      <a:pt x="548867" y="841154"/>
                    </a:moveTo>
                    <a:cubicBezTo>
                      <a:pt x="545208" y="844407"/>
                      <a:pt x="543378" y="840544"/>
                      <a:pt x="541549" y="838715"/>
                    </a:cubicBezTo>
                    <a:cubicBezTo>
                      <a:pt x="477712" y="783417"/>
                      <a:pt x="402898" y="753939"/>
                      <a:pt x="319748" y="744993"/>
                    </a:cubicBezTo>
                    <a:cubicBezTo>
                      <a:pt x="225824" y="735032"/>
                      <a:pt x="139218" y="756785"/>
                      <a:pt x="59931" y="807813"/>
                    </a:cubicBezTo>
                    <a:cubicBezTo>
                      <a:pt x="54036" y="811676"/>
                      <a:pt x="48547" y="816148"/>
                      <a:pt x="42854" y="820418"/>
                    </a:cubicBezTo>
                    <a:cubicBezTo>
                      <a:pt x="42448" y="825703"/>
                      <a:pt x="37975" y="828143"/>
                      <a:pt x="34519" y="831192"/>
                    </a:cubicBezTo>
                    <a:cubicBezTo>
                      <a:pt x="28623" y="836275"/>
                      <a:pt x="22728" y="841357"/>
                      <a:pt x="16832" y="846033"/>
                    </a:cubicBezTo>
                    <a:cubicBezTo>
                      <a:pt x="8090" y="852946"/>
                      <a:pt x="2398" y="850506"/>
                      <a:pt x="771" y="839121"/>
                    </a:cubicBezTo>
                    <a:cubicBezTo>
                      <a:pt x="161" y="834445"/>
                      <a:pt x="161" y="829566"/>
                      <a:pt x="161" y="824890"/>
                    </a:cubicBezTo>
                    <a:cubicBezTo>
                      <a:pt x="161" y="558364"/>
                      <a:pt x="161" y="291838"/>
                      <a:pt x="161" y="25312"/>
                    </a:cubicBezTo>
                    <a:cubicBezTo>
                      <a:pt x="161" y="18197"/>
                      <a:pt x="-1058" y="11081"/>
                      <a:pt x="3211" y="4576"/>
                    </a:cubicBezTo>
                    <a:cubicBezTo>
                      <a:pt x="5447" y="-507"/>
                      <a:pt x="9920" y="-100"/>
                      <a:pt x="14392" y="103"/>
                    </a:cubicBezTo>
                    <a:cubicBezTo>
                      <a:pt x="103234" y="20027"/>
                      <a:pt x="175609" y="67802"/>
                      <a:pt x="239648" y="130622"/>
                    </a:cubicBezTo>
                    <a:cubicBezTo>
                      <a:pt x="299825" y="189579"/>
                      <a:pt x="346381" y="258294"/>
                      <a:pt x="386024" y="331888"/>
                    </a:cubicBezTo>
                    <a:cubicBezTo>
                      <a:pt x="441322" y="434351"/>
                      <a:pt x="479745" y="543320"/>
                      <a:pt x="509630" y="655542"/>
                    </a:cubicBezTo>
                    <a:cubicBezTo>
                      <a:pt x="524878" y="712466"/>
                      <a:pt x="537279" y="769999"/>
                      <a:pt x="548054" y="827940"/>
                    </a:cubicBezTo>
                    <a:cubicBezTo>
                      <a:pt x="548867" y="832412"/>
                      <a:pt x="548867" y="836682"/>
                      <a:pt x="548867" y="84115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936F1128-856D-4AFF-A6E1-EA1C6F606BFE}"/>
                  </a:ext>
                </a:extLst>
              </p:cNvPr>
              <p:cNvSpPr/>
              <p:nvPr/>
            </p:nvSpPr>
            <p:spPr>
              <a:xfrm>
                <a:off x="6354792" y="1180604"/>
                <a:ext cx="1038462" cy="841204"/>
              </a:xfrm>
              <a:custGeom>
                <a:avLst/>
                <a:gdLst>
                  <a:gd name="connsiteX0" fmla="*/ 532645 w 1038462"/>
                  <a:gd name="connsiteY0" fmla="*/ 841205 h 841204"/>
                  <a:gd name="connsiteX1" fmla="*/ 525123 w 1038462"/>
                  <a:gd name="connsiteY1" fmla="*/ 813352 h 841204"/>
                  <a:gd name="connsiteX2" fmla="*/ 478568 w 1038462"/>
                  <a:gd name="connsiteY2" fmla="*/ 615745 h 841204"/>
                  <a:gd name="connsiteX3" fmla="*/ 376714 w 1038462"/>
                  <a:gd name="connsiteY3" fmla="*/ 352472 h 841204"/>
                  <a:gd name="connsiteX4" fmla="*/ 202690 w 1038462"/>
                  <a:gd name="connsiteY4" fmla="*/ 115831 h 841204"/>
                  <a:gd name="connsiteX5" fmla="*/ 25209 w 1038462"/>
                  <a:gd name="connsiteY5" fmla="*/ 10725 h 841204"/>
                  <a:gd name="connsiteX6" fmla="*/ 0 w 1038462"/>
                  <a:gd name="connsiteY6" fmla="*/ 3813 h 841204"/>
                  <a:gd name="connsiteX7" fmla="*/ 22566 w 1038462"/>
                  <a:gd name="connsiteY7" fmla="*/ 3406 h 841204"/>
                  <a:gd name="connsiteX8" fmla="*/ 67902 w 1038462"/>
                  <a:gd name="connsiteY8" fmla="*/ 7066 h 841204"/>
                  <a:gd name="connsiteX9" fmla="*/ 167926 w 1038462"/>
                  <a:gd name="connsiteY9" fmla="*/ 20077 h 841204"/>
                  <a:gd name="connsiteX10" fmla="*/ 331582 w 1038462"/>
                  <a:gd name="connsiteY10" fmla="*/ 64396 h 841204"/>
                  <a:gd name="connsiteX11" fmla="*/ 605223 w 1038462"/>
                  <a:gd name="connsiteY11" fmla="*/ 212805 h 841204"/>
                  <a:gd name="connsiteX12" fmla="*/ 763187 w 1038462"/>
                  <a:gd name="connsiteY12" fmla="*/ 355318 h 841204"/>
                  <a:gd name="connsiteX13" fmla="*/ 873986 w 1038462"/>
                  <a:gd name="connsiteY13" fmla="*/ 494375 h 841204"/>
                  <a:gd name="connsiteX14" fmla="*/ 884557 w 1038462"/>
                  <a:gd name="connsiteY14" fmla="*/ 510233 h 841204"/>
                  <a:gd name="connsiteX15" fmla="*/ 900821 w 1038462"/>
                  <a:gd name="connsiteY15" fmla="*/ 534425 h 841204"/>
                  <a:gd name="connsiteX16" fmla="*/ 975432 w 1038462"/>
                  <a:gd name="connsiteY16" fmla="*/ 671246 h 841204"/>
                  <a:gd name="connsiteX17" fmla="*/ 1037032 w 1038462"/>
                  <a:gd name="connsiteY17" fmla="*/ 826364 h 841204"/>
                  <a:gd name="connsiteX18" fmla="*/ 1037438 w 1038462"/>
                  <a:gd name="connsiteY18" fmla="*/ 832259 h 841204"/>
                  <a:gd name="connsiteX19" fmla="*/ 786160 w 1038462"/>
                  <a:gd name="connsiteY19" fmla="*/ 743011 h 841204"/>
                  <a:gd name="connsiteX20" fmla="*/ 532645 w 1038462"/>
                  <a:gd name="connsiteY20" fmla="*/ 841205 h 841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8462" h="841204">
                    <a:moveTo>
                      <a:pt x="532645" y="841205"/>
                    </a:moveTo>
                    <a:cubicBezTo>
                      <a:pt x="526140" y="833073"/>
                      <a:pt x="526953" y="822704"/>
                      <a:pt x="525123" y="813352"/>
                    </a:cubicBezTo>
                    <a:cubicBezTo>
                      <a:pt x="512722" y="746670"/>
                      <a:pt x="497068" y="681004"/>
                      <a:pt x="478568" y="615745"/>
                    </a:cubicBezTo>
                    <a:cubicBezTo>
                      <a:pt x="452545" y="524870"/>
                      <a:pt x="420017" y="436638"/>
                      <a:pt x="376714" y="352472"/>
                    </a:cubicBezTo>
                    <a:cubicBezTo>
                      <a:pt x="331379" y="264240"/>
                      <a:pt x="276488" y="182920"/>
                      <a:pt x="202690" y="115831"/>
                    </a:cubicBezTo>
                    <a:cubicBezTo>
                      <a:pt x="150848" y="68666"/>
                      <a:pt x="93111" y="31258"/>
                      <a:pt x="25209" y="10725"/>
                    </a:cubicBezTo>
                    <a:cubicBezTo>
                      <a:pt x="16874" y="8286"/>
                      <a:pt x="8335" y="6049"/>
                      <a:pt x="0" y="3813"/>
                    </a:cubicBezTo>
                    <a:cubicBezTo>
                      <a:pt x="7319" y="-4522"/>
                      <a:pt x="15044" y="3406"/>
                      <a:pt x="22566" y="3406"/>
                    </a:cubicBezTo>
                    <a:cubicBezTo>
                      <a:pt x="37407" y="7676"/>
                      <a:pt x="52858" y="5846"/>
                      <a:pt x="67902" y="7066"/>
                    </a:cubicBezTo>
                    <a:cubicBezTo>
                      <a:pt x="101446" y="9912"/>
                      <a:pt x="134788" y="13978"/>
                      <a:pt x="167926" y="20077"/>
                    </a:cubicBezTo>
                    <a:cubicBezTo>
                      <a:pt x="223630" y="30242"/>
                      <a:pt x="278317" y="45083"/>
                      <a:pt x="331582" y="64396"/>
                    </a:cubicBezTo>
                    <a:cubicBezTo>
                      <a:pt x="430182" y="100177"/>
                      <a:pt x="521057" y="150392"/>
                      <a:pt x="605223" y="212805"/>
                    </a:cubicBezTo>
                    <a:cubicBezTo>
                      <a:pt x="662554" y="255295"/>
                      <a:pt x="714395" y="303477"/>
                      <a:pt x="763187" y="355318"/>
                    </a:cubicBezTo>
                    <a:cubicBezTo>
                      <a:pt x="803847" y="398621"/>
                      <a:pt x="840238" y="445380"/>
                      <a:pt x="873986" y="494375"/>
                    </a:cubicBezTo>
                    <a:cubicBezTo>
                      <a:pt x="877645" y="499661"/>
                      <a:pt x="881101" y="504947"/>
                      <a:pt x="884557" y="510233"/>
                    </a:cubicBezTo>
                    <a:cubicBezTo>
                      <a:pt x="895332" y="514705"/>
                      <a:pt x="897772" y="524870"/>
                      <a:pt x="900821" y="534425"/>
                    </a:cubicBezTo>
                    <a:cubicBezTo>
                      <a:pt x="927657" y="578948"/>
                      <a:pt x="953273" y="624284"/>
                      <a:pt x="975432" y="671246"/>
                    </a:cubicBezTo>
                    <a:cubicBezTo>
                      <a:pt x="999218" y="721664"/>
                      <a:pt x="1019751" y="773302"/>
                      <a:pt x="1037032" y="826364"/>
                    </a:cubicBezTo>
                    <a:cubicBezTo>
                      <a:pt x="1037642" y="827990"/>
                      <a:pt x="1039675" y="829820"/>
                      <a:pt x="1037438" y="832259"/>
                    </a:cubicBezTo>
                    <a:cubicBezTo>
                      <a:pt x="964861" y="771269"/>
                      <a:pt x="881508" y="739148"/>
                      <a:pt x="786160" y="743011"/>
                    </a:cubicBezTo>
                    <a:cubicBezTo>
                      <a:pt x="690609" y="747077"/>
                      <a:pt x="605020" y="777368"/>
                      <a:pt x="532645" y="84120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37AA7B7F-4F40-4D8E-97D8-B9CFE749CE2B}"/>
                  </a:ext>
                </a:extLst>
              </p:cNvPr>
              <p:cNvSpPr/>
              <p:nvPr/>
            </p:nvSpPr>
            <p:spPr>
              <a:xfrm>
                <a:off x="5815008" y="1183779"/>
                <a:ext cx="528168" cy="847787"/>
              </a:xfrm>
              <a:custGeom>
                <a:avLst/>
                <a:gdLst>
                  <a:gd name="connsiteX0" fmla="*/ 527789 w 528168"/>
                  <a:gd name="connsiteY0" fmla="*/ 638 h 847787"/>
                  <a:gd name="connsiteX1" fmla="*/ 527992 w 528168"/>
                  <a:gd name="connsiteY1" fmla="*/ 830507 h 847787"/>
                  <a:gd name="connsiteX2" fmla="*/ 526163 w 528168"/>
                  <a:gd name="connsiteY2" fmla="*/ 840063 h 847787"/>
                  <a:gd name="connsiteX3" fmla="*/ 514981 w 528168"/>
                  <a:gd name="connsiteY3" fmla="*/ 834573 h 847787"/>
                  <a:gd name="connsiteX4" fmla="*/ 487536 w 528168"/>
                  <a:gd name="connsiteY4" fmla="*/ 813024 h 847787"/>
                  <a:gd name="connsiteX5" fmla="*/ 396254 w 528168"/>
                  <a:gd name="connsiteY5" fmla="*/ 766061 h 847787"/>
                  <a:gd name="connsiteX6" fmla="*/ 377550 w 528168"/>
                  <a:gd name="connsiteY6" fmla="*/ 756303 h 847787"/>
                  <a:gd name="connsiteX7" fmla="*/ 309445 w 528168"/>
                  <a:gd name="connsiteY7" fmla="*/ 742072 h 847787"/>
                  <a:gd name="connsiteX8" fmla="*/ 231988 w 528168"/>
                  <a:gd name="connsiteY8" fmla="*/ 741259 h 847787"/>
                  <a:gd name="connsiteX9" fmla="*/ 160020 w 528168"/>
                  <a:gd name="connsiteY9" fmla="*/ 754067 h 847787"/>
                  <a:gd name="connsiteX10" fmla="*/ 34177 w 528168"/>
                  <a:gd name="connsiteY10" fmla="*/ 818106 h 847787"/>
                  <a:gd name="connsiteX11" fmla="*/ 1039 w 528168"/>
                  <a:gd name="connsiteY11" fmla="*/ 847788 h 847787"/>
                  <a:gd name="connsiteX12" fmla="*/ 4089 w 528168"/>
                  <a:gd name="connsiteY12" fmla="*/ 821359 h 847787"/>
                  <a:gd name="connsiteX13" fmla="*/ 76667 w 528168"/>
                  <a:gd name="connsiteY13" fmla="*/ 550361 h 847787"/>
                  <a:gd name="connsiteX14" fmla="*/ 229955 w 528168"/>
                  <a:gd name="connsiteY14" fmla="*/ 240125 h 847787"/>
                  <a:gd name="connsiteX15" fmla="*/ 423293 w 528168"/>
                  <a:gd name="connsiteY15" fmla="*/ 48413 h 847787"/>
                  <a:gd name="connsiteX16" fmla="*/ 525756 w 528168"/>
                  <a:gd name="connsiteY16" fmla="*/ 435 h 847787"/>
                  <a:gd name="connsiteX17" fmla="*/ 527789 w 528168"/>
                  <a:gd name="connsiteY17" fmla="*/ 638 h 847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28168" h="847787">
                    <a:moveTo>
                      <a:pt x="527789" y="638"/>
                    </a:moveTo>
                    <a:cubicBezTo>
                      <a:pt x="527992" y="277329"/>
                      <a:pt x="527992" y="553817"/>
                      <a:pt x="527992" y="830507"/>
                    </a:cubicBezTo>
                    <a:cubicBezTo>
                      <a:pt x="527992" y="833760"/>
                      <a:pt x="529009" y="837420"/>
                      <a:pt x="526163" y="840063"/>
                    </a:cubicBezTo>
                    <a:cubicBezTo>
                      <a:pt x="521283" y="840876"/>
                      <a:pt x="518234" y="837420"/>
                      <a:pt x="514981" y="834573"/>
                    </a:cubicBezTo>
                    <a:cubicBezTo>
                      <a:pt x="506239" y="827051"/>
                      <a:pt x="497294" y="819326"/>
                      <a:pt x="487536" y="813024"/>
                    </a:cubicBezTo>
                    <a:cubicBezTo>
                      <a:pt x="459277" y="793100"/>
                      <a:pt x="428579" y="777853"/>
                      <a:pt x="396254" y="766061"/>
                    </a:cubicBezTo>
                    <a:cubicBezTo>
                      <a:pt x="389545" y="763622"/>
                      <a:pt x="383243" y="760572"/>
                      <a:pt x="377550" y="756303"/>
                    </a:cubicBezTo>
                    <a:cubicBezTo>
                      <a:pt x="355391" y="749188"/>
                      <a:pt x="332418" y="744512"/>
                      <a:pt x="309445" y="742072"/>
                    </a:cubicBezTo>
                    <a:cubicBezTo>
                      <a:pt x="283829" y="739429"/>
                      <a:pt x="258214" y="738209"/>
                      <a:pt x="231988" y="741259"/>
                    </a:cubicBezTo>
                    <a:cubicBezTo>
                      <a:pt x="207592" y="743902"/>
                      <a:pt x="183603" y="747561"/>
                      <a:pt x="160020" y="754067"/>
                    </a:cubicBezTo>
                    <a:cubicBezTo>
                      <a:pt x="113667" y="766875"/>
                      <a:pt x="71788" y="788424"/>
                      <a:pt x="34177" y="818106"/>
                    </a:cubicBezTo>
                    <a:cubicBezTo>
                      <a:pt x="22589" y="827255"/>
                      <a:pt x="10594" y="836200"/>
                      <a:pt x="1039" y="847788"/>
                    </a:cubicBezTo>
                    <a:cubicBezTo>
                      <a:pt x="-2010" y="838639"/>
                      <a:pt x="2462" y="829898"/>
                      <a:pt x="4089" y="821359"/>
                    </a:cubicBezTo>
                    <a:cubicBezTo>
                      <a:pt x="22589" y="729468"/>
                      <a:pt x="45765" y="638999"/>
                      <a:pt x="76667" y="550361"/>
                    </a:cubicBezTo>
                    <a:cubicBezTo>
                      <a:pt x="114887" y="440579"/>
                      <a:pt x="163273" y="335676"/>
                      <a:pt x="229955" y="240125"/>
                    </a:cubicBezTo>
                    <a:cubicBezTo>
                      <a:pt x="282813" y="164498"/>
                      <a:pt x="345226" y="98425"/>
                      <a:pt x="423293" y="48413"/>
                    </a:cubicBezTo>
                    <a:cubicBezTo>
                      <a:pt x="455414" y="27880"/>
                      <a:pt x="489569" y="12023"/>
                      <a:pt x="525756" y="435"/>
                    </a:cubicBezTo>
                    <a:cubicBezTo>
                      <a:pt x="526366" y="-175"/>
                      <a:pt x="526976" y="-175"/>
                      <a:pt x="527789" y="63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7A6C0332-0B35-4B2A-B248-41A85940215B}"/>
                </a:ext>
              </a:extLst>
            </p:cNvPr>
            <p:cNvSpPr/>
            <p:nvPr/>
          </p:nvSpPr>
          <p:spPr>
            <a:xfrm>
              <a:off x="6107659" y="1904536"/>
              <a:ext cx="58430" cy="94331"/>
            </a:xfrm>
            <a:custGeom>
              <a:avLst/>
              <a:gdLst>
                <a:gd name="connsiteX0" fmla="*/ 23666 w 58430"/>
                <a:gd name="connsiteY0" fmla="*/ 94128 h 94331"/>
                <a:gd name="connsiteX1" fmla="*/ 21633 w 58430"/>
                <a:gd name="connsiteY1" fmla="*/ 94128 h 94331"/>
                <a:gd name="connsiteX2" fmla="*/ 3539 w 58430"/>
                <a:gd name="connsiteY2" fmla="*/ 93518 h 94331"/>
                <a:gd name="connsiteX3" fmla="*/ 287 w 58430"/>
                <a:gd name="connsiteY3" fmla="*/ 85996 h 94331"/>
                <a:gd name="connsiteX4" fmla="*/ 24073 w 58430"/>
                <a:gd name="connsiteY4" fmla="*/ 0 h 94331"/>
                <a:gd name="connsiteX5" fmla="*/ 39320 w 58430"/>
                <a:gd name="connsiteY5" fmla="*/ 52045 h 94331"/>
                <a:gd name="connsiteX6" fmla="*/ 47452 w 58430"/>
                <a:gd name="connsiteY6" fmla="*/ 81320 h 94331"/>
                <a:gd name="connsiteX7" fmla="*/ 58430 w 58430"/>
                <a:gd name="connsiteY7" fmla="*/ 93924 h 94331"/>
                <a:gd name="connsiteX8" fmla="*/ 35864 w 58430"/>
                <a:gd name="connsiteY8" fmla="*/ 94331 h 94331"/>
                <a:gd name="connsiteX9" fmla="*/ 23666 w 58430"/>
                <a:gd name="connsiteY9" fmla="*/ 94128 h 9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430" h="94331">
                  <a:moveTo>
                    <a:pt x="23666" y="94128"/>
                  </a:moveTo>
                  <a:cubicBezTo>
                    <a:pt x="23056" y="94128"/>
                    <a:pt x="22243" y="94128"/>
                    <a:pt x="21633" y="94128"/>
                  </a:cubicBezTo>
                  <a:cubicBezTo>
                    <a:pt x="15534" y="93924"/>
                    <a:pt x="9638" y="93721"/>
                    <a:pt x="3539" y="93518"/>
                  </a:cubicBezTo>
                  <a:cubicBezTo>
                    <a:pt x="1100" y="91485"/>
                    <a:pt x="-730" y="89858"/>
                    <a:pt x="287" y="85996"/>
                  </a:cubicBezTo>
                  <a:cubicBezTo>
                    <a:pt x="7809" y="57534"/>
                    <a:pt x="15127" y="28869"/>
                    <a:pt x="24073" y="0"/>
                  </a:cubicBezTo>
                  <a:cubicBezTo>
                    <a:pt x="29155" y="17280"/>
                    <a:pt x="34238" y="34561"/>
                    <a:pt x="39320" y="52045"/>
                  </a:cubicBezTo>
                  <a:cubicBezTo>
                    <a:pt x="42166" y="61803"/>
                    <a:pt x="45622" y="71358"/>
                    <a:pt x="47452" y="81320"/>
                  </a:cubicBezTo>
                  <a:cubicBezTo>
                    <a:pt x="48672" y="88232"/>
                    <a:pt x="52331" y="91891"/>
                    <a:pt x="58430" y="93924"/>
                  </a:cubicBezTo>
                  <a:cubicBezTo>
                    <a:pt x="50908" y="94128"/>
                    <a:pt x="43386" y="94128"/>
                    <a:pt x="35864" y="94331"/>
                  </a:cubicBezTo>
                  <a:cubicBezTo>
                    <a:pt x="31595" y="94128"/>
                    <a:pt x="27529" y="94128"/>
                    <a:pt x="23666" y="94128"/>
                  </a:cubicBezTo>
                  <a:close/>
                </a:path>
              </a:pathLst>
            </a:custGeom>
            <a:solidFill>
              <a:srgbClr val="CCCCCC"/>
            </a:solidFill>
            <a:ln w="2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5" name="Freeform: Shape 434">
            <a:extLst>
              <a:ext uri="{FF2B5EF4-FFF2-40B4-BE49-F238E27FC236}">
                <a16:creationId xmlns:a16="http://schemas.microsoft.com/office/drawing/2014/main" id="{5FC0C8FD-3051-4575-A515-4638069626C3}"/>
              </a:ext>
            </a:extLst>
          </p:cNvPr>
          <p:cNvSpPr/>
          <p:nvPr/>
        </p:nvSpPr>
        <p:spPr>
          <a:xfrm>
            <a:off x="6866084" y="1397111"/>
            <a:ext cx="341152" cy="563125"/>
          </a:xfrm>
          <a:custGeom>
            <a:avLst/>
            <a:gdLst>
              <a:gd name="connsiteX0" fmla="*/ 5692 w 341152"/>
              <a:gd name="connsiteY0" fmla="*/ 558390 h 563125"/>
              <a:gd name="connsiteX1" fmla="*/ 0 w 341152"/>
              <a:gd name="connsiteY1" fmla="*/ 563066 h 563125"/>
              <a:gd name="connsiteX2" fmla="*/ 28462 w 341152"/>
              <a:gd name="connsiteY2" fmla="*/ 469142 h 563125"/>
              <a:gd name="connsiteX3" fmla="*/ 52248 w 341152"/>
              <a:gd name="connsiteY3" fmla="*/ 391481 h 563125"/>
              <a:gd name="connsiteX4" fmla="*/ 86606 w 341152"/>
              <a:gd name="connsiteY4" fmla="*/ 279463 h 563125"/>
              <a:gd name="connsiteX5" fmla="*/ 92298 w 341152"/>
              <a:gd name="connsiteY5" fmla="*/ 275804 h 563125"/>
              <a:gd name="connsiteX6" fmla="*/ 102870 w 341152"/>
              <a:gd name="connsiteY6" fmla="*/ 279056 h 563125"/>
              <a:gd name="connsiteX7" fmla="*/ 123200 w 341152"/>
              <a:gd name="connsiteY7" fmla="*/ 285359 h 563125"/>
              <a:gd name="connsiteX8" fmla="*/ 144546 w 341152"/>
              <a:gd name="connsiteY8" fmla="*/ 293694 h 563125"/>
              <a:gd name="connsiteX9" fmla="*/ 157151 w 341152"/>
              <a:gd name="connsiteY9" fmla="*/ 288205 h 563125"/>
              <a:gd name="connsiteX10" fmla="*/ 225256 w 341152"/>
              <a:gd name="connsiteY10" fmla="*/ 131461 h 563125"/>
              <a:gd name="connsiteX11" fmla="*/ 279537 w 341152"/>
              <a:gd name="connsiteY11" fmla="*/ 5822 h 563125"/>
              <a:gd name="connsiteX12" fmla="*/ 289499 w 341152"/>
              <a:gd name="connsiteY12" fmla="*/ 3585 h 563125"/>
              <a:gd name="connsiteX13" fmla="*/ 337478 w 341152"/>
              <a:gd name="connsiteY13" fmla="*/ 50141 h 563125"/>
              <a:gd name="connsiteX14" fmla="*/ 339714 w 341152"/>
              <a:gd name="connsiteY14" fmla="*/ 62136 h 563125"/>
              <a:gd name="connsiteX15" fmla="*/ 221190 w 341152"/>
              <a:gd name="connsiteY15" fmla="*/ 317277 h 563125"/>
              <a:gd name="connsiteX16" fmla="*/ 187239 w 341152"/>
              <a:gd name="connsiteY16" fmla="*/ 391684 h 563125"/>
              <a:gd name="connsiteX17" fmla="*/ 176261 w 341152"/>
              <a:gd name="connsiteY17" fmla="*/ 395750 h 563125"/>
              <a:gd name="connsiteX18" fmla="*/ 126452 w 341152"/>
              <a:gd name="connsiteY18" fmla="*/ 372574 h 563125"/>
              <a:gd name="connsiteX19" fmla="*/ 115068 w 341152"/>
              <a:gd name="connsiteY19" fmla="*/ 376844 h 563125"/>
              <a:gd name="connsiteX20" fmla="*/ 32528 w 341152"/>
              <a:gd name="connsiteY20" fmla="*/ 513258 h 563125"/>
              <a:gd name="connsiteX21" fmla="*/ 19923 w 341152"/>
              <a:gd name="connsiteY21" fmla="*/ 536027 h 563125"/>
              <a:gd name="connsiteX22" fmla="*/ 15654 w 341152"/>
              <a:gd name="connsiteY22" fmla="*/ 547412 h 563125"/>
              <a:gd name="connsiteX23" fmla="*/ 5692 w 341152"/>
              <a:gd name="connsiteY23" fmla="*/ 558390 h 56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41152" h="563125">
                <a:moveTo>
                  <a:pt x="5692" y="558390"/>
                </a:moveTo>
                <a:cubicBezTo>
                  <a:pt x="3456" y="559407"/>
                  <a:pt x="3863" y="563676"/>
                  <a:pt x="0" y="563066"/>
                </a:cubicBezTo>
                <a:cubicBezTo>
                  <a:pt x="9555" y="531758"/>
                  <a:pt x="18907" y="500450"/>
                  <a:pt x="28462" y="469142"/>
                </a:cubicBezTo>
                <a:cubicBezTo>
                  <a:pt x="36391" y="443323"/>
                  <a:pt x="44319" y="417300"/>
                  <a:pt x="52248" y="391481"/>
                </a:cubicBezTo>
                <a:cubicBezTo>
                  <a:pt x="63836" y="354074"/>
                  <a:pt x="75424" y="316870"/>
                  <a:pt x="86606" y="279463"/>
                </a:cubicBezTo>
                <a:cubicBezTo>
                  <a:pt x="87825" y="275600"/>
                  <a:pt x="89452" y="275194"/>
                  <a:pt x="92298" y="275804"/>
                </a:cubicBezTo>
                <a:cubicBezTo>
                  <a:pt x="95957" y="276617"/>
                  <a:pt x="99414" y="278040"/>
                  <a:pt x="102870" y="279056"/>
                </a:cubicBezTo>
                <a:cubicBezTo>
                  <a:pt x="111205" y="276210"/>
                  <a:pt x="117711" y="279056"/>
                  <a:pt x="123200" y="285359"/>
                </a:cubicBezTo>
                <a:cubicBezTo>
                  <a:pt x="130315" y="288205"/>
                  <a:pt x="137634" y="290441"/>
                  <a:pt x="144546" y="293694"/>
                </a:cubicBezTo>
                <a:cubicBezTo>
                  <a:pt x="151458" y="297150"/>
                  <a:pt x="154305" y="294710"/>
                  <a:pt x="157151" y="288205"/>
                </a:cubicBezTo>
                <a:cubicBezTo>
                  <a:pt x="179717" y="235754"/>
                  <a:pt x="202486" y="183709"/>
                  <a:pt x="225256" y="131461"/>
                </a:cubicBezTo>
                <a:cubicBezTo>
                  <a:pt x="243350" y="89581"/>
                  <a:pt x="261850" y="47701"/>
                  <a:pt x="279537" y="5822"/>
                </a:cubicBezTo>
                <a:cubicBezTo>
                  <a:pt x="282587" y="-1294"/>
                  <a:pt x="284213" y="-1701"/>
                  <a:pt x="289499" y="3585"/>
                </a:cubicBezTo>
                <a:cubicBezTo>
                  <a:pt x="305356" y="19443"/>
                  <a:pt x="321417" y="34893"/>
                  <a:pt x="337478" y="50141"/>
                </a:cubicBezTo>
                <a:cubicBezTo>
                  <a:pt x="341544" y="54004"/>
                  <a:pt x="342153" y="56850"/>
                  <a:pt x="339714" y="62136"/>
                </a:cubicBezTo>
                <a:cubicBezTo>
                  <a:pt x="300070" y="147115"/>
                  <a:pt x="260630" y="232094"/>
                  <a:pt x="221190" y="317277"/>
                </a:cubicBezTo>
                <a:cubicBezTo>
                  <a:pt x="209805" y="342079"/>
                  <a:pt x="198217" y="366679"/>
                  <a:pt x="187239" y="391684"/>
                </a:cubicBezTo>
                <a:cubicBezTo>
                  <a:pt x="184596" y="397580"/>
                  <a:pt x="182970" y="399207"/>
                  <a:pt x="176261" y="395750"/>
                </a:cubicBezTo>
                <a:cubicBezTo>
                  <a:pt x="159997" y="387415"/>
                  <a:pt x="142920" y="380706"/>
                  <a:pt x="126452" y="372574"/>
                </a:cubicBezTo>
                <a:cubicBezTo>
                  <a:pt x="120353" y="369525"/>
                  <a:pt x="117711" y="372371"/>
                  <a:pt x="115068" y="376844"/>
                </a:cubicBezTo>
                <a:cubicBezTo>
                  <a:pt x="87622" y="422383"/>
                  <a:pt x="59973" y="467719"/>
                  <a:pt x="32528" y="513258"/>
                </a:cubicBezTo>
                <a:cubicBezTo>
                  <a:pt x="28055" y="520780"/>
                  <a:pt x="21956" y="527082"/>
                  <a:pt x="19923" y="536027"/>
                </a:cubicBezTo>
                <a:cubicBezTo>
                  <a:pt x="20940" y="540703"/>
                  <a:pt x="17687" y="543753"/>
                  <a:pt x="15654" y="547412"/>
                </a:cubicBezTo>
                <a:cubicBezTo>
                  <a:pt x="12604" y="551275"/>
                  <a:pt x="11181" y="556764"/>
                  <a:pt x="5692" y="558390"/>
                </a:cubicBezTo>
                <a:close/>
              </a:path>
            </a:pathLst>
          </a:custGeom>
          <a:solidFill>
            <a:srgbClr val="FBBF20"/>
          </a:solidFill>
          <a:ln w="20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2" name="Freeform: Shape 571">
            <a:extLst>
              <a:ext uri="{FF2B5EF4-FFF2-40B4-BE49-F238E27FC236}">
                <a16:creationId xmlns:a16="http://schemas.microsoft.com/office/drawing/2014/main" id="{39F5AE5A-5BE5-4B41-8679-A89B615947C6}"/>
              </a:ext>
            </a:extLst>
          </p:cNvPr>
          <p:cNvSpPr/>
          <p:nvPr/>
        </p:nvSpPr>
        <p:spPr>
          <a:xfrm>
            <a:off x="5853894" y="1203373"/>
            <a:ext cx="2365533" cy="2714131"/>
          </a:xfrm>
          <a:custGeom>
            <a:avLst/>
            <a:gdLst>
              <a:gd name="connsiteX0" fmla="*/ 1831668 w 2365533"/>
              <a:gd name="connsiteY0" fmla="*/ 2693191 h 2714131"/>
              <a:gd name="connsiteX1" fmla="*/ 1842850 w 2365533"/>
              <a:gd name="connsiteY1" fmla="*/ 2703560 h 2714131"/>
              <a:gd name="connsiteX2" fmla="*/ 1833091 w 2365533"/>
              <a:gd name="connsiteY2" fmla="*/ 2714131 h 2714131"/>
              <a:gd name="connsiteX3" fmla="*/ 1822723 w 2365533"/>
              <a:gd name="connsiteY3" fmla="*/ 2704373 h 2714131"/>
              <a:gd name="connsiteX4" fmla="*/ 1831668 w 2365533"/>
              <a:gd name="connsiteY4" fmla="*/ 2693191 h 2714131"/>
              <a:gd name="connsiteX5" fmla="*/ 1545219 w 2365533"/>
              <a:gd name="connsiteY5" fmla="*/ 2629355 h 2714131"/>
              <a:gd name="connsiteX6" fmla="*/ 1551521 w 2365533"/>
              <a:gd name="connsiteY6" fmla="*/ 2643993 h 2714131"/>
              <a:gd name="connsiteX7" fmla="*/ 1539933 w 2365533"/>
              <a:gd name="connsiteY7" fmla="*/ 2679367 h 2714131"/>
              <a:gd name="connsiteX8" fmla="*/ 1519806 w 2365533"/>
              <a:gd name="connsiteY8" fmla="*/ 2679977 h 2714131"/>
              <a:gd name="connsiteX9" fmla="*/ 1520620 w 2365533"/>
              <a:gd name="connsiteY9" fmla="*/ 2671032 h 2714131"/>
              <a:gd name="connsiteX10" fmla="*/ 1531598 w 2365533"/>
              <a:gd name="connsiteY10" fmla="*/ 2637487 h 2714131"/>
              <a:gd name="connsiteX11" fmla="*/ 1545219 w 2365533"/>
              <a:gd name="connsiteY11" fmla="*/ 2629355 h 2714131"/>
              <a:gd name="connsiteX12" fmla="*/ 1916800 w 2365533"/>
              <a:gd name="connsiteY12" fmla="*/ 2600920 h 2714131"/>
              <a:gd name="connsiteX13" fmla="*/ 1923559 w 2365533"/>
              <a:gd name="connsiteY13" fmla="*/ 2605367 h 2714131"/>
              <a:gd name="connsiteX14" fmla="*/ 1922136 w 2365533"/>
              <a:gd name="connsiteY14" fmla="*/ 2619598 h 2714131"/>
              <a:gd name="connsiteX15" fmla="*/ 1883916 w 2365533"/>
              <a:gd name="connsiteY15" fmla="*/ 2652939 h 2714131"/>
              <a:gd name="connsiteX16" fmla="*/ 1872328 w 2365533"/>
              <a:gd name="connsiteY16" fmla="*/ 2662697 h 2714131"/>
              <a:gd name="connsiteX17" fmla="*/ 1861146 w 2365533"/>
              <a:gd name="connsiteY17" fmla="*/ 2663713 h 2714131"/>
              <a:gd name="connsiteX18" fmla="*/ 1857284 w 2365533"/>
              <a:gd name="connsiteY18" fmla="*/ 2653955 h 2714131"/>
              <a:gd name="connsiteX19" fmla="*/ 1861146 w 2365533"/>
              <a:gd name="connsiteY19" fmla="*/ 2644197 h 2714131"/>
              <a:gd name="connsiteX20" fmla="*/ 1909125 w 2365533"/>
              <a:gd name="connsiteY20" fmla="*/ 2602724 h 2714131"/>
              <a:gd name="connsiteX21" fmla="*/ 1916800 w 2365533"/>
              <a:gd name="connsiteY21" fmla="*/ 2600920 h 2714131"/>
              <a:gd name="connsiteX22" fmla="*/ 1731848 w 2365533"/>
              <a:gd name="connsiteY22" fmla="*/ 2580157 h 2714131"/>
              <a:gd name="connsiteX23" fmla="*/ 1741810 w 2365533"/>
              <a:gd name="connsiteY23" fmla="*/ 2583817 h 2714131"/>
              <a:gd name="connsiteX24" fmla="*/ 1791008 w 2365533"/>
              <a:gd name="connsiteY24" fmla="*/ 2628949 h 2714131"/>
              <a:gd name="connsiteX25" fmla="*/ 1793448 w 2365533"/>
              <a:gd name="connsiteY25" fmla="*/ 2646433 h 2714131"/>
              <a:gd name="connsiteX26" fmla="*/ 1775761 w 2365533"/>
              <a:gd name="connsiteY26" fmla="*/ 2644400 h 2714131"/>
              <a:gd name="connsiteX27" fmla="*/ 1730425 w 2365533"/>
              <a:gd name="connsiteY27" fmla="*/ 2602927 h 2714131"/>
              <a:gd name="connsiteX28" fmla="*/ 1723716 w 2365533"/>
              <a:gd name="connsiteY28" fmla="*/ 2595405 h 2714131"/>
              <a:gd name="connsiteX29" fmla="*/ 1722496 w 2365533"/>
              <a:gd name="connsiteY29" fmla="*/ 2585240 h 2714131"/>
              <a:gd name="connsiteX30" fmla="*/ 1731848 w 2365533"/>
              <a:gd name="connsiteY30" fmla="*/ 2580157 h 2714131"/>
              <a:gd name="connsiteX31" fmla="*/ 1577544 w 2365533"/>
              <a:gd name="connsiteY31" fmla="*/ 2532178 h 2714131"/>
              <a:gd name="connsiteX32" fmla="*/ 1584456 w 2365533"/>
              <a:gd name="connsiteY32" fmla="*/ 2546612 h 2714131"/>
              <a:gd name="connsiteX33" fmla="*/ 1572868 w 2365533"/>
              <a:gd name="connsiteY33" fmla="*/ 2582190 h 2714131"/>
              <a:gd name="connsiteX34" fmla="*/ 1567379 w 2365533"/>
              <a:gd name="connsiteY34" fmla="*/ 2596217 h 2714131"/>
              <a:gd name="connsiteX35" fmla="*/ 1556604 w 2365533"/>
              <a:gd name="connsiteY35" fmla="*/ 2601503 h 2714131"/>
              <a:gd name="connsiteX36" fmla="*/ 1547659 w 2365533"/>
              <a:gd name="connsiteY36" fmla="*/ 2589712 h 2714131"/>
              <a:gd name="connsiteX37" fmla="*/ 1558434 w 2365533"/>
              <a:gd name="connsiteY37" fmla="*/ 2557387 h 2714131"/>
              <a:gd name="connsiteX38" fmla="*/ 1564126 w 2365533"/>
              <a:gd name="connsiteY38" fmla="*/ 2540310 h 2714131"/>
              <a:gd name="connsiteX39" fmla="*/ 1577544 w 2365533"/>
              <a:gd name="connsiteY39" fmla="*/ 2532178 h 2714131"/>
              <a:gd name="connsiteX40" fmla="*/ 1893675 w 2365533"/>
              <a:gd name="connsiteY40" fmla="*/ 2386005 h 2714131"/>
              <a:gd name="connsiteX41" fmla="*/ 1899774 w 2365533"/>
              <a:gd name="connsiteY41" fmla="*/ 2399423 h 2714131"/>
              <a:gd name="connsiteX42" fmla="*/ 1890422 w 2365533"/>
              <a:gd name="connsiteY42" fmla="*/ 2427275 h 2714131"/>
              <a:gd name="connsiteX43" fmla="*/ 1869279 w 2365533"/>
              <a:gd name="connsiteY43" fmla="*/ 2490705 h 2714131"/>
              <a:gd name="connsiteX44" fmla="*/ 1857487 w 2365533"/>
              <a:gd name="connsiteY44" fmla="*/ 2502903 h 2714131"/>
              <a:gd name="connsiteX45" fmla="*/ 1848135 w 2365533"/>
              <a:gd name="connsiteY45" fmla="*/ 2487249 h 2714131"/>
              <a:gd name="connsiteX46" fmla="*/ 1858097 w 2365533"/>
              <a:gd name="connsiteY46" fmla="*/ 2457363 h 2714131"/>
              <a:gd name="connsiteX47" fmla="*/ 1877614 w 2365533"/>
              <a:gd name="connsiteY47" fmla="*/ 2399830 h 2714131"/>
              <a:gd name="connsiteX48" fmla="*/ 1881070 w 2365533"/>
              <a:gd name="connsiteY48" fmla="*/ 2391495 h 2714131"/>
              <a:gd name="connsiteX49" fmla="*/ 1893675 w 2365533"/>
              <a:gd name="connsiteY49" fmla="*/ 2386005 h 2714131"/>
              <a:gd name="connsiteX50" fmla="*/ 1635967 w 2365533"/>
              <a:gd name="connsiteY50" fmla="*/ 2336884 h 2714131"/>
              <a:gd name="connsiteX51" fmla="*/ 1645852 w 2365533"/>
              <a:gd name="connsiteY51" fmla="*/ 2338231 h 2714131"/>
              <a:gd name="connsiteX52" fmla="*/ 1648698 w 2365533"/>
              <a:gd name="connsiteY52" fmla="*/ 2354698 h 2714131"/>
              <a:gd name="connsiteX53" fmla="*/ 1632434 w 2365533"/>
              <a:gd name="connsiteY53" fmla="*/ 2403693 h 2714131"/>
              <a:gd name="connsiteX54" fmla="*/ 1618203 w 2365533"/>
              <a:gd name="connsiteY54" fmla="*/ 2445980 h 2714131"/>
              <a:gd name="connsiteX55" fmla="*/ 1605802 w 2365533"/>
              <a:gd name="connsiteY55" fmla="*/ 2453705 h 2714131"/>
              <a:gd name="connsiteX56" fmla="*/ 1596857 w 2365533"/>
              <a:gd name="connsiteY56" fmla="*/ 2443337 h 2714131"/>
              <a:gd name="connsiteX57" fmla="*/ 1598280 w 2365533"/>
              <a:gd name="connsiteY57" fmla="*/ 2437441 h 2714131"/>
              <a:gd name="connsiteX58" fmla="*/ 1628978 w 2365533"/>
              <a:gd name="connsiteY58" fmla="*/ 2345753 h 2714131"/>
              <a:gd name="connsiteX59" fmla="*/ 1635967 w 2365533"/>
              <a:gd name="connsiteY59" fmla="*/ 2336884 h 2714131"/>
              <a:gd name="connsiteX60" fmla="*/ 1940434 w 2365533"/>
              <a:gd name="connsiteY60" fmla="*/ 2239426 h 2714131"/>
              <a:gd name="connsiteX61" fmla="*/ 1948159 w 2365533"/>
              <a:gd name="connsiteY61" fmla="*/ 2252641 h 2714131"/>
              <a:gd name="connsiteX62" fmla="*/ 1931082 w 2365533"/>
              <a:gd name="connsiteY62" fmla="*/ 2302246 h 2714131"/>
              <a:gd name="connsiteX63" fmla="*/ 1920104 w 2365533"/>
              <a:gd name="connsiteY63" fmla="*/ 2309158 h 2714131"/>
              <a:gd name="connsiteX64" fmla="*/ 1912378 w 2365533"/>
              <a:gd name="connsiteY64" fmla="*/ 2295334 h 2714131"/>
              <a:gd name="connsiteX65" fmla="*/ 1915021 w 2365533"/>
              <a:gd name="connsiteY65" fmla="*/ 2285779 h 2714131"/>
              <a:gd name="connsiteX66" fmla="*/ 1928032 w 2365533"/>
              <a:gd name="connsiteY66" fmla="*/ 2246745 h 2714131"/>
              <a:gd name="connsiteX67" fmla="*/ 1940434 w 2365533"/>
              <a:gd name="connsiteY67" fmla="*/ 2239426 h 2714131"/>
              <a:gd name="connsiteX68" fmla="*/ 1692204 w 2365533"/>
              <a:gd name="connsiteY68" fmla="*/ 2190431 h 2714131"/>
              <a:gd name="connsiteX69" fmla="*/ 1698303 w 2365533"/>
              <a:gd name="connsiteY69" fmla="*/ 2203646 h 2714131"/>
              <a:gd name="connsiteX70" fmla="*/ 1681633 w 2365533"/>
              <a:gd name="connsiteY70" fmla="*/ 2253454 h 2714131"/>
              <a:gd name="connsiteX71" fmla="*/ 1670858 w 2365533"/>
              <a:gd name="connsiteY71" fmla="*/ 2260163 h 2714131"/>
              <a:gd name="connsiteX72" fmla="*/ 1662522 w 2365533"/>
              <a:gd name="connsiteY72" fmla="*/ 2247152 h 2714131"/>
              <a:gd name="connsiteX73" fmla="*/ 1668215 w 2365533"/>
              <a:gd name="connsiteY73" fmla="*/ 2230075 h 2714131"/>
              <a:gd name="connsiteX74" fmla="*/ 1678786 w 2365533"/>
              <a:gd name="connsiteY74" fmla="*/ 2198360 h 2714131"/>
              <a:gd name="connsiteX75" fmla="*/ 1692204 w 2365533"/>
              <a:gd name="connsiteY75" fmla="*/ 2190431 h 2714131"/>
              <a:gd name="connsiteX76" fmla="*/ 1526719 w 2365533"/>
              <a:gd name="connsiteY76" fmla="*/ 2045479 h 2714131"/>
              <a:gd name="connsiteX77" fmla="*/ 1533631 w 2365533"/>
              <a:gd name="connsiteY77" fmla="*/ 2060116 h 2714131"/>
              <a:gd name="connsiteX78" fmla="*/ 1531191 w 2365533"/>
              <a:gd name="connsiteY78" fmla="*/ 2068858 h 2714131"/>
              <a:gd name="connsiteX79" fmla="*/ 1503746 w 2365533"/>
              <a:gd name="connsiteY79" fmla="*/ 2149161 h 2714131"/>
              <a:gd name="connsiteX80" fmla="*/ 1502933 w 2365533"/>
              <a:gd name="connsiteY80" fmla="*/ 2152008 h 2714131"/>
              <a:gd name="connsiteX81" fmla="*/ 1489108 w 2365533"/>
              <a:gd name="connsiteY81" fmla="*/ 2162173 h 2714131"/>
              <a:gd name="connsiteX82" fmla="*/ 1483009 w 2365533"/>
              <a:gd name="connsiteY82" fmla="*/ 2144486 h 2714131"/>
              <a:gd name="connsiteX83" fmla="*/ 1513911 w 2365533"/>
              <a:gd name="connsiteY83" fmla="*/ 2053611 h 2714131"/>
              <a:gd name="connsiteX84" fmla="*/ 1526719 w 2365533"/>
              <a:gd name="connsiteY84" fmla="*/ 2045479 h 2714131"/>
              <a:gd name="connsiteX85" fmla="*/ 1734745 w 2365533"/>
              <a:gd name="connsiteY85" fmla="*/ 2045072 h 2714131"/>
              <a:gd name="connsiteX86" fmla="*/ 1744859 w 2365533"/>
              <a:gd name="connsiteY86" fmla="*/ 2046496 h 2714131"/>
              <a:gd name="connsiteX87" fmla="*/ 1749332 w 2365533"/>
              <a:gd name="connsiteY87" fmla="*/ 2054424 h 2714131"/>
              <a:gd name="connsiteX88" fmla="*/ 1747299 w 2365533"/>
              <a:gd name="connsiteY88" fmla="*/ 2061540 h 2714131"/>
              <a:gd name="connsiteX89" fmla="*/ 1717414 w 2365533"/>
              <a:gd name="connsiteY89" fmla="*/ 2150788 h 2714131"/>
              <a:gd name="connsiteX90" fmla="*/ 1703996 w 2365533"/>
              <a:gd name="connsiteY90" fmla="*/ 2162173 h 2714131"/>
              <a:gd name="connsiteX91" fmla="*/ 1697491 w 2365533"/>
              <a:gd name="connsiteY91" fmla="*/ 2143876 h 2714131"/>
              <a:gd name="connsiteX92" fmla="*/ 1727375 w 2365533"/>
              <a:gd name="connsiteY92" fmla="*/ 2054628 h 2714131"/>
              <a:gd name="connsiteX93" fmla="*/ 1734745 w 2365533"/>
              <a:gd name="connsiteY93" fmla="*/ 2045072 h 2714131"/>
              <a:gd name="connsiteX94" fmla="*/ 1804426 w 2365533"/>
              <a:gd name="connsiteY94" fmla="*/ 1850514 h 2714131"/>
              <a:gd name="connsiteX95" fmla="*/ 1813981 w 2365533"/>
              <a:gd name="connsiteY95" fmla="*/ 1860273 h 2714131"/>
              <a:gd name="connsiteX96" fmla="*/ 1812152 w 2365533"/>
              <a:gd name="connsiteY96" fmla="*/ 1867592 h 2714131"/>
              <a:gd name="connsiteX97" fmla="*/ 1782266 w 2365533"/>
              <a:gd name="connsiteY97" fmla="*/ 1956637 h 2714131"/>
              <a:gd name="connsiteX98" fmla="*/ 1768035 w 2365533"/>
              <a:gd name="connsiteY98" fmla="*/ 1967005 h 2714131"/>
              <a:gd name="connsiteX99" fmla="*/ 1762140 w 2365533"/>
              <a:gd name="connsiteY99" fmla="*/ 1949725 h 2714131"/>
              <a:gd name="connsiteX100" fmla="*/ 1792635 w 2365533"/>
              <a:gd name="connsiteY100" fmla="*/ 1858850 h 2714131"/>
              <a:gd name="connsiteX101" fmla="*/ 1804426 w 2365533"/>
              <a:gd name="connsiteY101" fmla="*/ 1850514 h 2714131"/>
              <a:gd name="connsiteX102" fmla="*/ 1840410 w 2365533"/>
              <a:gd name="connsiteY102" fmla="*/ 1752930 h 2714131"/>
              <a:gd name="connsiteX103" fmla="*/ 1846509 w 2365533"/>
              <a:gd name="connsiteY103" fmla="*/ 1765738 h 2714131"/>
              <a:gd name="connsiteX104" fmla="*/ 1830448 w 2365533"/>
              <a:gd name="connsiteY104" fmla="*/ 1813514 h 2714131"/>
              <a:gd name="connsiteX105" fmla="*/ 1818860 w 2365533"/>
              <a:gd name="connsiteY105" fmla="*/ 1821036 h 2714131"/>
              <a:gd name="connsiteX106" fmla="*/ 1810525 w 2365533"/>
              <a:gd name="connsiteY106" fmla="*/ 1809854 h 2714131"/>
              <a:gd name="connsiteX107" fmla="*/ 1814184 w 2365533"/>
              <a:gd name="connsiteY107" fmla="*/ 1798266 h 2714131"/>
              <a:gd name="connsiteX108" fmla="*/ 1826789 w 2365533"/>
              <a:gd name="connsiteY108" fmla="*/ 1759842 h 2714131"/>
              <a:gd name="connsiteX109" fmla="*/ 1840410 w 2365533"/>
              <a:gd name="connsiteY109" fmla="*/ 1752930 h 2714131"/>
              <a:gd name="connsiteX110" fmla="*/ 2137431 w 2365533"/>
              <a:gd name="connsiteY110" fmla="*/ 1656160 h 2714131"/>
              <a:gd name="connsiteX111" fmla="*/ 2143936 w 2365533"/>
              <a:gd name="connsiteY111" fmla="*/ 1665308 h 2714131"/>
              <a:gd name="connsiteX112" fmla="*/ 2141293 w 2365533"/>
              <a:gd name="connsiteY112" fmla="*/ 1678116 h 2714131"/>
              <a:gd name="connsiteX113" fmla="*/ 2016874 w 2365533"/>
              <a:gd name="connsiteY113" fmla="*/ 2050968 h 2714131"/>
              <a:gd name="connsiteX114" fmla="*/ 1983126 w 2365533"/>
              <a:gd name="connsiteY114" fmla="*/ 2150585 h 2714131"/>
              <a:gd name="connsiteX115" fmla="*/ 1963610 w 2365533"/>
              <a:gd name="connsiteY115" fmla="*/ 2159123 h 2714131"/>
              <a:gd name="connsiteX116" fmla="*/ 1961170 w 2365533"/>
              <a:gd name="connsiteY116" fmla="*/ 2148958 h 2714131"/>
              <a:gd name="connsiteX117" fmla="*/ 1964219 w 2365533"/>
              <a:gd name="connsiteY117" fmla="*/ 2138996 h 2714131"/>
              <a:gd name="connsiteX118" fmla="*/ 2031105 w 2365533"/>
              <a:gd name="connsiteY118" fmla="*/ 1940373 h 2714131"/>
              <a:gd name="connsiteX119" fmla="*/ 2097584 w 2365533"/>
              <a:gd name="connsiteY119" fmla="*/ 1741342 h 2714131"/>
              <a:gd name="connsiteX120" fmla="*/ 2121980 w 2365533"/>
              <a:gd name="connsiteY120" fmla="*/ 1669578 h 2714131"/>
              <a:gd name="connsiteX121" fmla="*/ 2126859 w 2365533"/>
              <a:gd name="connsiteY121" fmla="*/ 1659819 h 2714131"/>
              <a:gd name="connsiteX122" fmla="*/ 2137431 w 2365533"/>
              <a:gd name="connsiteY122" fmla="*/ 1656160 h 2714131"/>
              <a:gd name="connsiteX123" fmla="*/ 1656831 w 2365533"/>
              <a:gd name="connsiteY123" fmla="*/ 1655957 h 2714131"/>
              <a:gd name="connsiteX124" fmla="*/ 1665166 w 2365533"/>
              <a:gd name="connsiteY124" fmla="*/ 1666325 h 2714131"/>
              <a:gd name="connsiteX125" fmla="*/ 1664353 w 2365533"/>
              <a:gd name="connsiteY125" fmla="*/ 1668968 h 2714131"/>
              <a:gd name="connsiteX126" fmla="*/ 1631825 w 2365533"/>
              <a:gd name="connsiteY126" fmla="*/ 1765942 h 2714131"/>
              <a:gd name="connsiteX127" fmla="*/ 1622879 w 2365533"/>
              <a:gd name="connsiteY127" fmla="*/ 1773261 h 2714131"/>
              <a:gd name="connsiteX128" fmla="*/ 1612918 w 2365533"/>
              <a:gd name="connsiteY128" fmla="*/ 1767568 h 2714131"/>
              <a:gd name="connsiteX129" fmla="*/ 1612105 w 2365533"/>
              <a:gd name="connsiteY129" fmla="*/ 1759030 h 2714131"/>
              <a:gd name="connsiteX130" fmla="*/ 1643616 w 2365533"/>
              <a:gd name="connsiteY130" fmla="*/ 1665308 h 2714131"/>
              <a:gd name="connsiteX131" fmla="*/ 1656831 w 2365533"/>
              <a:gd name="connsiteY131" fmla="*/ 1655957 h 2714131"/>
              <a:gd name="connsiteX132" fmla="*/ 1523466 w 2365533"/>
              <a:gd name="connsiteY132" fmla="*/ 1627901 h 2714131"/>
              <a:gd name="connsiteX133" fmla="*/ 1548472 w 2365533"/>
              <a:gd name="connsiteY133" fmla="*/ 1641116 h 2714131"/>
              <a:gd name="connsiteX134" fmla="*/ 1591368 w 2365533"/>
              <a:gd name="connsiteY134" fmla="*/ 1663479 h 2714131"/>
              <a:gd name="connsiteX135" fmla="*/ 1596857 w 2365533"/>
              <a:gd name="connsiteY135" fmla="*/ 1674253 h 2714131"/>
              <a:gd name="connsiteX136" fmla="*/ 1589335 w 2365533"/>
              <a:gd name="connsiteY136" fmla="*/ 1679336 h 2714131"/>
              <a:gd name="connsiteX137" fmla="*/ 1576934 w 2365533"/>
              <a:gd name="connsiteY137" fmla="*/ 1675270 h 2714131"/>
              <a:gd name="connsiteX138" fmla="*/ 1518790 w 2365533"/>
              <a:gd name="connsiteY138" fmla="*/ 1643352 h 2714131"/>
              <a:gd name="connsiteX139" fmla="*/ 1512894 w 2365533"/>
              <a:gd name="connsiteY139" fmla="*/ 1638269 h 2714131"/>
              <a:gd name="connsiteX140" fmla="*/ 1513301 w 2365533"/>
              <a:gd name="connsiteY140" fmla="*/ 1628714 h 2714131"/>
              <a:gd name="connsiteX141" fmla="*/ 1523466 w 2365533"/>
              <a:gd name="connsiteY141" fmla="*/ 1627901 h 2714131"/>
              <a:gd name="connsiteX142" fmla="*/ 1468372 w 2365533"/>
              <a:gd name="connsiteY142" fmla="*/ 1593950 h 2714131"/>
              <a:gd name="connsiteX143" fmla="*/ 1479147 w 2365533"/>
              <a:gd name="connsiteY143" fmla="*/ 1603302 h 2714131"/>
              <a:gd name="connsiteX144" fmla="*/ 1467355 w 2365533"/>
              <a:gd name="connsiteY144" fmla="*/ 1615703 h 2714131"/>
              <a:gd name="connsiteX145" fmla="*/ 1457800 w 2365533"/>
              <a:gd name="connsiteY145" fmla="*/ 1601879 h 2714131"/>
              <a:gd name="connsiteX146" fmla="*/ 1468372 w 2365533"/>
              <a:gd name="connsiteY146" fmla="*/ 1593950 h 2714131"/>
              <a:gd name="connsiteX147" fmla="*/ 1904043 w 2365533"/>
              <a:gd name="connsiteY147" fmla="*/ 1558169 h 2714131"/>
              <a:gd name="connsiteX148" fmla="*/ 1909939 w 2365533"/>
              <a:gd name="connsiteY148" fmla="*/ 1575653 h 2714131"/>
              <a:gd name="connsiteX149" fmla="*/ 1880461 w 2365533"/>
              <a:gd name="connsiteY149" fmla="*/ 1662869 h 2714131"/>
              <a:gd name="connsiteX150" fmla="*/ 1878834 w 2365533"/>
              <a:gd name="connsiteY150" fmla="*/ 1667748 h 2714131"/>
              <a:gd name="connsiteX151" fmla="*/ 1865823 w 2365533"/>
              <a:gd name="connsiteY151" fmla="*/ 1675067 h 2714131"/>
              <a:gd name="connsiteX152" fmla="*/ 1859521 w 2365533"/>
              <a:gd name="connsiteY152" fmla="*/ 1660429 h 2714131"/>
              <a:gd name="connsiteX153" fmla="*/ 1861350 w 2365533"/>
              <a:gd name="connsiteY153" fmla="*/ 1654127 h 2714131"/>
              <a:gd name="connsiteX154" fmla="*/ 1890016 w 2365533"/>
              <a:gd name="connsiteY154" fmla="*/ 1568741 h 2714131"/>
              <a:gd name="connsiteX155" fmla="*/ 1904043 w 2365533"/>
              <a:gd name="connsiteY155" fmla="*/ 1558169 h 2714131"/>
              <a:gd name="connsiteX156" fmla="*/ 1688749 w 2365533"/>
              <a:gd name="connsiteY156" fmla="*/ 1558169 h 2714131"/>
              <a:gd name="connsiteX157" fmla="*/ 1698101 w 2365533"/>
              <a:gd name="connsiteY157" fmla="*/ 1569147 h 2714131"/>
              <a:gd name="connsiteX158" fmla="*/ 1696881 w 2365533"/>
              <a:gd name="connsiteY158" fmla="*/ 1573417 h 2714131"/>
              <a:gd name="connsiteX159" fmla="*/ 1682040 w 2365533"/>
              <a:gd name="connsiteY159" fmla="*/ 1618549 h 2714131"/>
              <a:gd name="connsiteX160" fmla="*/ 1667606 w 2365533"/>
              <a:gd name="connsiteY160" fmla="*/ 1626884 h 2714131"/>
              <a:gd name="connsiteX161" fmla="*/ 1662320 w 2365533"/>
              <a:gd name="connsiteY161" fmla="*/ 1611230 h 2714131"/>
              <a:gd name="connsiteX162" fmla="*/ 1677567 w 2365533"/>
              <a:gd name="connsiteY162" fmla="*/ 1566301 h 2714131"/>
              <a:gd name="connsiteX163" fmla="*/ 1688749 w 2365533"/>
              <a:gd name="connsiteY163" fmla="*/ 1558169 h 2714131"/>
              <a:gd name="connsiteX164" fmla="*/ 1505297 w 2365533"/>
              <a:gd name="connsiteY164" fmla="*/ 1521042 h 2714131"/>
              <a:gd name="connsiteX165" fmla="*/ 1513098 w 2365533"/>
              <a:gd name="connsiteY165" fmla="*/ 1522186 h 2714131"/>
              <a:gd name="connsiteX166" fmla="*/ 1513911 w 2365533"/>
              <a:gd name="connsiteY166" fmla="*/ 1535400 h 2714131"/>
              <a:gd name="connsiteX167" fmla="*/ 1501916 w 2365533"/>
              <a:gd name="connsiteY167" fmla="*/ 1556137 h 2714131"/>
              <a:gd name="connsiteX168" fmla="*/ 1493378 w 2365533"/>
              <a:gd name="connsiteY168" fmla="*/ 1561422 h 2714131"/>
              <a:gd name="connsiteX169" fmla="*/ 1486059 w 2365533"/>
              <a:gd name="connsiteY169" fmla="*/ 1549631 h 2714131"/>
              <a:gd name="connsiteX170" fmla="*/ 1499477 w 2365533"/>
              <a:gd name="connsiteY170" fmla="*/ 1526455 h 2714131"/>
              <a:gd name="connsiteX171" fmla="*/ 1505297 w 2365533"/>
              <a:gd name="connsiteY171" fmla="*/ 1521042 h 2714131"/>
              <a:gd name="connsiteX172" fmla="*/ 2195168 w 2365533"/>
              <a:gd name="connsiteY172" fmla="*/ 1460992 h 2714131"/>
              <a:gd name="connsiteX173" fmla="*/ 2205536 w 2365533"/>
              <a:gd name="connsiteY173" fmla="*/ 1462008 h 2714131"/>
              <a:gd name="connsiteX174" fmla="*/ 2209602 w 2365533"/>
              <a:gd name="connsiteY174" fmla="*/ 1473596 h 2714131"/>
              <a:gd name="connsiteX175" fmla="*/ 2176261 w 2365533"/>
              <a:gd name="connsiteY175" fmla="*/ 1571180 h 2714131"/>
              <a:gd name="connsiteX176" fmla="*/ 2166299 w 2365533"/>
              <a:gd name="connsiteY176" fmla="*/ 1577889 h 2714131"/>
              <a:gd name="connsiteX177" fmla="*/ 2156744 w 2365533"/>
              <a:gd name="connsiteY177" fmla="*/ 1564675 h 2714131"/>
              <a:gd name="connsiteX178" fmla="*/ 2187849 w 2365533"/>
              <a:gd name="connsiteY178" fmla="*/ 1471767 h 2714131"/>
              <a:gd name="connsiteX179" fmla="*/ 2195168 w 2365533"/>
              <a:gd name="connsiteY179" fmla="*/ 1460992 h 2714131"/>
              <a:gd name="connsiteX180" fmla="*/ 1953038 w 2365533"/>
              <a:gd name="connsiteY180" fmla="*/ 1411590 h 2714131"/>
              <a:gd name="connsiteX181" fmla="*/ 1960763 w 2365533"/>
              <a:gd name="connsiteY181" fmla="*/ 1423991 h 2714131"/>
              <a:gd name="connsiteX182" fmla="*/ 1943483 w 2365533"/>
              <a:gd name="connsiteY182" fmla="*/ 1474613 h 2714131"/>
              <a:gd name="connsiteX183" fmla="*/ 1933521 w 2365533"/>
              <a:gd name="connsiteY183" fmla="*/ 1480102 h 2714131"/>
              <a:gd name="connsiteX184" fmla="*/ 1924779 w 2365533"/>
              <a:gd name="connsiteY184" fmla="*/ 1467497 h 2714131"/>
              <a:gd name="connsiteX185" fmla="*/ 1941247 w 2365533"/>
              <a:gd name="connsiteY185" fmla="*/ 1416672 h 2714131"/>
              <a:gd name="connsiteX186" fmla="*/ 1953038 w 2365533"/>
              <a:gd name="connsiteY186" fmla="*/ 1411590 h 2714131"/>
              <a:gd name="connsiteX187" fmla="*/ 2250669 w 2365533"/>
              <a:gd name="connsiteY187" fmla="*/ 1314617 h 2714131"/>
              <a:gd name="connsiteX188" fmla="*/ 2257175 w 2365533"/>
              <a:gd name="connsiteY188" fmla="*/ 1329254 h 2714131"/>
              <a:gd name="connsiteX189" fmla="*/ 2224444 w 2365533"/>
              <a:gd name="connsiteY189" fmla="*/ 1426025 h 2714131"/>
              <a:gd name="connsiteX190" fmla="*/ 2215295 w 2365533"/>
              <a:gd name="connsiteY190" fmla="*/ 1431514 h 2714131"/>
              <a:gd name="connsiteX191" fmla="*/ 2206350 w 2365533"/>
              <a:gd name="connsiteY191" fmla="*/ 1415250 h 2714131"/>
              <a:gd name="connsiteX192" fmla="*/ 2224647 w 2365533"/>
              <a:gd name="connsiteY192" fmla="*/ 1361782 h 2714131"/>
              <a:gd name="connsiteX193" fmla="*/ 2237455 w 2365533"/>
              <a:gd name="connsiteY193" fmla="*/ 1323562 h 2714131"/>
              <a:gd name="connsiteX194" fmla="*/ 2250669 w 2365533"/>
              <a:gd name="connsiteY194" fmla="*/ 1314617 h 2714131"/>
              <a:gd name="connsiteX195" fmla="*/ 2002034 w 2365533"/>
              <a:gd name="connsiteY195" fmla="*/ 1267045 h 2714131"/>
              <a:gd name="connsiteX196" fmla="*/ 2009556 w 2365533"/>
              <a:gd name="connsiteY196" fmla="*/ 1280666 h 2714131"/>
              <a:gd name="connsiteX197" fmla="*/ 2007930 w 2365533"/>
              <a:gd name="connsiteY197" fmla="*/ 1286968 h 2714131"/>
              <a:gd name="connsiteX198" fmla="*/ 1979061 w 2365533"/>
              <a:gd name="connsiteY198" fmla="*/ 1372354 h 2714131"/>
              <a:gd name="connsiteX199" fmla="*/ 1966456 w 2365533"/>
              <a:gd name="connsiteY199" fmla="*/ 1383739 h 2714131"/>
              <a:gd name="connsiteX200" fmla="*/ 1957511 w 2365533"/>
              <a:gd name="connsiteY200" fmla="*/ 1375403 h 2714131"/>
              <a:gd name="connsiteX201" fmla="*/ 1957918 w 2365533"/>
              <a:gd name="connsiteY201" fmla="*/ 1368491 h 2714131"/>
              <a:gd name="connsiteX202" fmla="*/ 1989836 w 2365533"/>
              <a:gd name="connsiteY202" fmla="*/ 1274567 h 2714131"/>
              <a:gd name="connsiteX203" fmla="*/ 2002034 w 2365533"/>
              <a:gd name="connsiteY203" fmla="*/ 1267045 h 2714131"/>
              <a:gd name="connsiteX204" fmla="*/ 1377497 w 2365533"/>
              <a:gd name="connsiteY204" fmla="*/ 1169460 h 2714131"/>
              <a:gd name="connsiteX205" fmla="*/ 1389695 w 2365533"/>
              <a:gd name="connsiteY205" fmla="*/ 1172509 h 2714131"/>
              <a:gd name="connsiteX206" fmla="*/ 1389695 w 2365533"/>
              <a:gd name="connsiteY206" fmla="*/ 1183894 h 2714131"/>
              <a:gd name="connsiteX207" fmla="*/ 1333788 w 2365533"/>
              <a:gd name="connsiteY207" fmla="*/ 1352023 h 2714131"/>
              <a:gd name="connsiteX208" fmla="*/ 1330535 w 2365533"/>
              <a:gd name="connsiteY208" fmla="*/ 1364628 h 2714131"/>
              <a:gd name="connsiteX209" fmla="*/ 1314271 w 2365533"/>
              <a:gd name="connsiteY209" fmla="*/ 1340435 h 2714131"/>
              <a:gd name="connsiteX210" fmla="*/ 1336634 w 2365533"/>
              <a:gd name="connsiteY210" fmla="*/ 1278835 h 2714131"/>
              <a:gd name="connsiteX211" fmla="*/ 1369772 w 2365533"/>
              <a:gd name="connsiteY211" fmla="*/ 1180032 h 2714131"/>
              <a:gd name="connsiteX212" fmla="*/ 1377497 w 2365533"/>
              <a:gd name="connsiteY212" fmla="*/ 1169460 h 2714131"/>
              <a:gd name="connsiteX213" fmla="*/ 1815404 w 2365533"/>
              <a:gd name="connsiteY213" fmla="*/ 1169257 h 2714131"/>
              <a:gd name="connsiteX214" fmla="*/ 1827195 w 2365533"/>
              <a:gd name="connsiteY214" fmla="*/ 1185521 h 2714131"/>
              <a:gd name="connsiteX215" fmla="*/ 1750958 w 2365533"/>
              <a:gd name="connsiteY215" fmla="*/ 1412810 h 2714131"/>
              <a:gd name="connsiteX216" fmla="*/ 1731645 w 2365533"/>
              <a:gd name="connsiteY216" fmla="*/ 1470344 h 2714131"/>
              <a:gd name="connsiteX217" fmla="*/ 1721480 w 2365533"/>
              <a:gd name="connsiteY217" fmla="*/ 1480306 h 2714131"/>
              <a:gd name="connsiteX218" fmla="*/ 1710908 w 2365533"/>
              <a:gd name="connsiteY218" fmla="*/ 1466481 h 2714131"/>
              <a:gd name="connsiteX219" fmla="*/ 1783080 w 2365533"/>
              <a:gd name="connsiteY219" fmla="*/ 1251390 h 2714131"/>
              <a:gd name="connsiteX220" fmla="*/ 1806866 w 2365533"/>
              <a:gd name="connsiteY220" fmla="*/ 1180439 h 2714131"/>
              <a:gd name="connsiteX221" fmla="*/ 1815404 w 2365533"/>
              <a:gd name="connsiteY221" fmla="*/ 1169257 h 2714131"/>
              <a:gd name="connsiteX222" fmla="*/ 2069122 w 2365533"/>
              <a:gd name="connsiteY222" fmla="*/ 1072283 h 2714131"/>
              <a:gd name="connsiteX223" fmla="*/ 2074408 w 2365533"/>
              <a:gd name="connsiteY223" fmla="*/ 1085091 h 2714131"/>
              <a:gd name="connsiteX224" fmla="*/ 2069122 w 2365533"/>
              <a:gd name="connsiteY224" fmla="*/ 1101558 h 2714131"/>
              <a:gd name="connsiteX225" fmla="*/ 2044726 w 2365533"/>
              <a:gd name="connsiteY225" fmla="*/ 1174543 h 2714131"/>
              <a:gd name="connsiteX226" fmla="*/ 2041270 w 2365533"/>
              <a:gd name="connsiteY226" fmla="*/ 1182878 h 2714131"/>
              <a:gd name="connsiteX227" fmla="*/ 2029479 w 2365533"/>
              <a:gd name="connsiteY227" fmla="*/ 1188774 h 2714131"/>
              <a:gd name="connsiteX228" fmla="*/ 2021754 w 2365533"/>
              <a:gd name="connsiteY228" fmla="*/ 1176576 h 2714131"/>
              <a:gd name="connsiteX229" fmla="*/ 2023990 w 2365533"/>
              <a:gd name="connsiteY229" fmla="*/ 1168851 h 2714131"/>
              <a:gd name="connsiteX230" fmla="*/ 2052655 w 2365533"/>
              <a:gd name="connsiteY230" fmla="*/ 1082651 h 2714131"/>
              <a:gd name="connsiteX231" fmla="*/ 2054688 w 2365533"/>
              <a:gd name="connsiteY231" fmla="*/ 1077976 h 2714131"/>
              <a:gd name="connsiteX232" fmla="*/ 2069122 w 2365533"/>
              <a:gd name="connsiteY232" fmla="*/ 1072283 h 2714131"/>
              <a:gd name="connsiteX233" fmla="*/ 1433404 w 2365533"/>
              <a:gd name="connsiteY233" fmla="*/ 1022475 h 2714131"/>
              <a:gd name="connsiteX234" fmla="*/ 1440520 w 2365533"/>
              <a:gd name="connsiteY234" fmla="*/ 1031013 h 2714131"/>
              <a:gd name="connsiteX235" fmla="*/ 1434624 w 2365533"/>
              <a:gd name="connsiteY235" fmla="*/ 1055003 h 2714131"/>
              <a:gd name="connsiteX236" fmla="*/ 1424866 w 2365533"/>
              <a:gd name="connsiteY236" fmla="*/ 1083668 h 2714131"/>
              <a:gd name="connsiteX237" fmla="*/ 1411244 w 2365533"/>
              <a:gd name="connsiteY237" fmla="*/ 1090783 h 2714131"/>
              <a:gd name="connsiteX238" fmla="*/ 1405552 w 2365533"/>
              <a:gd name="connsiteY238" fmla="*/ 1076552 h 2714131"/>
              <a:gd name="connsiteX239" fmla="*/ 1421003 w 2365533"/>
              <a:gd name="connsiteY239" fmla="*/ 1029590 h 2714131"/>
              <a:gd name="connsiteX240" fmla="*/ 1433404 w 2365533"/>
              <a:gd name="connsiteY240" fmla="*/ 1022475 h 2714131"/>
              <a:gd name="connsiteX241" fmla="*/ 1870295 w 2365533"/>
              <a:gd name="connsiteY241" fmla="*/ 1022474 h 2714131"/>
              <a:gd name="connsiteX242" fmla="*/ 1876801 w 2365533"/>
              <a:gd name="connsiteY242" fmla="*/ 1037112 h 2714131"/>
              <a:gd name="connsiteX243" fmla="*/ 1861350 w 2365533"/>
              <a:gd name="connsiteY243" fmla="*/ 1083058 h 2714131"/>
              <a:gd name="connsiteX244" fmla="*/ 1849152 w 2365533"/>
              <a:gd name="connsiteY244" fmla="*/ 1091393 h 2714131"/>
              <a:gd name="connsiteX245" fmla="*/ 1841020 w 2365533"/>
              <a:gd name="connsiteY245" fmla="*/ 1078382 h 2714131"/>
              <a:gd name="connsiteX246" fmla="*/ 1845696 w 2365533"/>
              <a:gd name="connsiteY246" fmla="*/ 1063541 h 2714131"/>
              <a:gd name="connsiteX247" fmla="*/ 1857690 w 2365533"/>
              <a:gd name="connsiteY247" fmla="*/ 1029183 h 2714131"/>
              <a:gd name="connsiteX248" fmla="*/ 1870295 w 2365533"/>
              <a:gd name="connsiteY248" fmla="*/ 1022474 h 2714131"/>
              <a:gd name="connsiteX249" fmla="*/ 2101650 w 2365533"/>
              <a:gd name="connsiteY249" fmla="*/ 974903 h 2714131"/>
              <a:gd name="connsiteX250" fmla="*/ 2106936 w 2365533"/>
              <a:gd name="connsiteY250" fmla="*/ 986694 h 2714131"/>
              <a:gd name="connsiteX251" fmla="*/ 2090265 w 2365533"/>
              <a:gd name="connsiteY251" fmla="*/ 1037519 h 2714131"/>
              <a:gd name="connsiteX252" fmla="*/ 2078677 w 2365533"/>
              <a:gd name="connsiteY252" fmla="*/ 1043008 h 2714131"/>
              <a:gd name="connsiteX253" fmla="*/ 2070952 w 2365533"/>
              <a:gd name="connsiteY253" fmla="*/ 1031623 h 2714131"/>
              <a:gd name="connsiteX254" fmla="*/ 2088435 w 2365533"/>
              <a:gd name="connsiteY254" fmla="*/ 978765 h 2714131"/>
              <a:gd name="connsiteX255" fmla="*/ 2101650 w 2365533"/>
              <a:gd name="connsiteY255" fmla="*/ 974903 h 2714131"/>
              <a:gd name="connsiteX256" fmla="*/ 1200423 w 2365533"/>
              <a:gd name="connsiteY256" fmla="*/ 925907 h 2714131"/>
              <a:gd name="connsiteX257" fmla="*/ 1208758 w 2365533"/>
              <a:gd name="connsiteY257" fmla="*/ 936886 h 2714131"/>
              <a:gd name="connsiteX258" fmla="*/ 1206522 w 2365533"/>
              <a:gd name="connsiteY258" fmla="*/ 944814 h 2714131"/>
              <a:gd name="connsiteX259" fmla="*/ 1178263 w 2365533"/>
              <a:gd name="connsiteY259" fmla="*/ 1029387 h 2714131"/>
              <a:gd name="connsiteX260" fmla="*/ 1173994 w 2365533"/>
              <a:gd name="connsiteY260" fmla="*/ 1038536 h 2714131"/>
              <a:gd name="connsiteX261" fmla="*/ 1162609 w 2365533"/>
              <a:gd name="connsiteY261" fmla="*/ 1042398 h 2714131"/>
              <a:gd name="connsiteX262" fmla="*/ 1156103 w 2365533"/>
              <a:gd name="connsiteY262" fmla="*/ 1033453 h 2714131"/>
              <a:gd name="connsiteX263" fmla="*/ 1157323 w 2365533"/>
              <a:gd name="connsiteY263" fmla="*/ 1024508 h 2714131"/>
              <a:gd name="connsiteX264" fmla="*/ 1188225 w 2365533"/>
              <a:gd name="connsiteY264" fmla="*/ 933633 h 2714131"/>
              <a:gd name="connsiteX265" fmla="*/ 1200423 w 2365533"/>
              <a:gd name="connsiteY265" fmla="*/ 925907 h 2714131"/>
              <a:gd name="connsiteX266" fmla="*/ 1666996 w 2365533"/>
              <a:gd name="connsiteY266" fmla="*/ 925298 h 2714131"/>
              <a:gd name="connsiteX267" fmla="*/ 1678380 w 2365533"/>
              <a:gd name="connsiteY267" fmla="*/ 934446 h 2714131"/>
              <a:gd name="connsiteX268" fmla="*/ 1677974 w 2365533"/>
              <a:gd name="connsiteY268" fmla="*/ 941562 h 2714131"/>
              <a:gd name="connsiteX269" fmla="*/ 1646259 w 2365533"/>
              <a:gd name="connsiteY269" fmla="*/ 1035690 h 2714131"/>
              <a:gd name="connsiteX270" fmla="*/ 1627352 w 2365533"/>
              <a:gd name="connsiteY270" fmla="*/ 1037926 h 2714131"/>
              <a:gd name="connsiteX271" fmla="*/ 1626539 w 2365533"/>
              <a:gd name="connsiteY271" fmla="*/ 1027354 h 2714131"/>
              <a:gd name="connsiteX272" fmla="*/ 1658864 w 2365533"/>
              <a:gd name="connsiteY272" fmla="*/ 932617 h 2714131"/>
              <a:gd name="connsiteX273" fmla="*/ 1666996 w 2365533"/>
              <a:gd name="connsiteY273" fmla="*/ 925298 h 2714131"/>
              <a:gd name="connsiteX274" fmla="*/ 1916037 w 2365533"/>
              <a:gd name="connsiteY274" fmla="*/ 876506 h 2714131"/>
              <a:gd name="connsiteX275" fmla="*/ 1926406 w 2365533"/>
              <a:gd name="connsiteY275" fmla="*/ 888094 h 2714131"/>
              <a:gd name="connsiteX276" fmla="*/ 1924373 w 2365533"/>
              <a:gd name="connsiteY276" fmla="*/ 895616 h 2714131"/>
              <a:gd name="connsiteX277" fmla="*/ 1895911 w 2365533"/>
              <a:gd name="connsiteY277" fmla="*/ 981002 h 2714131"/>
              <a:gd name="connsiteX278" fmla="*/ 1894488 w 2365533"/>
              <a:gd name="connsiteY278" fmla="*/ 984865 h 2714131"/>
              <a:gd name="connsiteX279" fmla="*/ 1881070 w 2365533"/>
              <a:gd name="connsiteY279" fmla="*/ 993607 h 2714131"/>
              <a:gd name="connsiteX280" fmla="*/ 1874971 w 2365533"/>
              <a:gd name="connsiteY280" fmla="*/ 977952 h 2714131"/>
              <a:gd name="connsiteX281" fmla="*/ 1886152 w 2365533"/>
              <a:gd name="connsiteY281" fmla="*/ 944408 h 2714131"/>
              <a:gd name="connsiteX282" fmla="*/ 1905669 w 2365533"/>
              <a:gd name="connsiteY282" fmla="*/ 887078 h 2714131"/>
              <a:gd name="connsiteX283" fmla="*/ 1916037 w 2365533"/>
              <a:gd name="connsiteY283" fmla="*/ 876506 h 2714131"/>
              <a:gd name="connsiteX284" fmla="*/ 1482196 w 2365533"/>
              <a:gd name="connsiteY284" fmla="*/ 876506 h 2714131"/>
              <a:gd name="connsiteX285" fmla="*/ 1490938 w 2365533"/>
              <a:gd name="connsiteY285" fmla="*/ 888094 h 2714131"/>
              <a:gd name="connsiteX286" fmla="*/ 1485246 w 2365533"/>
              <a:gd name="connsiteY286" fmla="*/ 903951 h 2714131"/>
              <a:gd name="connsiteX287" fmla="*/ 1458410 w 2365533"/>
              <a:gd name="connsiteY287" fmla="*/ 984254 h 2714131"/>
              <a:gd name="connsiteX288" fmla="*/ 1447229 w 2365533"/>
              <a:gd name="connsiteY288" fmla="*/ 994216 h 2714131"/>
              <a:gd name="connsiteX289" fmla="*/ 1437674 w 2365533"/>
              <a:gd name="connsiteY289" fmla="*/ 986287 h 2714131"/>
              <a:gd name="connsiteX290" fmla="*/ 1437674 w 2365533"/>
              <a:gd name="connsiteY290" fmla="*/ 979579 h 2714131"/>
              <a:gd name="connsiteX291" fmla="*/ 1469592 w 2365533"/>
              <a:gd name="connsiteY291" fmla="*/ 885857 h 2714131"/>
              <a:gd name="connsiteX292" fmla="*/ 1482196 w 2365533"/>
              <a:gd name="connsiteY292" fmla="*/ 876506 h 2714131"/>
              <a:gd name="connsiteX293" fmla="*/ 2165893 w 2365533"/>
              <a:gd name="connsiteY293" fmla="*/ 779531 h 2714131"/>
              <a:gd name="connsiteX294" fmla="*/ 2171179 w 2365533"/>
              <a:gd name="connsiteY294" fmla="*/ 795389 h 2714131"/>
              <a:gd name="connsiteX295" fmla="*/ 2141090 w 2365533"/>
              <a:gd name="connsiteY295" fmla="*/ 885654 h 2714131"/>
              <a:gd name="connsiteX296" fmla="*/ 2128283 w 2365533"/>
              <a:gd name="connsiteY296" fmla="*/ 896429 h 2714131"/>
              <a:gd name="connsiteX297" fmla="*/ 2119744 w 2365533"/>
              <a:gd name="connsiteY297" fmla="*/ 885247 h 2714131"/>
              <a:gd name="connsiteX298" fmla="*/ 2121980 w 2365533"/>
              <a:gd name="connsiteY298" fmla="*/ 877522 h 2714131"/>
              <a:gd name="connsiteX299" fmla="*/ 2151255 w 2365533"/>
              <a:gd name="connsiteY299" fmla="*/ 789086 h 2714131"/>
              <a:gd name="connsiteX300" fmla="*/ 2165893 w 2365533"/>
              <a:gd name="connsiteY300" fmla="*/ 779531 h 2714131"/>
              <a:gd name="connsiteX301" fmla="*/ 778576 w 2365533"/>
              <a:gd name="connsiteY301" fmla="*/ 779329 h 2714131"/>
              <a:gd name="connsiteX302" fmla="*/ 785692 w 2365533"/>
              <a:gd name="connsiteY302" fmla="*/ 793966 h 2714131"/>
              <a:gd name="connsiteX303" fmla="*/ 779999 w 2365533"/>
              <a:gd name="connsiteY303" fmla="*/ 811653 h 2714131"/>
              <a:gd name="connsiteX304" fmla="*/ 759263 w 2365533"/>
              <a:gd name="connsiteY304" fmla="*/ 873050 h 2714131"/>
              <a:gd name="connsiteX305" fmla="*/ 745235 w 2365533"/>
              <a:gd name="connsiteY305" fmla="*/ 876913 h 2714131"/>
              <a:gd name="connsiteX306" fmla="*/ 739542 w 2365533"/>
              <a:gd name="connsiteY306" fmla="*/ 866544 h 2714131"/>
              <a:gd name="connsiteX307" fmla="*/ 765971 w 2365533"/>
              <a:gd name="connsiteY307" fmla="*/ 787867 h 2714131"/>
              <a:gd name="connsiteX308" fmla="*/ 778576 w 2365533"/>
              <a:gd name="connsiteY308" fmla="*/ 779329 h 2714131"/>
              <a:gd name="connsiteX309" fmla="*/ 1028227 w 2365533"/>
              <a:gd name="connsiteY309" fmla="*/ 728300 h 2714131"/>
              <a:gd name="connsiteX310" fmla="*/ 1039409 w 2365533"/>
              <a:gd name="connsiteY310" fmla="*/ 753103 h 2714131"/>
              <a:gd name="connsiteX311" fmla="*/ 1011150 w 2365533"/>
              <a:gd name="connsiteY311" fmla="*/ 837675 h 2714131"/>
              <a:gd name="connsiteX312" fmla="*/ 996919 w 2365533"/>
              <a:gd name="connsiteY312" fmla="*/ 847434 h 2714131"/>
              <a:gd name="connsiteX313" fmla="*/ 990820 w 2365533"/>
              <a:gd name="connsiteY313" fmla="*/ 831780 h 2714131"/>
              <a:gd name="connsiteX314" fmla="*/ 992447 w 2365533"/>
              <a:gd name="connsiteY314" fmla="*/ 826900 h 2714131"/>
              <a:gd name="connsiteX315" fmla="*/ 1015419 w 2365533"/>
              <a:gd name="connsiteY315" fmla="*/ 756762 h 2714131"/>
              <a:gd name="connsiteX316" fmla="*/ 1015648 w 2365533"/>
              <a:gd name="connsiteY316" fmla="*/ 756092 h 2714131"/>
              <a:gd name="connsiteX317" fmla="*/ 1014200 w 2365533"/>
              <a:gd name="connsiteY317" fmla="*/ 750663 h 2714131"/>
              <a:gd name="connsiteX318" fmla="*/ 1021925 w 2365533"/>
              <a:gd name="connsiteY318" fmla="*/ 737652 h 2714131"/>
              <a:gd name="connsiteX319" fmla="*/ 1028227 w 2365533"/>
              <a:gd name="connsiteY319" fmla="*/ 728300 h 2714131"/>
              <a:gd name="connsiteX320" fmla="*/ 181360 w 2365533"/>
              <a:gd name="connsiteY320" fmla="*/ 702243 h 2714131"/>
              <a:gd name="connsiteX321" fmla="*/ 191982 w 2365533"/>
              <a:gd name="connsiteY321" fmla="*/ 706131 h 2714131"/>
              <a:gd name="connsiteX322" fmla="*/ 193405 w 2365533"/>
              <a:gd name="connsiteY322" fmla="*/ 717312 h 2714131"/>
              <a:gd name="connsiteX323" fmla="*/ 151932 w 2365533"/>
              <a:gd name="connsiteY323" fmla="*/ 839902 h 2714131"/>
              <a:gd name="connsiteX324" fmla="*/ 137295 w 2365533"/>
              <a:gd name="connsiteY324" fmla="*/ 848034 h 2714131"/>
              <a:gd name="connsiteX325" fmla="*/ 130179 w 2365533"/>
              <a:gd name="connsiteY325" fmla="*/ 838276 h 2714131"/>
              <a:gd name="connsiteX326" fmla="*/ 172872 w 2365533"/>
              <a:gd name="connsiteY326" fmla="*/ 712840 h 2714131"/>
              <a:gd name="connsiteX327" fmla="*/ 181360 w 2365533"/>
              <a:gd name="connsiteY327" fmla="*/ 702243 h 2714131"/>
              <a:gd name="connsiteX328" fmla="*/ 1753398 w 2365533"/>
              <a:gd name="connsiteY328" fmla="*/ 681948 h 2714131"/>
              <a:gd name="connsiteX329" fmla="*/ 1759700 w 2365533"/>
              <a:gd name="connsiteY329" fmla="*/ 696789 h 2714131"/>
              <a:gd name="connsiteX330" fmla="*/ 1712128 w 2365533"/>
              <a:gd name="connsiteY330" fmla="*/ 838895 h 2714131"/>
              <a:gd name="connsiteX331" fmla="*/ 1701557 w 2365533"/>
              <a:gd name="connsiteY331" fmla="*/ 848044 h 2714131"/>
              <a:gd name="connsiteX332" fmla="*/ 1692205 w 2365533"/>
              <a:gd name="connsiteY332" fmla="*/ 833000 h 2714131"/>
              <a:gd name="connsiteX333" fmla="*/ 1734898 w 2365533"/>
              <a:gd name="connsiteY333" fmla="*/ 705124 h 2714131"/>
              <a:gd name="connsiteX334" fmla="*/ 1739980 w 2365533"/>
              <a:gd name="connsiteY334" fmla="*/ 689673 h 2714131"/>
              <a:gd name="connsiteX335" fmla="*/ 1753398 w 2365533"/>
              <a:gd name="connsiteY335" fmla="*/ 681948 h 2714131"/>
              <a:gd name="connsiteX336" fmla="*/ 1279913 w 2365533"/>
              <a:gd name="connsiteY336" fmla="*/ 681541 h 2714131"/>
              <a:gd name="connsiteX337" fmla="*/ 1290078 w 2365533"/>
              <a:gd name="connsiteY337" fmla="*/ 691503 h 2714131"/>
              <a:gd name="connsiteX338" fmla="*/ 1287435 w 2365533"/>
              <a:gd name="connsiteY338" fmla="*/ 700245 h 2714131"/>
              <a:gd name="connsiteX339" fmla="*/ 1242913 w 2365533"/>
              <a:gd name="connsiteY339" fmla="*/ 833609 h 2714131"/>
              <a:gd name="connsiteX340" fmla="*/ 1240676 w 2365533"/>
              <a:gd name="connsiteY340" fmla="*/ 840318 h 2714131"/>
              <a:gd name="connsiteX341" fmla="*/ 1226852 w 2365533"/>
              <a:gd name="connsiteY341" fmla="*/ 847434 h 2714131"/>
              <a:gd name="connsiteX342" fmla="*/ 1220956 w 2365533"/>
              <a:gd name="connsiteY342" fmla="*/ 832593 h 2714131"/>
              <a:gd name="connsiteX343" fmla="*/ 1268122 w 2365533"/>
              <a:gd name="connsiteY343" fmla="*/ 691503 h 2714131"/>
              <a:gd name="connsiteX344" fmla="*/ 1279913 w 2365533"/>
              <a:gd name="connsiteY344" fmla="*/ 681541 h 2714131"/>
              <a:gd name="connsiteX345" fmla="*/ 2214888 w 2365533"/>
              <a:gd name="connsiteY345" fmla="*/ 633765 h 2714131"/>
              <a:gd name="connsiteX346" fmla="*/ 2220987 w 2365533"/>
              <a:gd name="connsiteY346" fmla="*/ 644947 h 2714131"/>
              <a:gd name="connsiteX347" fmla="*/ 2203300 w 2365533"/>
              <a:gd name="connsiteY347" fmla="*/ 697601 h 2714131"/>
              <a:gd name="connsiteX348" fmla="*/ 2192728 w 2365533"/>
              <a:gd name="connsiteY348" fmla="*/ 702887 h 2714131"/>
              <a:gd name="connsiteX349" fmla="*/ 2185003 w 2365533"/>
              <a:gd name="connsiteY349" fmla="*/ 689469 h 2714131"/>
              <a:gd name="connsiteX350" fmla="*/ 2202893 w 2365533"/>
              <a:gd name="connsiteY350" fmla="*/ 638441 h 2714131"/>
              <a:gd name="connsiteX351" fmla="*/ 2214888 w 2365533"/>
              <a:gd name="connsiteY351" fmla="*/ 633765 h 2714131"/>
              <a:gd name="connsiteX352" fmla="*/ 828791 w 2365533"/>
              <a:gd name="connsiteY352" fmla="*/ 633156 h 2714131"/>
              <a:gd name="connsiteX353" fmla="*/ 834687 w 2365533"/>
              <a:gd name="connsiteY353" fmla="*/ 648200 h 2714131"/>
              <a:gd name="connsiteX354" fmla="*/ 819846 w 2365533"/>
              <a:gd name="connsiteY354" fmla="*/ 692316 h 2714131"/>
              <a:gd name="connsiteX355" fmla="*/ 808868 w 2365533"/>
              <a:gd name="connsiteY355" fmla="*/ 701668 h 2714131"/>
              <a:gd name="connsiteX356" fmla="*/ 798906 w 2365533"/>
              <a:gd name="connsiteY356" fmla="*/ 688453 h 2714131"/>
              <a:gd name="connsiteX357" fmla="*/ 814763 w 2365533"/>
              <a:gd name="connsiteY357" fmla="*/ 641491 h 2714131"/>
              <a:gd name="connsiteX358" fmla="*/ 828791 w 2365533"/>
              <a:gd name="connsiteY358" fmla="*/ 633156 h 2714131"/>
              <a:gd name="connsiteX359" fmla="*/ 45404 w 2365533"/>
              <a:gd name="connsiteY359" fmla="*/ 507304 h 2714131"/>
              <a:gd name="connsiteX360" fmla="*/ 52722 w 2365533"/>
              <a:gd name="connsiteY360" fmla="*/ 519096 h 2714131"/>
              <a:gd name="connsiteX361" fmla="*/ 44590 w 2365533"/>
              <a:gd name="connsiteY361" fmla="*/ 547151 h 2714131"/>
              <a:gd name="connsiteX362" fmla="*/ 21618 w 2365533"/>
              <a:gd name="connsiteY362" fmla="*/ 615053 h 2714131"/>
              <a:gd name="connsiteX363" fmla="*/ 9623 w 2365533"/>
              <a:gd name="connsiteY363" fmla="*/ 625828 h 2714131"/>
              <a:gd name="connsiteX364" fmla="*/ 474 w 2365533"/>
              <a:gd name="connsiteY364" fmla="*/ 617493 h 2714131"/>
              <a:gd name="connsiteX365" fmla="*/ 1084 w 2365533"/>
              <a:gd name="connsiteY365" fmla="*/ 609564 h 2714131"/>
              <a:gd name="connsiteX366" fmla="*/ 30766 w 2365533"/>
              <a:gd name="connsiteY366" fmla="*/ 520722 h 2714131"/>
              <a:gd name="connsiteX367" fmla="*/ 33816 w 2365533"/>
              <a:gd name="connsiteY367" fmla="*/ 514216 h 2714131"/>
              <a:gd name="connsiteX368" fmla="*/ 45404 w 2365533"/>
              <a:gd name="connsiteY368" fmla="*/ 507304 h 2714131"/>
              <a:gd name="connsiteX369" fmla="*/ 877786 w 2365533"/>
              <a:gd name="connsiteY369" fmla="*/ 487797 h 2714131"/>
              <a:gd name="connsiteX370" fmla="*/ 884088 w 2365533"/>
              <a:gd name="connsiteY370" fmla="*/ 501621 h 2714131"/>
              <a:gd name="connsiteX371" fmla="*/ 868434 w 2365533"/>
              <a:gd name="connsiteY371" fmla="*/ 548786 h 2714131"/>
              <a:gd name="connsiteX372" fmla="*/ 852983 w 2365533"/>
              <a:gd name="connsiteY372" fmla="*/ 594935 h 2714131"/>
              <a:gd name="connsiteX373" fmla="*/ 843022 w 2365533"/>
              <a:gd name="connsiteY373" fmla="*/ 604084 h 2714131"/>
              <a:gd name="connsiteX374" fmla="*/ 832857 w 2365533"/>
              <a:gd name="connsiteY374" fmla="*/ 588837 h 2714131"/>
              <a:gd name="connsiteX375" fmla="*/ 860505 w 2365533"/>
              <a:gd name="connsiteY375" fmla="*/ 506297 h 2714131"/>
              <a:gd name="connsiteX376" fmla="*/ 864368 w 2365533"/>
              <a:gd name="connsiteY376" fmla="*/ 494709 h 2714131"/>
              <a:gd name="connsiteX377" fmla="*/ 877786 w 2365533"/>
              <a:gd name="connsiteY377" fmla="*/ 487797 h 2714131"/>
              <a:gd name="connsiteX378" fmla="*/ 2264087 w 2365533"/>
              <a:gd name="connsiteY378" fmla="*/ 487593 h 2714131"/>
              <a:gd name="connsiteX379" fmla="*/ 2270592 w 2365533"/>
              <a:gd name="connsiteY379" fmla="*/ 502231 h 2714131"/>
              <a:gd name="connsiteX380" fmla="*/ 2239487 w 2365533"/>
              <a:gd name="connsiteY380" fmla="*/ 593919 h 2714131"/>
              <a:gd name="connsiteX381" fmla="*/ 2229729 w 2365533"/>
              <a:gd name="connsiteY381" fmla="*/ 604084 h 2714131"/>
              <a:gd name="connsiteX382" fmla="*/ 2218751 w 2365533"/>
              <a:gd name="connsiteY382" fmla="*/ 590463 h 2714131"/>
              <a:gd name="connsiteX383" fmla="*/ 2250059 w 2365533"/>
              <a:gd name="connsiteY383" fmla="*/ 495318 h 2714131"/>
              <a:gd name="connsiteX384" fmla="*/ 2264087 w 2365533"/>
              <a:gd name="connsiteY384" fmla="*/ 487593 h 2714131"/>
              <a:gd name="connsiteX385" fmla="*/ 2049402 w 2365533"/>
              <a:gd name="connsiteY385" fmla="*/ 486983 h 2714131"/>
              <a:gd name="connsiteX386" fmla="*/ 2056517 w 2365533"/>
              <a:gd name="connsiteY386" fmla="*/ 494708 h 2714131"/>
              <a:gd name="connsiteX387" fmla="*/ 2055501 w 2365533"/>
              <a:gd name="connsiteY387" fmla="*/ 504670 h 2714131"/>
              <a:gd name="connsiteX388" fmla="*/ 2025819 w 2365533"/>
              <a:gd name="connsiteY388" fmla="*/ 593919 h 2714131"/>
              <a:gd name="connsiteX389" fmla="*/ 2022566 w 2365533"/>
              <a:gd name="connsiteY389" fmla="*/ 600221 h 2714131"/>
              <a:gd name="connsiteX390" fmla="*/ 2010978 w 2365533"/>
              <a:gd name="connsiteY390" fmla="*/ 604490 h 2714131"/>
              <a:gd name="connsiteX391" fmla="*/ 2004066 w 2365533"/>
              <a:gd name="connsiteY391" fmla="*/ 593919 h 2714131"/>
              <a:gd name="connsiteX392" fmla="*/ 2005896 w 2365533"/>
              <a:gd name="connsiteY392" fmla="*/ 587413 h 2714131"/>
              <a:gd name="connsiteX393" fmla="*/ 2035984 w 2365533"/>
              <a:gd name="connsiteY393" fmla="*/ 497148 h 2714131"/>
              <a:gd name="connsiteX394" fmla="*/ 2040253 w 2365533"/>
              <a:gd name="connsiteY394" fmla="*/ 489219 h 2714131"/>
              <a:gd name="connsiteX395" fmla="*/ 2049402 w 2365533"/>
              <a:gd name="connsiteY395" fmla="*/ 486983 h 2714131"/>
              <a:gd name="connsiteX396" fmla="*/ 661881 w 2365533"/>
              <a:gd name="connsiteY396" fmla="*/ 486983 h 2714131"/>
              <a:gd name="connsiteX397" fmla="*/ 670013 w 2365533"/>
              <a:gd name="connsiteY397" fmla="*/ 498977 h 2714131"/>
              <a:gd name="connsiteX398" fmla="*/ 659645 w 2365533"/>
              <a:gd name="connsiteY398" fmla="*/ 533538 h 2714131"/>
              <a:gd name="connsiteX399" fmla="*/ 639722 w 2365533"/>
              <a:gd name="connsiteY399" fmla="*/ 591885 h 2714131"/>
              <a:gd name="connsiteX400" fmla="*/ 637485 w 2365533"/>
              <a:gd name="connsiteY400" fmla="*/ 597578 h 2714131"/>
              <a:gd name="connsiteX401" fmla="*/ 624881 w 2365533"/>
              <a:gd name="connsiteY401" fmla="*/ 604693 h 2714131"/>
              <a:gd name="connsiteX402" fmla="*/ 618172 w 2365533"/>
              <a:gd name="connsiteY402" fmla="*/ 590056 h 2714131"/>
              <a:gd name="connsiteX403" fmla="*/ 649683 w 2365533"/>
              <a:gd name="connsiteY403" fmla="*/ 496335 h 2714131"/>
              <a:gd name="connsiteX404" fmla="*/ 661881 w 2365533"/>
              <a:gd name="connsiteY404" fmla="*/ 486983 h 2714131"/>
              <a:gd name="connsiteX405" fmla="*/ 1613324 w 2365533"/>
              <a:gd name="connsiteY405" fmla="*/ 486576 h 2714131"/>
              <a:gd name="connsiteX406" fmla="*/ 1621050 w 2365533"/>
              <a:gd name="connsiteY406" fmla="*/ 498368 h 2714131"/>
              <a:gd name="connsiteX407" fmla="*/ 1612104 w 2365533"/>
              <a:gd name="connsiteY407" fmla="*/ 525000 h 2714131"/>
              <a:gd name="connsiteX408" fmla="*/ 1589132 w 2365533"/>
              <a:gd name="connsiteY408" fmla="*/ 593919 h 2714131"/>
              <a:gd name="connsiteX409" fmla="*/ 1577747 w 2365533"/>
              <a:gd name="connsiteY409" fmla="*/ 603880 h 2714131"/>
              <a:gd name="connsiteX410" fmla="*/ 1567988 w 2365533"/>
              <a:gd name="connsiteY410" fmla="*/ 596561 h 2714131"/>
              <a:gd name="connsiteX411" fmla="*/ 1567582 w 2365533"/>
              <a:gd name="connsiteY411" fmla="*/ 589853 h 2714131"/>
              <a:gd name="connsiteX412" fmla="*/ 1600720 w 2365533"/>
              <a:gd name="connsiteY412" fmla="*/ 493692 h 2714131"/>
              <a:gd name="connsiteX413" fmla="*/ 1613324 w 2365533"/>
              <a:gd name="connsiteY413" fmla="*/ 486576 h 2714131"/>
              <a:gd name="connsiteX414" fmla="*/ 79964 w 2365533"/>
              <a:gd name="connsiteY414" fmla="*/ 410126 h 2714131"/>
              <a:gd name="connsiteX415" fmla="*/ 87080 w 2365533"/>
              <a:gd name="connsiteY415" fmla="*/ 422121 h 2714131"/>
              <a:gd name="connsiteX416" fmla="*/ 69799 w 2365533"/>
              <a:gd name="connsiteY416" fmla="*/ 472743 h 2714131"/>
              <a:gd name="connsiteX417" fmla="*/ 58618 w 2365533"/>
              <a:gd name="connsiteY417" fmla="*/ 478638 h 2714131"/>
              <a:gd name="connsiteX418" fmla="*/ 50283 w 2365533"/>
              <a:gd name="connsiteY418" fmla="*/ 466847 h 2714131"/>
              <a:gd name="connsiteX419" fmla="*/ 68580 w 2365533"/>
              <a:gd name="connsiteY419" fmla="*/ 413379 h 2714131"/>
              <a:gd name="connsiteX420" fmla="*/ 79964 w 2365533"/>
              <a:gd name="connsiteY420" fmla="*/ 410126 h 2714131"/>
              <a:gd name="connsiteX421" fmla="*/ 1645040 w 2365533"/>
              <a:gd name="connsiteY421" fmla="*/ 389603 h 2714131"/>
              <a:gd name="connsiteX422" fmla="*/ 1651545 w 2365533"/>
              <a:gd name="connsiteY422" fmla="*/ 405053 h 2714131"/>
              <a:gd name="connsiteX423" fmla="*/ 1637111 w 2365533"/>
              <a:gd name="connsiteY423" fmla="*/ 448153 h 2714131"/>
              <a:gd name="connsiteX424" fmla="*/ 1625320 w 2365533"/>
              <a:gd name="connsiteY424" fmla="*/ 458521 h 2714131"/>
              <a:gd name="connsiteX425" fmla="*/ 1615968 w 2365533"/>
              <a:gd name="connsiteY425" fmla="*/ 444900 h 2714131"/>
              <a:gd name="connsiteX426" fmla="*/ 1632028 w 2365533"/>
              <a:gd name="connsiteY426" fmla="*/ 397328 h 2714131"/>
              <a:gd name="connsiteX427" fmla="*/ 1645040 w 2365533"/>
              <a:gd name="connsiteY427" fmla="*/ 389603 h 2714131"/>
              <a:gd name="connsiteX428" fmla="*/ 2081727 w 2365533"/>
              <a:gd name="connsiteY428" fmla="*/ 389196 h 2714131"/>
              <a:gd name="connsiteX429" fmla="*/ 2089046 w 2365533"/>
              <a:gd name="connsiteY429" fmla="*/ 398548 h 2714131"/>
              <a:gd name="connsiteX430" fmla="*/ 2084980 w 2365533"/>
              <a:gd name="connsiteY430" fmla="*/ 416032 h 2714131"/>
              <a:gd name="connsiteX431" fmla="*/ 2073392 w 2365533"/>
              <a:gd name="connsiteY431" fmla="*/ 450389 h 2714131"/>
              <a:gd name="connsiteX432" fmla="*/ 2059974 w 2365533"/>
              <a:gd name="connsiteY432" fmla="*/ 458115 h 2714131"/>
              <a:gd name="connsiteX433" fmla="*/ 2053062 w 2365533"/>
              <a:gd name="connsiteY433" fmla="*/ 443477 h 2714131"/>
              <a:gd name="connsiteX434" fmla="*/ 2068309 w 2365533"/>
              <a:gd name="connsiteY434" fmla="*/ 398955 h 2714131"/>
              <a:gd name="connsiteX435" fmla="*/ 2081727 w 2365533"/>
              <a:gd name="connsiteY435" fmla="*/ 389196 h 2714131"/>
              <a:gd name="connsiteX436" fmla="*/ 696036 w 2365533"/>
              <a:gd name="connsiteY436" fmla="*/ 389196 h 2714131"/>
              <a:gd name="connsiteX437" fmla="*/ 703558 w 2365533"/>
              <a:gd name="connsiteY437" fmla="*/ 401394 h 2714131"/>
              <a:gd name="connsiteX438" fmla="*/ 685667 w 2365533"/>
              <a:gd name="connsiteY438" fmla="*/ 452625 h 2714131"/>
              <a:gd name="connsiteX439" fmla="*/ 673063 w 2365533"/>
              <a:gd name="connsiteY439" fmla="*/ 457911 h 2714131"/>
              <a:gd name="connsiteX440" fmla="*/ 666761 w 2365533"/>
              <a:gd name="connsiteY440" fmla="*/ 444697 h 2714131"/>
              <a:gd name="connsiteX441" fmla="*/ 682821 w 2365533"/>
              <a:gd name="connsiteY441" fmla="*/ 397125 h 2714131"/>
              <a:gd name="connsiteX442" fmla="*/ 696036 w 2365533"/>
              <a:gd name="connsiteY442" fmla="*/ 389196 h 2714131"/>
              <a:gd name="connsiteX443" fmla="*/ 943452 w 2365533"/>
              <a:gd name="connsiteY443" fmla="*/ 293645 h 2714131"/>
              <a:gd name="connsiteX444" fmla="*/ 948534 w 2365533"/>
              <a:gd name="connsiteY444" fmla="*/ 310519 h 2714131"/>
              <a:gd name="connsiteX445" fmla="*/ 919869 w 2365533"/>
              <a:gd name="connsiteY445" fmla="*/ 395905 h 2714131"/>
              <a:gd name="connsiteX446" fmla="*/ 916210 w 2365533"/>
              <a:gd name="connsiteY446" fmla="*/ 404240 h 2714131"/>
              <a:gd name="connsiteX447" fmla="*/ 903808 w 2365533"/>
              <a:gd name="connsiteY447" fmla="*/ 409932 h 2714131"/>
              <a:gd name="connsiteX448" fmla="*/ 897303 w 2365533"/>
              <a:gd name="connsiteY448" fmla="*/ 398548 h 2714131"/>
              <a:gd name="connsiteX449" fmla="*/ 899132 w 2365533"/>
              <a:gd name="connsiteY449" fmla="*/ 391839 h 2714131"/>
              <a:gd name="connsiteX450" fmla="*/ 928408 w 2365533"/>
              <a:gd name="connsiteY450" fmla="*/ 303810 h 2714131"/>
              <a:gd name="connsiteX451" fmla="*/ 943452 w 2365533"/>
              <a:gd name="connsiteY451" fmla="*/ 293645 h 2714131"/>
              <a:gd name="connsiteX452" fmla="*/ 2322434 w 2365533"/>
              <a:gd name="connsiteY452" fmla="*/ 291613 h 2714131"/>
              <a:gd name="connsiteX453" fmla="*/ 2335852 w 2365533"/>
              <a:gd name="connsiteY453" fmla="*/ 305437 h 2714131"/>
              <a:gd name="connsiteX454" fmla="*/ 2303933 w 2365533"/>
              <a:gd name="connsiteY454" fmla="*/ 400175 h 2714131"/>
              <a:gd name="connsiteX455" fmla="*/ 2290109 w 2365533"/>
              <a:gd name="connsiteY455" fmla="*/ 408103 h 2714131"/>
              <a:gd name="connsiteX456" fmla="*/ 2284213 w 2365533"/>
              <a:gd name="connsiteY456" fmla="*/ 392449 h 2714131"/>
              <a:gd name="connsiteX457" fmla="*/ 2314912 w 2365533"/>
              <a:gd name="connsiteY457" fmla="*/ 302591 h 2714131"/>
              <a:gd name="connsiteX458" fmla="*/ 2322434 w 2365533"/>
              <a:gd name="connsiteY458" fmla="*/ 291613 h 2714131"/>
              <a:gd name="connsiteX459" fmla="*/ 2356512 w 2365533"/>
              <a:gd name="connsiteY459" fmla="*/ 195172 h 2714131"/>
              <a:gd name="connsiteX460" fmla="*/ 2365533 w 2365533"/>
              <a:gd name="connsiteY460" fmla="*/ 197688 h 2714131"/>
              <a:gd name="connsiteX461" fmla="*/ 2365533 w 2365533"/>
              <a:gd name="connsiteY461" fmla="*/ 223914 h 2714131"/>
              <a:gd name="connsiteX462" fmla="*/ 2353335 w 2365533"/>
              <a:gd name="connsiteY462" fmla="*/ 255628 h 2714131"/>
              <a:gd name="connsiteX463" fmla="*/ 2341950 w 2365533"/>
              <a:gd name="connsiteY463" fmla="*/ 264574 h 2714131"/>
              <a:gd name="connsiteX464" fmla="*/ 2332802 w 2365533"/>
              <a:gd name="connsiteY464" fmla="*/ 258068 h 2714131"/>
              <a:gd name="connsiteX465" fmla="*/ 2332802 w 2365533"/>
              <a:gd name="connsiteY465" fmla="*/ 250546 h 2714131"/>
              <a:gd name="connsiteX466" fmla="*/ 2349472 w 2365533"/>
              <a:gd name="connsiteY466" fmla="*/ 200738 h 2714131"/>
              <a:gd name="connsiteX467" fmla="*/ 2356512 w 2365533"/>
              <a:gd name="connsiteY467" fmla="*/ 195172 h 2714131"/>
              <a:gd name="connsiteX468" fmla="*/ 975777 w 2365533"/>
              <a:gd name="connsiteY468" fmla="*/ 194435 h 2714131"/>
              <a:gd name="connsiteX469" fmla="*/ 983299 w 2365533"/>
              <a:gd name="connsiteY469" fmla="*/ 202973 h 2714131"/>
              <a:gd name="connsiteX470" fmla="*/ 977810 w 2365533"/>
              <a:gd name="connsiteY470" fmla="*/ 224117 h 2714131"/>
              <a:gd name="connsiteX471" fmla="*/ 967035 w 2365533"/>
              <a:gd name="connsiteY471" fmla="*/ 255628 h 2714131"/>
              <a:gd name="connsiteX472" fmla="*/ 953820 w 2365533"/>
              <a:gd name="connsiteY472" fmla="*/ 263557 h 2714131"/>
              <a:gd name="connsiteX473" fmla="*/ 947721 w 2365533"/>
              <a:gd name="connsiteY473" fmla="*/ 249122 h 2714131"/>
              <a:gd name="connsiteX474" fmla="*/ 963375 w 2365533"/>
              <a:gd name="connsiteY474" fmla="*/ 202160 h 2714131"/>
              <a:gd name="connsiteX475" fmla="*/ 975777 w 2365533"/>
              <a:gd name="connsiteY475" fmla="*/ 194435 h 2714131"/>
              <a:gd name="connsiteX476" fmla="*/ 209670 w 2365533"/>
              <a:gd name="connsiteY476" fmla="*/ 21418 h 2714131"/>
              <a:gd name="connsiteX477" fmla="*/ 215972 w 2365533"/>
              <a:gd name="connsiteY477" fmla="*/ 36055 h 2714131"/>
              <a:gd name="connsiteX478" fmla="*/ 178768 w 2365533"/>
              <a:gd name="connsiteY478" fmla="*/ 147260 h 2714131"/>
              <a:gd name="connsiteX479" fmla="*/ 119811 w 2365533"/>
              <a:gd name="connsiteY479" fmla="*/ 321895 h 2714131"/>
              <a:gd name="connsiteX480" fmla="*/ 109850 w 2365533"/>
              <a:gd name="connsiteY480" fmla="*/ 333279 h 2714131"/>
              <a:gd name="connsiteX481" fmla="*/ 99685 w 2365533"/>
              <a:gd name="connsiteY481" fmla="*/ 327994 h 2714131"/>
              <a:gd name="connsiteX482" fmla="*/ 98262 w 2365533"/>
              <a:gd name="connsiteY482" fmla="*/ 322301 h 2714131"/>
              <a:gd name="connsiteX483" fmla="*/ 118592 w 2365533"/>
              <a:gd name="connsiteY483" fmla="*/ 261311 h 2714131"/>
              <a:gd name="connsiteX484" fmla="*/ 187103 w 2365533"/>
              <a:gd name="connsiteY484" fmla="*/ 56589 h 2714131"/>
              <a:gd name="connsiteX485" fmla="*/ 196862 w 2365533"/>
              <a:gd name="connsiteY485" fmla="*/ 28940 h 2714131"/>
              <a:gd name="connsiteX486" fmla="*/ 209670 w 2365533"/>
              <a:gd name="connsiteY486" fmla="*/ 21418 h 2714131"/>
              <a:gd name="connsiteX487" fmla="*/ 415002 w 2365533"/>
              <a:gd name="connsiteY487" fmla="*/ 21011 h 2714131"/>
              <a:gd name="connsiteX488" fmla="*/ 422727 w 2365533"/>
              <a:gd name="connsiteY488" fmla="*/ 32802 h 2714131"/>
              <a:gd name="connsiteX489" fmla="*/ 420085 w 2365533"/>
              <a:gd name="connsiteY489" fmla="*/ 41951 h 2714131"/>
              <a:gd name="connsiteX490" fmla="*/ 334902 w 2365533"/>
              <a:gd name="connsiteY490" fmla="*/ 297498 h 2714131"/>
              <a:gd name="connsiteX491" fmla="*/ 262731 w 2365533"/>
              <a:gd name="connsiteY491" fmla="*/ 511370 h 2714131"/>
              <a:gd name="connsiteX492" fmla="*/ 260698 w 2365533"/>
              <a:gd name="connsiteY492" fmla="*/ 517062 h 2714131"/>
              <a:gd name="connsiteX493" fmla="*/ 245653 w 2365533"/>
              <a:gd name="connsiteY493" fmla="*/ 526414 h 2714131"/>
              <a:gd name="connsiteX494" fmla="*/ 240977 w 2365533"/>
              <a:gd name="connsiteY494" fmla="*/ 509946 h 2714131"/>
              <a:gd name="connsiteX495" fmla="*/ 283264 w 2365533"/>
              <a:gd name="connsiteY495" fmla="*/ 383291 h 2714131"/>
              <a:gd name="connsiteX496" fmla="*/ 385524 w 2365533"/>
              <a:gd name="connsiteY496" fmla="*/ 78951 h 2714131"/>
              <a:gd name="connsiteX497" fmla="*/ 402398 w 2365533"/>
              <a:gd name="connsiteY497" fmla="*/ 28126 h 2714131"/>
              <a:gd name="connsiteX498" fmla="*/ 415002 w 2365533"/>
              <a:gd name="connsiteY498" fmla="*/ 21011 h 2714131"/>
              <a:gd name="connsiteX499" fmla="*/ 1512081 w 2365533"/>
              <a:gd name="connsiteY499" fmla="*/ 894 h 2714131"/>
              <a:gd name="connsiteX500" fmla="*/ 1517976 w 2365533"/>
              <a:gd name="connsiteY500" fmla="*/ 14718 h 2714131"/>
              <a:gd name="connsiteX501" fmla="*/ 1482399 w 2365533"/>
              <a:gd name="connsiteY501" fmla="*/ 121450 h 2714131"/>
              <a:gd name="connsiteX502" fmla="*/ 1393150 w 2365533"/>
              <a:gd name="connsiteY502" fmla="*/ 387366 h 2714131"/>
              <a:gd name="connsiteX503" fmla="*/ 1356150 w 2365533"/>
              <a:gd name="connsiteY503" fmla="*/ 496538 h 2714131"/>
              <a:gd name="connsiteX504" fmla="*/ 1347001 w 2365533"/>
              <a:gd name="connsiteY504" fmla="*/ 506703 h 2714131"/>
              <a:gd name="connsiteX505" fmla="*/ 1335007 w 2365533"/>
              <a:gd name="connsiteY505" fmla="*/ 495928 h 2714131"/>
              <a:gd name="connsiteX506" fmla="*/ 1339683 w 2365533"/>
              <a:gd name="connsiteY506" fmla="*/ 479461 h 2714131"/>
              <a:gd name="connsiteX507" fmla="*/ 1439300 w 2365533"/>
              <a:gd name="connsiteY507" fmla="*/ 182643 h 2714131"/>
              <a:gd name="connsiteX508" fmla="*/ 1496223 w 2365533"/>
              <a:gd name="connsiteY508" fmla="*/ 13701 h 2714131"/>
              <a:gd name="connsiteX509" fmla="*/ 1498663 w 2365533"/>
              <a:gd name="connsiteY509" fmla="*/ 6993 h 2714131"/>
              <a:gd name="connsiteX510" fmla="*/ 1512081 w 2365533"/>
              <a:gd name="connsiteY510" fmla="*/ 894 h 2714131"/>
              <a:gd name="connsiteX511" fmla="*/ 2213262 w 2365533"/>
              <a:gd name="connsiteY511" fmla="*/ 893 h 2714131"/>
              <a:gd name="connsiteX512" fmla="*/ 2218954 w 2365533"/>
              <a:gd name="connsiteY512" fmla="*/ 16751 h 2714131"/>
              <a:gd name="connsiteX513" fmla="*/ 2188663 w 2365533"/>
              <a:gd name="connsiteY513" fmla="*/ 107016 h 2714131"/>
              <a:gd name="connsiteX514" fmla="*/ 2123810 w 2365533"/>
              <a:gd name="connsiteY514" fmla="*/ 301167 h 2714131"/>
              <a:gd name="connsiteX515" fmla="*/ 2113035 w 2365533"/>
              <a:gd name="connsiteY515" fmla="*/ 313162 h 2714131"/>
              <a:gd name="connsiteX516" fmla="*/ 2103683 w 2365533"/>
              <a:gd name="connsiteY516" fmla="*/ 308486 h 2714131"/>
              <a:gd name="connsiteX517" fmla="*/ 2101447 w 2365533"/>
              <a:gd name="connsiteY517" fmla="*/ 300354 h 2714131"/>
              <a:gd name="connsiteX518" fmla="*/ 2103277 w 2365533"/>
              <a:gd name="connsiteY518" fmla="*/ 295068 h 2714131"/>
              <a:gd name="connsiteX519" fmla="*/ 2155321 w 2365533"/>
              <a:gd name="connsiteY519" fmla="*/ 140967 h 2714131"/>
              <a:gd name="connsiteX520" fmla="*/ 2196998 w 2365533"/>
              <a:gd name="connsiteY520" fmla="*/ 15938 h 2714131"/>
              <a:gd name="connsiteX521" fmla="*/ 2199031 w 2365533"/>
              <a:gd name="connsiteY521" fmla="*/ 10245 h 2714131"/>
              <a:gd name="connsiteX522" fmla="*/ 2213262 w 2365533"/>
              <a:gd name="connsiteY522" fmla="*/ 893 h 2714131"/>
              <a:gd name="connsiteX523" fmla="*/ 1982517 w 2365533"/>
              <a:gd name="connsiteY523" fmla="*/ 690 h 2714131"/>
              <a:gd name="connsiteX524" fmla="*/ 1988006 w 2365533"/>
              <a:gd name="connsiteY524" fmla="*/ 16548 h 2714131"/>
              <a:gd name="connsiteX525" fmla="*/ 1973978 w 2365533"/>
              <a:gd name="connsiteY525" fmla="*/ 58834 h 2714131"/>
              <a:gd name="connsiteX526" fmla="*/ 1883103 w 2365533"/>
              <a:gd name="connsiteY526" fmla="*/ 329629 h 2714131"/>
              <a:gd name="connsiteX527" fmla="*/ 1827806 w 2365533"/>
              <a:gd name="connsiteY527" fmla="*/ 493692 h 2714131"/>
              <a:gd name="connsiteX528" fmla="*/ 1825366 w 2365533"/>
              <a:gd name="connsiteY528" fmla="*/ 500198 h 2714131"/>
              <a:gd name="connsiteX529" fmla="*/ 1812762 w 2365533"/>
              <a:gd name="connsiteY529" fmla="*/ 506297 h 2714131"/>
              <a:gd name="connsiteX530" fmla="*/ 1806663 w 2365533"/>
              <a:gd name="connsiteY530" fmla="*/ 492066 h 2714131"/>
              <a:gd name="connsiteX531" fmla="*/ 1808899 w 2365533"/>
              <a:gd name="connsiteY531" fmla="*/ 483934 h 2714131"/>
              <a:gd name="connsiteX532" fmla="*/ 1932099 w 2365533"/>
              <a:gd name="connsiteY532" fmla="*/ 116978 h 2714131"/>
              <a:gd name="connsiteX533" fmla="*/ 1967269 w 2365533"/>
              <a:gd name="connsiteY533" fmla="*/ 12482 h 2714131"/>
              <a:gd name="connsiteX534" fmla="*/ 1968286 w 2365533"/>
              <a:gd name="connsiteY534" fmla="*/ 9636 h 2714131"/>
              <a:gd name="connsiteX535" fmla="*/ 1982517 w 2365533"/>
              <a:gd name="connsiteY535" fmla="*/ 690 h 2714131"/>
              <a:gd name="connsiteX536" fmla="*/ 1039206 w 2365533"/>
              <a:gd name="connsiteY536" fmla="*/ 690 h 2714131"/>
              <a:gd name="connsiteX537" fmla="*/ 1047745 w 2365533"/>
              <a:gd name="connsiteY537" fmla="*/ 13295 h 2714131"/>
              <a:gd name="connsiteX538" fmla="*/ 1045915 w 2365533"/>
              <a:gd name="connsiteY538" fmla="*/ 19800 h 2714131"/>
              <a:gd name="connsiteX539" fmla="*/ 1017656 w 2365533"/>
              <a:gd name="connsiteY539" fmla="*/ 104373 h 2714131"/>
              <a:gd name="connsiteX540" fmla="*/ 1015217 w 2365533"/>
              <a:gd name="connsiteY540" fmla="*/ 111082 h 2714131"/>
              <a:gd name="connsiteX541" fmla="*/ 1000986 w 2365533"/>
              <a:gd name="connsiteY541" fmla="*/ 117791 h 2714131"/>
              <a:gd name="connsiteX542" fmla="*/ 995700 w 2365533"/>
              <a:gd name="connsiteY542" fmla="*/ 103966 h 2714131"/>
              <a:gd name="connsiteX543" fmla="*/ 1001392 w 2365533"/>
              <a:gd name="connsiteY543" fmla="*/ 86686 h 2714131"/>
              <a:gd name="connsiteX544" fmla="*/ 1027821 w 2365533"/>
              <a:gd name="connsiteY544" fmla="*/ 8009 h 2714131"/>
              <a:gd name="connsiteX545" fmla="*/ 1039206 w 2365533"/>
              <a:gd name="connsiteY545" fmla="*/ 690 h 2714131"/>
              <a:gd name="connsiteX546" fmla="*/ 1774947 w 2365533"/>
              <a:gd name="connsiteY546" fmla="*/ 487 h 2714131"/>
              <a:gd name="connsiteX547" fmla="*/ 1784096 w 2365533"/>
              <a:gd name="connsiteY547" fmla="*/ 11058 h 2714131"/>
              <a:gd name="connsiteX548" fmla="*/ 1766002 w 2365533"/>
              <a:gd name="connsiteY548" fmla="*/ 65543 h 2714131"/>
              <a:gd name="connsiteX549" fmla="*/ 1688748 w 2365533"/>
              <a:gd name="connsiteY549" fmla="*/ 295678 h 2714131"/>
              <a:gd name="connsiteX550" fmla="*/ 1685496 w 2365533"/>
              <a:gd name="connsiteY550" fmla="*/ 305233 h 2714131"/>
              <a:gd name="connsiteX551" fmla="*/ 1671875 w 2365533"/>
              <a:gd name="connsiteY551" fmla="*/ 312348 h 2714131"/>
              <a:gd name="connsiteX552" fmla="*/ 1665776 w 2365533"/>
              <a:gd name="connsiteY552" fmla="*/ 297711 h 2714131"/>
              <a:gd name="connsiteX553" fmla="*/ 1736930 w 2365533"/>
              <a:gd name="connsiteY553" fmla="*/ 85466 h 2714131"/>
              <a:gd name="connsiteX554" fmla="*/ 1761936 w 2365533"/>
              <a:gd name="connsiteY554" fmla="*/ 11871 h 2714131"/>
              <a:gd name="connsiteX555" fmla="*/ 1774947 w 2365533"/>
              <a:gd name="connsiteY555" fmla="*/ 487 h 2714131"/>
              <a:gd name="connsiteX556" fmla="*/ 1275034 w 2365533"/>
              <a:gd name="connsiteY556" fmla="*/ 487 h 2714131"/>
              <a:gd name="connsiteX557" fmla="*/ 1286622 w 2365533"/>
              <a:gd name="connsiteY557" fmla="*/ 15125 h 2714131"/>
              <a:gd name="connsiteX558" fmla="*/ 1255517 w 2365533"/>
              <a:gd name="connsiteY558" fmla="*/ 107220 h 2714131"/>
              <a:gd name="connsiteX559" fmla="*/ 1133537 w 2365533"/>
              <a:gd name="connsiteY559" fmla="*/ 472143 h 2714131"/>
              <a:gd name="connsiteX560" fmla="*/ 1131504 w 2365533"/>
              <a:gd name="connsiteY560" fmla="*/ 477835 h 2714131"/>
              <a:gd name="connsiteX561" fmla="*/ 1111174 w 2365533"/>
              <a:gd name="connsiteY561" fmla="*/ 471533 h 2714131"/>
              <a:gd name="connsiteX562" fmla="*/ 1158136 w 2365533"/>
              <a:gd name="connsiteY562" fmla="*/ 331053 h 2714131"/>
              <a:gd name="connsiteX563" fmla="*/ 1242099 w 2365533"/>
              <a:gd name="connsiteY563" fmla="*/ 80384 h 2714131"/>
              <a:gd name="connsiteX564" fmla="*/ 1265885 w 2365533"/>
              <a:gd name="connsiteY564" fmla="*/ 11465 h 2714131"/>
              <a:gd name="connsiteX565" fmla="*/ 1275034 w 2365533"/>
              <a:gd name="connsiteY565" fmla="*/ 487 h 2714131"/>
              <a:gd name="connsiteX566" fmla="*/ 824115 w 2365533"/>
              <a:gd name="connsiteY566" fmla="*/ 284 h 2714131"/>
              <a:gd name="connsiteX567" fmla="*/ 832450 w 2365533"/>
              <a:gd name="connsiteY567" fmla="*/ 16752 h 2714131"/>
              <a:gd name="connsiteX568" fmla="*/ 791790 w 2365533"/>
              <a:gd name="connsiteY568" fmla="*/ 137512 h 2714131"/>
              <a:gd name="connsiteX569" fmla="*/ 737102 w 2365533"/>
              <a:gd name="connsiteY569" fmla="*/ 300558 h 2714131"/>
              <a:gd name="connsiteX570" fmla="*/ 727547 w 2365533"/>
              <a:gd name="connsiteY570" fmla="*/ 313163 h 2714131"/>
              <a:gd name="connsiteX571" fmla="*/ 716569 w 2365533"/>
              <a:gd name="connsiteY571" fmla="*/ 297305 h 2714131"/>
              <a:gd name="connsiteX572" fmla="*/ 774713 w 2365533"/>
              <a:gd name="connsiteY572" fmla="*/ 124297 h 2714131"/>
              <a:gd name="connsiteX573" fmla="*/ 812323 w 2365533"/>
              <a:gd name="connsiteY573" fmla="*/ 11872 h 2714131"/>
              <a:gd name="connsiteX574" fmla="*/ 824115 w 2365533"/>
              <a:gd name="connsiteY574" fmla="*/ 284 h 271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</a:cxnLst>
            <a:rect l="l" t="t" r="r" b="b"/>
            <a:pathLst>
              <a:path w="2365533" h="2714131">
                <a:moveTo>
                  <a:pt x="1831668" y="2693191"/>
                </a:moveTo>
                <a:cubicBezTo>
                  <a:pt x="1837767" y="2693395"/>
                  <a:pt x="1843053" y="2696444"/>
                  <a:pt x="1842850" y="2703560"/>
                </a:cubicBezTo>
                <a:cubicBezTo>
                  <a:pt x="1842646" y="2709455"/>
                  <a:pt x="1838987" y="2714131"/>
                  <a:pt x="1833091" y="2714131"/>
                </a:cubicBezTo>
                <a:cubicBezTo>
                  <a:pt x="1826789" y="2713928"/>
                  <a:pt x="1823333" y="2709252"/>
                  <a:pt x="1822723" y="2704373"/>
                </a:cubicBezTo>
                <a:cubicBezTo>
                  <a:pt x="1822926" y="2697054"/>
                  <a:pt x="1825772" y="2692988"/>
                  <a:pt x="1831668" y="2693191"/>
                </a:cubicBezTo>
                <a:close/>
                <a:moveTo>
                  <a:pt x="1545219" y="2629355"/>
                </a:moveTo>
                <a:cubicBezTo>
                  <a:pt x="1552944" y="2631388"/>
                  <a:pt x="1553351" y="2637691"/>
                  <a:pt x="1551521" y="2643993"/>
                </a:cubicBezTo>
                <a:cubicBezTo>
                  <a:pt x="1547862" y="2655784"/>
                  <a:pt x="1543796" y="2667576"/>
                  <a:pt x="1539933" y="2679367"/>
                </a:cubicBezTo>
                <a:cubicBezTo>
                  <a:pt x="1533427" y="2682010"/>
                  <a:pt x="1526719" y="2680790"/>
                  <a:pt x="1519806" y="2679977"/>
                </a:cubicBezTo>
                <a:cubicBezTo>
                  <a:pt x="1515740" y="2676724"/>
                  <a:pt x="1519806" y="2673675"/>
                  <a:pt x="1520620" y="2671032"/>
                </a:cubicBezTo>
                <a:cubicBezTo>
                  <a:pt x="1524076" y="2659850"/>
                  <a:pt x="1528345" y="2648872"/>
                  <a:pt x="1531598" y="2637487"/>
                </a:cubicBezTo>
                <a:cubicBezTo>
                  <a:pt x="1533834" y="2629965"/>
                  <a:pt x="1538307" y="2627526"/>
                  <a:pt x="1545219" y="2629355"/>
                </a:cubicBezTo>
                <a:close/>
                <a:moveTo>
                  <a:pt x="1916800" y="2600920"/>
                </a:moveTo>
                <a:cubicBezTo>
                  <a:pt x="1919291" y="2601606"/>
                  <a:pt x="1921628" y="2603334"/>
                  <a:pt x="1923559" y="2605367"/>
                </a:cubicBezTo>
                <a:cubicBezTo>
                  <a:pt x="1928235" y="2610246"/>
                  <a:pt x="1926609" y="2615532"/>
                  <a:pt x="1922136" y="2619598"/>
                </a:cubicBezTo>
                <a:cubicBezTo>
                  <a:pt x="1909532" y="2630779"/>
                  <a:pt x="1896724" y="2641961"/>
                  <a:pt x="1883916" y="2652939"/>
                </a:cubicBezTo>
                <a:cubicBezTo>
                  <a:pt x="1880053" y="2656191"/>
                  <a:pt x="1876394" y="2659647"/>
                  <a:pt x="1872328" y="2662697"/>
                </a:cubicBezTo>
                <a:cubicBezTo>
                  <a:pt x="1868872" y="2665340"/>
                  <a:pt x="1865416" y="2666153"/>
                  <a:pt x="1861146" y="2663713"/>
                </a:cubicBezTo>
                <a:cubicBezTo>
                  <a:pt x="1857284" y="2661274"/>
                  <a:pt x="1857284" y="2657818"/>
                  <a:pt x="1857284" y="2653955"/>
                </a:cubicBezTo>
                <a:cubicBezTo>
                  <a:pt x="1856674" y="2650092"/>
                  <a:pt x="1858097" y="2646840"/>
                  <a:pt x="1861146" y="2644197"/>
                </a:cubicBezTo>
                <a:cubicBezTo>
                  <a:pt x="1877207" y="2630373"/>
                  <a:pt x="1893064" y="2616345"/>
                  <a:pt x="1909125" y="2602724"/>
                </a:cubicBezTo>
                <a:cubicBezTo>
                  <a:pt x="1911667" y="2600589"/>
                  <a:pt x="1914310" y="2600233"/>
                  <a:pt x="1916800" y="2600920"/>
                </a:cubicBezTo>
                <a:close/>
                <a:moveTo>
                  <a:pt x="1731848" y="2580157"/>
                </a:moveTo>
                <a:cubicBezTo>
                  <a:pt x="1735711" y="2579751"/>
                  <a:pt x="1738964" y="2580970"/>
                  <a:pt x="1741810" y="2583817"/>
                </a:cubicBezTo>
                <a:cubicBezTo>
                  <a:pt x="1758074" y="2598861"/>
                  <a:pt x="1774541" y="2613905"/>
                  <a:pt x="1791008" y="2628949"/>
                </a:cubicBezTo>
                <a:cubicBezTo>
                  <a:pt x="1796701" y="2634235"/>
                  <a:pt x="1799344" y="2640537"/>
                  <a:pt x="1793448" y="2646433"/>
                </a:cubicBezTo>
                <a:cubicBezTo>
                  <a:pt x="1787756" y="2651922"/>
                  <a:pt x="1781657" y="2649889"/>
                  <a:pt x="1775761" y="2644400"/>
                </a:cubicBezTo>
                <a:cubicBezTo>
                  <a:pt x="1760920" y="2630372"/>
                  <a:pt x="1745469" y="2616751"/>
                  <a:pt x="1730425" y="2602927"/>
                </a:cubicBezTo>
                <a:cubicBezTo>
                  <a:pt x="1727985" y="2600690"/>
                  <a:pt x="1725749" y="2598048"/>
                  <a:pt x="1723716" y="2595405"/>
                </a:cubicBezTo>
                <a:cubicBezTo>
                  <a:pt x="1721480" y="2592355"/>
                  <a:pt x="1720463" y="2589102"/>
                  <a:pt x="1722496" y="2585240"/>
                </a:cubicBezTo>
                <a:cubicBezTo>
                  <a:pt x="1724733" y="2580970"/>
                  <a:pt x="1727782" y="2579954"/>
                  <a:pt x="1731848" y="2580157"/>
                </a:cubicBezTo>
                <a:close/>
                <a:moveTo>
                  <a:pt x="1577544" y="2532178"/>
                </a:moveTo>
                <a:cubicBezTo>
                  <a:pt x="1585269" y="2534211"/>
                  <a:pt x="1586286" y="2540310"/>
                  <a:pt x="1584456" y="2546612"/>
                </a:cubicBezTo>
                <a:cubicBezTo>
                  <a:pt x="1581000" y="2558607"/>
                  <a:pt x="1576731" y="2570398"/>
                  <a:pt x="1572868" y="2582190"/>
                </a:cubicBezTo>
                <a:cubicBezTo>
                  <a:pt x="1571242" y="2586866"/>
                  <a:pt x="1569819" y="2591948"/>
                  <a:pt x="1567379" y="2596217"/>
                </a:cubicBezTo>
                <a:cubicBezTo>
                  <a:pt x="1565143" y="2599877"/>
                  <a:pt x="1561483" y="2603129"/>
                  <a:pt x="1556604" y="2601503"/>
                </a:cubicBezTo>
                <a:cubicBezTo>
                  <a:pt x="1551318" y="2599673"/>
                  <a:pt x="1547659" y="2596217"/>
                  <a:pt x="1547659" y="2589712"/>
                </a:cubicBezTo>
                <a:cubicBezTo>
                  <a:pt x="1551318" y="2578937"/>
                  <a:pt x="1554774" y="2568162"/>
                  <a:pt x="1558434" y="2557387"/>
                </a:cubicBezTo>
                <a:cubicBezTo>
                  <a:pt x="1560264" y="2551695"/>
                  <a:pt x="1562703" y="2546002"/>
                  <a:pt x="1564126" y="2540310"/>
                </a:cubicBezTo>
                <a:cubicBezTo>
                  <a:pt x="1565956" y="2532788"/>
                  <a:pt x="1570225" y="2530145"/>
                  <a:pt x="1577544" y="2532178"/>
                </a:cubicBezTo>
                <a:close/>
                <a:moveTo>
                  <a:pt x="1893675" y="2386005"/>
                </a:moveTo>
                <a:cubicBezTo>
                  <a:pt x="1899570" y="2388648"/>
                  <a:pt x="1901400" y="2393731"/>
                  <a:pt x="1899774" y="2399423"/>
                </a:cubicBezTo>
                <a:cubicBezTo>
                  <a:pt x="1896927" y="2408775"/>
                  <a:pt x="1893471" y="2417924"/>
                  <a:pt x="1890422" y="2427275"/>
                </a:cubicBezTo>
                <a:cubicBezTo>
                  <a:pt x="1883306" y="2448418"/>
                  <a:pt x="1876597" y="2469561"/>
                  <a:pt x="1869279" y="2490705"/>
                </a:cubicBezTo>
                <a:cubicBezTo>
                  <a:pt x="1867042" y="2496194"/>
                  <a:pt x="1865822" y="2503106"/>
                  <a:pt x="1857487" y="2502903"/>
                </a:cubicBezTo>
                <a:cubicBezTo>
                  <a:pt x="1848949" y="2503106"/>
                  <a:pt x="1845086" y="2497210"/>
                  <a:pt x="1848135" y="2487249"/>
                </a:cubicBezTo>
                <a:cubicBezTo>
                  <a:pt x="1851185" y="2477287"/>
                  <a:pt x="1854641" y="2467325"/>
                  <a:pt x="1858097" y="2457363"/>
                </a:cubicBezTo>
                <a:cubicBezTo>
                  <a:pt x="1864603" y="2438050"/>
                  <a:pt x="1871108" y="2418940"/>
                  <a:pt x="1877614" y="2399830"/>
                </a:cubicBezTo>
                <a:cubicBezTo>
                  <a:pt x="1878630" y="2396984"/>
                  <a:pt x="1879444" y="2393934"/>
                  <a:pt x="1881070" y="2391495"/>
                </a:cubicBezTo>
                <a:cubicBezTo>
                  <a:pt x="1883916" y="2387022"/>
                  <a:pt x="1887576" y="2383363"/>
                  <a:pt x="1893675" y="2386005"/>
                </a:cubicBezTo>
                <a:close/>
                <a:moveTo>
                  <a:pt x="1635967" y="2336884"/>
                </a:moveTo>
                <a:cubicBezTo>
                  <a:pt x="1638940" y="2335588"/>
                  <a:pt x="1642396" y="2335995"/>
                  <a:pt x="1645852" y="2338231"/>
                </a:cubicBezTo>
                <a:cubicBezTo>
                  <a:pt x="1652561" y="2342704"/>
                  <a:pt x="1650528" y="2348803"/>
                  <a:pt x="1648698" y="2354698"/>
                </a:cubicBezTo>
                <a:cubicBezTo>
                  <a:pt x="1643413" y="2371166"/>
                  <a:pt x="1637923" y="2387430"/>
                  <a:pt x="1632434" y="2403693"/>
                </a:cubicBezTo>
                <a:cubicBezTo>
                  <a:pt x="1627758" y="2417721"/>
                  <a:pt x="1623083" y="2431952"/>
                  <a:pt x="1618203" y="2445980"/>
                </a:cubicBezTo>
                <a:cubicBezTo>
                  <a:pt x="1616170" y="2451672"/>
                  <a:pt x="1612511" y="2455331"/>
                  <a:pt x="1605802" y="2453705"/>
                </a:cubicBezTo>
                <a:cubicBezTo>
                  <a:pt x="1600516" y="2452485"/>
                  <a:pt x="1596044" y="2450046"/>
                  <a:pt x="1596857" y="2443337"/>
                </a:cubicBezTo>
                <a:cubicBezTo>
                  <a:pt x="1597263" y="2441304"/>
                  <a:pt x="1597670" y="2439474"/>
                  <a:pt x="1598280" y="2437441"/>
                </a:cubicBezTo>
                <a:cubicBezTo>
                  <a:pt x="1608445" y="2406946"/>
                  <a:pt x="1618610" y="2376248"/>
                  <a:pt x="1628978" y="2345753"/>
                </a:cubicBezTo>
                <a:cubicBezTo>
                  <a:pt x="1630503" y="2341179"/>
                  <a:pt x="1632994" y="2338180"/>
                  <a:pt x="1635967" y="2336884"/>
                </a:cubicBezTo>
                <a:close/>
                <a:moveTo>
                  <a:pt x="1940434" y="2239426"/>
                </a:moveTo>
                <a:cubicBezTo>
                  <a:pt x="1946533" y="2240849"/>
                  <a:pt x="1950395" y="2246135"/>
                  <a:pt x="1948159" y="2252641"/>
                </a:cubicBezTo>
                <a:cubicBezTo>
                  <a:pt x="1942873" y="2269311"/>
                  <a:pt x="1936977" y="2285779"/>
                  <a:pt x="1931082" y="2302246"/>
                </a:cubicBezTo>
                <a:cubicBezTo>
                  <a:pt x="1929252" y="2307125"/>
                  <a:pt x="1924983" y="2310581"/>
                  <a:pt x="1920104" y="2309158"/>
                </a:cubicBezTo>
                <a:cubicBezTo>
                  <a:pt x="1915224" y="2307735"/>
                  <a:pt x="1911972" y="2303466"/>
                  <a:pt x="1912378" y="2295334"/>
                </a:cubicBezTo>
                <a:cubicBezTo>
                  <a:pt x="1912785" y="2293504"/>
                  <a:pt x="1913801" y="2289641"/>
                  <a:pt x="1915021" y="2285779"/>
                </a:cubicBezTo>
                <a:cubicBezTo>
                  <a:pt x="1919290" y="2272768"/>
                  <a:pt x="1923966" y="2259756"/>
                  <a:pt x="1928032" y="2246745"/>
                </a:cubicBezTo>
                <a:cubicBezTo>
                  <a:pt x="1930065" y="2240036"/>
                  <a:pt x="1934944" y="2238003"/>
                  <a:pt x="1940434" y="2239426"/>
                </a:cubicBezTo>
                <a:close/>
                <a:moveTo>
                  <a:pt x="1692204" y="2190431"/>
                </a:moveTo>
                <a:cubicBezTo>
                  <a:pt x="1698913" y="2192261"/>
                  <a:pt x="1699930" y="2198360"/>
                  <a:pt x="1698303" y="2203646"/>
                </a:cubicBezTo>
                <a:cubicBezTo>
                  <a:pt x="1693221" y="2220316"/>
                  <a:pt x="1687732" y="2236987"/>
                  <a:pt x="1681633" y="2253454"/>
                </a:cubicBezTo>
                <a:cubicBezTo>
                  <a:pt x="1680210" y="2257317"/>
                  <a:pt x="1676753" y="2262400"/>
                  <a:pt x="1670858" y="2260163"/>
                </a:cubicBezTo>
                <a:cubicBezTo>
                  <a:pt x="1666182" y="2258334"/>
                  <a:pt x="1661506" y="2255691"/>
                  <a:pt x="1662522" y="2247152"/>
                </a:cubicBezTo>
                <a:cubicBezTo>
                  <a:pt x="1663946" y="2242883"/>
                  <a:pt x="1666182" y="2236580"/>
                  <a:pt x="1668215" y="2230075"/>
                </a:cubicBezTo>
                <a:cubicBezTo>
                  <a:pt x="1671671" y="2219503"/>
                  <a:pt x="1674924" y="2208728"/>
                  <a:pt x="1678786" y="2198360"/>
                </a:cubicBezTo>
                <a:cubicBezTo>
                  <a:pt x="1681023" y="2192668"/>
                  <a:pt x="1685292" y="2188602"/>
                  <a:pt x="1692204" y="2190431"/>
                </a:cubicBezTo>
                <a:close/>
                <a:moveTo>
                  <a:pt x="1526719" y="2045479"/>
                </a:moveTo>
                <a:cubicBezTo>
                  <a:pt x="1532818" y="2046902"/>
                  <a:pt x="1534444" y="2051374"/>
                  <a:pt x="1533631" y="2060116"/>
                </a:cubicBezTo>
                <a:cubicBezTo>
                  <a:pt x="1533428" y="2061133"/>
                  <a:pt x="1532411" y="2064995"/>
                  <a:pt x="1531191" y="2068858"/>
                </a:cubicBezTo>
                <a:cubicBezTo>
                  <a:pt x="1522043" y="2095694"/>
                  <a:pt x="1512894" y="2122326"/>
                  <a:pt x="1503746" y="2149161"/>
                </a:cubicBezTo>
                <a:cubicBezTo>
                  <a:pt x="1503339" y="2150178"/>
                  <a:pt x="1503339" y="2151194"/>
                  <a:pt x="1502933" y="2152008"/>
                </a:cubicBezTo>
                <a:cubicBezTo>
                  <a:pt x="1500087" y="2157903"/>
                  <a:pt x="1496834" y="2165019"/>
                  <a:pt x="1489108" y="2162173"/>
                </a:cubicBezTo>
                <a:cubicBezTo>
                  <a:pt x="1481790" y="2159326"/>
                  <a:pt x="1480163" y="2153024"/>
                  <a:pt x="1483009" y="2144486"/>
                </a:cubicBezTo>
                <a:cubicBezTo>
                  <a:pt x="1493784" y="2114397"/>
                  <a:pt x="1503746" y="2084106"/>
                  <a:pt x="1513911" y="2053611"/>
                </a:cubicBezTo>
                <a:cubicBezTo>
                  <a:pt x="1516147" y="2046902"/>
                  <a:pt x="1520010" y="2044056"/>
                  <a:pt x="1526719" y="2045479"/>
                </a:cubicBezTo>
                <a:close/>
                <a:moveTo>
                  <a:pt x="1734745" y="2045072"/>
                </a:moveTo>
                <a:cubicBezTo>
                  <a:pt x="1737845" y="2043649"/>
                  <a:pt x="1741403" y="2044056"/>
                  <a:pt x="1744859" y="2046496"/>
                </a:cubicBezTo>
                <a:cubicBezTo>
                  <a:pt x="1747502" y="2048122"/>
                  <a:pt x="1749129" y="2050562"/>
                  <a:pt x="1749332" y="2054424"/>
                </a:cubicBezTo>
                <a:cubicBezTo>
                  <a:pt x="1748722" y="2056457"/>
                  <a:pt x="1748112" y="2058897"/>
                  <a:pt x="1747299" y="2061540"/>
                </a:cubicBezTo>
                <a:cubicBezTo>
                  <a:pt x="1737337" y="2091222"/>
                  <a:pt x="1727172" y="2120903"/>
                  <a:pt x="1717414" y="2150788"/>
                </a:cubicBezTo>
                <a:cubicBezTo>
                  <a:pt x="1715177" y="2157497"/>
                  <a:pt x="1712128" y="2165223"/>
                  <a:pt x="1703996" y="2162173"/>
                </a:cubicBezTo>
                <a:cubicBezTo>
                  <a:pt x="1697084" y="2159530"/>
                  <a:pt x="1694238" y="2152821"/>
                  <a:pt x="1697491" y="2143876"/>
                </a:cubicBezTo>
                <a:cubicBezTo>
                  <a:pt x="1708062" y="2114398"/>
                  <a:pt x="1717414" y="2084309"/>
                  <a:pt x="1727375" y="2054628"/>
                </a:cubicBezTo>
                <a:cubicBezTo>
                  <a:pt x="1729002" y="2049749"/>
                  <a:pt x="1731645" y="2046496"/>
                  <a:pt x="1734745" y="2045072"/>
                </a:cubicBezTo>
                <a:close/>
                <a:moveTo>
                  <a:pt x="1804426" y="1850514"/>
                </a:moveTo>
                <a:cubicBezTo>
                  <a:pt x="1810728" y="1851124"/>
                  <a:pt x="1812355" y="1855597"/>
                  <a:pt x="1813981" y="1860273"/>
                </a:cubicBezTo>
                <a:cubicBezTo>
                  <a:pt x="1813371" y="1862916"/>
                  <a:pt x="1812761" y="1865355"/>
                  <a:pt x="1812152" y="1867592"/>
                </a:cubicBezTo>
                <a:cubicBezTo>
                  <a:pt x="1802190" y="1897273"/>
                  <a:pt x="1792228" y="1926955"/>
                  <a:pt x="1782266" y="1956637"/>
                </a:cubicBezTo>
                <a:cubicBezTo>
                  <a:pt x="1780030" y="1963549"/>
                  <a:pt x="1776777" y="1969851"/>
                  <a:pt x="1768035" y="1967005"/>
                </a:cubicBezTo>
                <a:cubicBezTo>
                  <a:pt x="1759497" y="1964159"/>
                  <a:pt x="1759294" y="1957653"/>
                  <a:pt x="1762140" y="1949725"/>
                </a:cubicBezTo>
                <a:cubicBezTo>
                  <a:pt x="1772508" y="1919433"/>
                  <a:pt x="1782673" y="1889141"/>
                  <a:pt x="1792635" y="1858850"/>
                </a:cubicBezTo>
                <a:cubicBezTo>
                  <a:pt x="1794668" y="1852954"/>
                  <a:pt x="1797717" y="1849701"/>
                  <a:pt x="1804426" y="1850514"/>
                </a:cubicBezTo>
                <a:close/>
                <a:moveTo>
                  <a:pt x="1840410" y="1752930"/>
                </a:moveTo>
                <a:cubicBezTo>
                  <a:pt x="1846916" y="1754557"/>
                  <a:pt x="1848339" y="1760046"/>
                  <a:pt x="1846509" y="1765738"/>
                </a:cubicBezTo>
                <a:cubicBezTo>
                  <a:pt x="1841426" y="1781799"/>
                  <a:pt x="1836141" y="1797656"/>
                  <a:pt x="1830448" y="1813514"/>
                </a:cubicBezTo>
                <a:cubicBezTo>
                  <a:pt x="1828619" y="1818393"/>
                  <a:pt x="1824756" y="1822459"/>
                  <a:pt x="1818860" y="1821036"/>
                </a:cubicBezTo>
                <a:cubicBezTo>
                  <a:pt x="1813574" y="1819816"/>
                  <a:pt x="1810728" y="1815547"/>
                  <a:pt x="1810525" y="1809854"/>
                </a:cubicBezTo>
                <a:cubicBezTo>
                  <a:pt x="1810322" y="1805585"/>
                  <a:pt x="1812761" y="1802129"/>
                  <a:pt x="1814184" y="1798266"/>
                </a:cubicBezTo>
                <a:cubicBezTo>
                  <a:pt x="1818454" y="1785458"/>
                  <a:pt x="1822723" y="1772650"/>
                  <a:pt x="1826789" y="1759842"/>
                </a:cubicBezTo>
                <a:cubicBezTo>
                  <a:pt x="1829025" y="1752930"/>
                  <a:pt x="1834514" y="1751507"/>
                  <a:pt x="1840410" y="1752930"/>
                </a:cubicBezTo>
                <a:close/>
                <a:moveTo>
                  <a:pt x="2137431" y="1656160"/>
                </a:moveTo>
                <a:cubicBezTo>
                  <a:pt x="2141700" y="1657583"/>
                  <a:pt x="2143733" y="1660632"/>
                  <a:pt x="2143936" y="1665308"/>
                </a:cubicBezTo>
                <a:cubicBezTo>
                  <a:pt x="2144140" y="1669984"/>
                  <a:pt x="2142717" y="1674050"/>
                  <a:pt x="2141293" y="1678116"/>
                </a:cubicBezTo>
                <a:cubicBezTo>
                  <a:pt x="2099821" y="1802332"/>
                  <a:pt x="2058347" y="1926752"/>
                  <a:pt x="2016874" y="2050968"/>
                </a:cubicBezTo>
                <a:cubicBezTo>
                  <a:pt x="2005693" y="2084309"/>
                  <a:pt x="1994511" y="2117447"/>
                  <a:pt x="1983126" y="2150585"/>
                </a:cubicBezTo>
                <a:cubicBezTo>
                  <a:pt x="1978654" y="2163392"/>
                  <a:pt x="1970725" y="2166849"/>
                  <a:pt x="1963610" y="2159123"/>
                </a:cubicBezTo>
                <a:cubicBezTo>
                  <a:pt x="1961780" y="2156684"/>
                  <a:pt x="1960763" y="2154447"/>
                  <a:pt x="1961170" y="2148958"/>
                </a:cubicBezTo>
                <a:cubicBezTo>
                  <a:pt x="1961780" y="2147332"/>
                  <a:pt x="1962796" y="2143062"/>
                  <a:pt x="1964219" y="2138996"/>
                </a:cubicBezTo>
                <a:cubicBezTo>
                  <a:pt x="1986582" y="2072721"/>
                  <a:pt x="2008945" y="2006648"/>
                  <a:pt x="2031105" y="1940373"/>
                </a:cubicBezTo>
                <a:cubicBezTo>
                  <a:pt x="2053265" y="1874097"/>
                  <a:pt x="2075018" y="1807415"/>
                  <a:pt x="2097584" y="1741342"/>
                </a:cubicBezTo>
                <a:cubicBezTo>
                  <a:pt x="2105716" y="1717353"/>
                  <a:pt x="2114255" y="1693567"/>
                  <a:pt x="2121980" y="1669578"/>
                </a:cubicBezTo>
                <a:cubicBezTo>
                  <a:pt x="2122997" y="1666121"/>
                  <a:pt x="2125030" y="1662869"/>
                  <a:pt x="2126859" y="1659819"/>
                </a:cubicBezTo>
                <a:cubicBezTo>
                  <a:pt x="2129299" y="1655956"/>
                  <a:pt x="2133161" y="1654737"/>
                  <a:pt x="2137431" y="1656160"/>
                </a:cubicBezTo>
                <a:close/>
                <a:moveTo>
                  <a:pt x="1656831" y="1655957"/>
                </a:moveTo>
                <a:cubicBezTo>
                  <a:pt x="1662930" y="1656770"/>
                  <a:pt x="1665166" y="1661242"/>
                  <a:pt x="1665166" y="1666325"/>
                </a:cubicBezTo>
                <a:cubicBezTo>
                  <a:pt x="1664759" y="1667545"/>
                  <a:pt x="1664556" y="1668155"/>
                  <a:pt x="1664353" y="1668968"/>
                </a:cubicBezTo>
                <a:cubicBezTo>
                  <a:pt x="1653578" y="1701292"/>
                  <a:pt x="1642803" y="1733617"/>
                  <a:pt x="1631825" y="1765942"/>
                </a:cubicBezTo>
                <a:cubicBezTo>
                  <a:pt x="1630402" y="1770211"/>
                  <a:pt x="1627555" y="1772651"/>
                  <a:pt x="1622879" y="1773261"/>
                </a:cubicBezTo>
                <a:cubicBezTo>
                  <a:pt x="1618000" y="1773870"/>
                  <a:pt x="1615561" y="1770414"/>
                  <a:pt x="1612918" y="1767568"/>
                </a:cubicBezTo>
                <a:cubicBezTo>
                  <a:pt x="1610478" y="1764925"/>
                  <a:pt x="1611088" y="1762079"/>
                  <a:pt x="1612105" y="1759030"/>
                </a:cubicBezTo>
                <a:cubicBezTo>
                  <a:pt x="1622676" y="1727721"/>
                  <a:pt x="1633044" y="1696617"/>
                  <a:pt x="1643616" y="1665308"/>
                </a:cubicBezTo>
                <a:cubicBezTo>
                  <a:pt x="1645649" y="1659006"/>
                  <a:pt x="1649512" y="1654330"/>
                  <a:pt x="1656831" y="1655957"/>
                </a:cubicBezTo>
                <a:close/>
                <a:moveTo>
                  <a:pt x="1523466" y="1627901"/>
                </a:moveTo>
                <a:cubicBezTo>
                  <a:pt x="1531801" y="1632170"/>
                  <a:pt x="1540136" y="1636643"/>
                  <a:pt x="1548472" y="1641116"/>
                </a:cubicBezTo>
                <a:cubicBezTo>
                  <a:pt x="1562703" y="1648638"/>
                  <a:pt x="1577137" y="1656160"/>
                  <a:pt x="1591368" y="1663479"/>
                </a:cubicBezTo>
                <a:cubicBezTo>
                  <a:pt x="1595637" y="1665715"/>
                  <a:pt x="1597874" y="1668968"/>
                  <a:pt x="1596857" y="1674253"/>
                </a:cubicBezTo>
                <a:cubicBezTo>
                  <a:pt x="1595841" y="1678319"/>
                  <a:pt x="1593198" y="1679743"/>
                  <a:pt x="1589335" y="1679336"/>
                </a:cubicBezTo>
                <a:cubicBezTo>
                  <a:pt x="1584862" y="1679133"/>
                  <a:pt x="1580796" y="1677303"/>
                  <a:pt x="1576934" y="1675270"/>
                </a:cubicBezTo>
                <a:cubicBezTo>
                  <a:pt x="1557417" y="1664698"/>
                  <a:pt x="1538307" y="1653720"/>
                  <a:pt x="1518790" y="1643352"/>
                </a:cubicBezTo>
                <a:cubicBezTo>
                  <a:pt x="1516350" y="1641929"/>
                  <a:pt x="1514114" y="1640506"/>
                  <a:pt x="1512894" y="1638269"/>
                </a:cubicBezTo>
                <a:cubicBezTo>
                  <a:pt x="1511268" y="1635220"/>
                  <a:pt x="1511064" y="1631357"/>
                  <a:pt x="1513301" y="1628714"/>
                </a:cubicBezTo>
                <a:cubicBezTo>
                  <a:pt x="1516147" y="1625258"/>
                  <a:pt x="1520010" y="1626275"/>
                  <a:pt x="1523466" y="1627901"/>
                </a:cubicBezTo>
                <a:close/>
                <a:moveTo>
                  <a:pt x="1468372" y="1593950"/>
                </a:moveTo>
                <a:cubicBezTo>
                  <a:pt x="1474878" y="1593747"/>
                  <a:pt x="1478740" y="1596593"/>
                  <a:pt x="1479147" y="1603302"/>
                </a:cubicBezTo>
                <a:cubicBezTo>
                  <a:pt x="1479553" y="1611231"/>
                  <a:pt x="1473861" y="1615703"/>
                  <a:pt x="1467355" y="1615703"/>
                </a:cubicBezTo>
                <a:cubicBezTo>
                  <a:pt x="1459833" y="1615703"/>
                  <a:pt x="1457190" y="1609401"/>
                  <a:pt x="1457800" y="1601879"/>
                </a:cubicBezTo>
                <a:cubicBezTo>
                  <a:pt x="1458410" y="1595577"/>
                  <a:pt x="1462680" y="1594153"/>
                  <a:pt x="1468372" y="1593950"/>
                </a:cubicBezTo>
                <a:close/>
                <a:moveTo>
                  <a:pt x="1904043" y="1558169"/>
                </a:moveTo>
                <a:cubicBezTo>
                  <a:pt x="1912379" y="1561015"/>
                  <a:pt x="1912785" y="1567724"/>
                  <a:pt x="1909939" y="1575653"/>
                </a:cubicBezTo>
                <a:cubicBezTo>
                  <a:pt x="1899977" y="1604725"/>
                  <a:pt x="1890219" y="1633797"/>
                  <a:pt x="1880461" y="1662869"/>
                </a:cubicBezTo>
                <a:cubicBezTo>
                  <a:pt x="1879851" y="1664495"/>
                  <a:pt x="1879647" y="1666121"/>
                  <a:pt x="1878834" y="1667748"/>
                </a:cubicBezTo>
                <a:cubicBezTo>
                  <a:pt x="1876191" y="1673034"/>
                  <a:pt x="1872125" y="1676490"/>
                  <a:pt x="1865823" y="1675067"/>
                </a:cubicBezTo>
                <a:cubicBezTo>
                  <a:pt x="1859724" y="1673440"/>
                  <a:pt x="1858911" y="1668561"/>
                  <a:pt x="1859521" y="1660429"/>
                </a:cubicBezTo>
                <a:cubicBezTo>
                  <a:pt x="1859724" y="1660022"/>
                  <a:pt x="1860334" y="1656973"/>
                  <a:pt x="1861350" y="1654127"/>
                </a:cubicBezTo>
                <a:cubicBezTo>
                  <a:pt x="1870905" y="1625665"/>
                  <a:pt x="1880461" y="1597203"/>
                  <a:pt x="1890016" y="1568741"/>
                </a:cubicBezTo>
                <a:cubicBezTo>
                  <a:pt x="1892252" y="1561829"/>
                  <a:pt x="1895505" y="1555323"/>
                  <a:pt x="1904043" y="1558169"/>
                </a:cubicBezTo>
                <a:close/>
                <a:moveTo>
                  <a:pt x="1688749" y="1558169"/>
                </a:moveTo>
                <a:cubicBezTo>
                  <a:pt x="1694035" y="1559389"/>
                  <a:pt x="1697491" y="1562845"/>
                  <a:pt x="1698101" y="1569147"/>
                </a:cubicBezTo>
                <a:cubicBezTo>
                  <a:pt x="1697694" y="1570164"/>
                  <a:pt x="1697288" y="1571790"/>
                  <a:pt x="1696881" y="1573417"/>
                </a:cubicBezTo>
                <a:cubicBezTo>
                  <a:pt x="1692002" y="1588461"/>
                  <a:pt x="1687123" y="1603505"/>
                  <a:pt x="1682040" y="1618549"/>
                </a:cubicBezTo>
                <a:cubicBezTo>
                  <a:pt x="1679804" y="1625258"/>
                  <a:pt x="1675534" y="1630137"/>
                  <a:pt x="1667606" y="1626884"/>
                </a:cubicBezTo>
                <a:cubicBezTo>
                  <a:pt x="1660287" y="1623835"/>
                  <a:pt x="1659677" y="1618346"/>
                  <a:pt x="1662320" y="1611230"/>
                </a:cubicBezTo>
                <a:cubicBezTo>
                  <a:pt x="1667809" y="1596389"/>
                  <a:pt x="1672282" y="1581142"/>
                  <a:pt x="1677567" y="1566301"/>
                </a:cubicBezTo>
                <a:cubicBezTo>
                  <a:pt x="1679194" y="1561422"/>
                  <a:pt x="1682243" y="1556949"/>
                  <a:pt x="1688749" y="1558169"/>
                </a:cubicBezTo>
                <a:close/>
                <a:moveTo>
                  <a:pt x="1505297" y="1521042"/>
                </a:moveTo>
                <a:cubicBezTo>
                  <a:pt x="1507609" y="1520102"/>
                  <a:pt x="1510252" y="1520255"/>
                  <a:pt x="1513098" y="1522186"/>
                </a:cubicBezTo>
                <a:cubicBezTo>
                  <a:pt x="1518384" y="1525845"/>
                  <a:pt x="1516351" y="1530927"/>
                  <a:pt x="1513911" y="1535400"/>
                </a:cubicBezTo>
                <a:cubicBezTo>
                  <a:pt x="1510048" y="1542312"/>
                  <a:pt x="1505779" y="1549224"/>
                  <a:pt x="1501916" y="1556137"/>
                </a:cubicBezTo>
                <a:cubicBezTo>
                  <a:pt x="1499883" y="1559796"/>
                  <a:pt x="1497444" y="1562032"/>
                  <a:pt x="1493378" y="1561422"/>
                </a:cubicBezTo>
                <a:cubicBezTo>
                  <a:pt x="1486669" y="1561219"/>
                  <a:pt x="1483010" y="1555527"/>
                  <a:pt x="1486059" y="1549631"/>
                </a:cubicBezTo>
                <a:cubicBezTo>
                  <a:pt x="1490328" y="1541702"/>
                  <a:pt x="1494598" y="1533977"/>
                  <a:pt x="1499477" y="1526455"/>
                </a:cubicBezTo>
                <a:cubicBezTo>
                  <a:pt x="1501002" y="1524016"/>
                  <a:pt x="1502984" y="1521983"/>
                  <a:pt x="1505297" y="1521042"/>
                </a:cubicBezTo>
                <a:close/>
                <a:moveTo>
                  <a:pt x="2195168" y="1460992"/>
                </a:moveTo>
                <a:cubicBezTo>
                  <a:pt x="2198624" y="1458959"/>
                  <a:pt x="2202487" y="1459365"/>
                  <a:pt x="2205536" y="1462008"/>
                </a:cubicBezTo>
                <a:cubicBezTo>
                  <a:pt x="2208992" y="1465058"/>
                  <a:pt x="2211229" y="1468920"/>
                  <a:pt x="2209602" y="1473596"/>
                </a:cubicBezTo>
                <a:cubicBezTo>
                  <a:pt x="2198624" y="1506124"/>
                  <a:pt x="2187443" y="1538652"/>
                  <a:pt x="2176261" y="1571180"/>
                </a:cubicBezTo>
                <a:cubicBezTo>
                  <a:pt x="2175041" y="1575856"/>
                  <a:pt x="2171382" y="1578296"/>
                  <a:pt x="2166299" y="1577889"/>
                </a:cubicBezTo>
                <a:cubicBezTo>
                  <a:pt x="2158981" y="1577686"/>
                  <a:pt x="2154508" y="1571993"/>
                  <a:pt x="2156744" y="1564675"/>
                </a:cubicBezTo>
                <a:cubicBezTo>
                  <a:pt x="2166909" y="1533773"/>
                  <a:pt x="2177481" y="1502668"/>
                  <a:pt x="2187849" y="1471767"/>
                </a:cubicBezTo>
                <a:cubicBezTo>
                  <a:pt x="2189272" y="1467701"/>
                  <a:pt x="2191305" y="1463431"/>
                  <a:pt x="2195168" y="1460992"/>
                </a:cubicBezTo>
                <a:close/>
                <a:moveTo>
                  <a:pt x="1953038" y="1411590"/>
                </a:moveTo>
                <a:cubicBezTo>
                  <a:pt x="1958934" y="1413420"/>
                  <a:pt x="1962593" y="1418096"/>
                  <a:pt x="1960763" y="1423991"/>
                </a:cubicBezTo>
                <a:cubicBezTo>
                  <a:pt x="1955478" y="1441068"/>
                  <a:pt x="1949379" y="1457739"/>
                  <a:pt x="1943483" y="1474613"/>
                </a:cubicBezTo>
                <a:cubicBezTo>
                  <a:pt x="1941856" y="1478882"/>
                  <a:pt x="1938400" y="1481118"/>
                  <a:pt x="1933521" y="1480102"/>
                </a:cubicBezTo>
                <a:cubicBezTo>
                  <a:pt x="1925796" y="1479492"/>
                  <a:pt x="1922746" y="1474206"/>
                  <a:pt x="1924779" y="1467497"/>
                </a:cubicBezTo>
                <a:cubicBezTo>
                  <a:pt x="1929862" y="1450420"/>
                  <a:pt x="1935554" y="1433546"/>
                  <a:pt x="1941247" y="1416672"/>
                </a:cubicBezTo>
                <a:cubicBezTo>
                  <a:pt x="1943076" y="1411387"/>
                  <a:pt x="1947955" y="1409964"/>
                  <a:pt x="1953038" y="1411590"/>
                </a:cubicBezTo>
                <a:close/>
                <a:moveTo>
                  <a:pt x="2250669" y="1314617"/>
                </a:moveTo>
                <a:cubicBezTo>
                  <a:pt x="2258598" y="1316853"/>
                  <a:pt x="2259208" y="1323358"/>
                  <a:pt x="2257175" y="1329254"/>
                </a:cubicBezTo>
                <a:cubicBezTo>
                  <a:pt x="2246603" y="1361579"/>
                  <a:pt x="2235625" y="1393700"/>
                  <a:pt x="2224444" y="1426025"/>
                </a:cubicBezTo>
                <a:cubicBezTo>
                  <a:pt x="2223224" y="1430091"/>
                  <a:pt x="2219564" y="1431920"/>
                  <a:pt x="2215295" y="1431514"/>
                </a:cubicBezTo>
                <a:cubicBezTo>
                  <a:pt x="2206960" y="1431311"/>
                  <a:pt x="2203300" y="1425212"/>
                  <a:pt x="2206350" y="1415250"/>
                </a:cubicBezTo>
                <a:cubicBezTo>
                  <a:pt x="2212042" y="1397360"/>
                  <a:pt x="2218548" y="1379672"/>
                  <a:pt x="2224647" y="1361782"/>
                </a:cubicBezTo>
                <a:cubicBezTo>
                  <a:pt x="2228916" y="1348974"/>
                  <a:pt x="2232982" y="1336166"/>
                  <a:pt x="2237455" y="1323562"/>
                </a:cubicBezTo>
                <a:cubicBezTo>
                  <a:pt x="2239488" y="1317463"/>
                  <a:pt x="2242944" y="1312380"/>
                  <a:pt x="2250669" y="1314617"/>
                </a:cubicBezTo>
                <a:close/>
                <a:moveTo>
                  <a:pt x="2002034" y="1267045"/>
                </a:moveTo>
                <a:cubicBezTo>
                  <a:pt x="2008336" y="1268061"/>
                  <a:pt x="2010166" y="1272330"/>
                  <a:pt x="2009556" y="1280666"/>
                </a:cubicBezTo>
                <a:cubicBezTo>
                  <a:pt x="2009353" y="1281072"/>
                  <a:pt x="2008743" y="1284122"/>
                  <a:pt x="2007930" y="1286968"/>
                </a:cubicBezTo>
                <a:cubicBezTo>
                  <a:pt x="1998375" y="1315430"/>
                  <a:pt x="1988616" y="1343892"/>
                  <a:pt x="1979061" y="1372354"/>
                </a:cubicBezTo>
                <a:cubicBezTo>
                  <a:pt x="1977028" y="1378656"/>
                  <a:pt x="1973369" y="1383535"/>
                  <a:pt x="1966456" y="1383739"/>
                </a:cubicBezTo>
                <a:cubicBezTo>
                  <a:pt x="1961374" y="1383942"/>
                  <a:pt x="1958934" y="1379876"/>
                  <a:pt x="1957511" y="1375403"/>
                </a:cubicBezTo>
                <a:cubicBezTo>
                  <a:pt x="1956698" y="1373167"/>
                  <a:pt x="1957105" y="1370931"/>
                  <a:pt x="1957918" y="1368491"/>
                </a:cubicBezTo>
                <a:cubicBezTo>
                  <a:pt x="1968693" y="1337183"/>
                  <a:pt x="1979264" y="1305875"/>
                  <a:pt x="1989836" y="1274567"/>
                </a:cubicBezTo>
                <a:cubicBezTo>
                  <a:pt x="1991869" y="1268468"/>
                  <a:pt x="1995732" y="1265825"/>
                  <a:pt x="2002034" y="1267045"/>
                </a:cubicBezTo>
                <a:close/>
                <a:moveTo>
                  <a:pt x="1377497" y="1169460"/>
                </a:moveTo>
                <a:cubicBezTo>
                  <a:pt x="1381766" y="1168850"/>
                  <a:pt x="1386239" y="1168444"/>
                  <a:pt x="1389695" y="1172509"/>
                </a:cubicBezTo>
                <a:cubicBezTo>
                  <a:pt x="1392948" y="1176372"/>
                  <a:pt x="1391118" y="1180032"/>
                  <a:pt x="1389695" y="1183894"/>
                </a:cubicBezTo>
                <a:cubicBezTo>
                  <a:pt x="1370992" y="1240005"/>
                  <a:pt x="1352288" y="1295912"/>
                  <a:pt x="1333788" y="1352023"/>
                </a:cubicBezTo>
                <a:cubicBezTo>
                  <a:pt x="1332365" y="1356089"/>
                  <a:pt x="1331551" y="1360358"/>
                  <a:pt x="1330535" y="1364628"/>
                </a:cubicBezTo>
                <a:cubicBezTo>
                  <a:pt x="1325046" y="1356496"/>
                  <a:pt x="1319760" y="1348567"/>
                  <a:pt x="1314271" y="1340435"/>
                </a:cubicBezTo>
                <a:cubicBezTo>
                  <a:pt x="1323419" y="1320512"/>
                  <a:pt x="1329518" y="1299572"/>
                  <a:pt x="1336634" y="1278835"/>
                </a:cubicBezTo>
                <a:cubicBezTo>
                  <a:pt x="1347815" y="1245901"/>
                  <a:pt x="1358590" y="1212966"/>
                  <a:pt x="1369772" y="1180032"/>
                </a:cubicBezTo>
                <a:cubicBezTo>
                  <a:pt x="1371195" y="1175966"/>
                  <a:pt x="1371601" y="1170070"/>
                  <a:pt x="1377497" y="1169460"/>
                </a:cubicBezTo>
                <a:close/>
                <a:moveTo>
                  <a:pt x="1815404" y="1169257"/>
                </a:moveTo>
                <a:cubicBezTo>
                  <a:pt x="1826382" y="1167631"/>
                  <a:pt x="1831058" y="1173730"/>
                  <a:pt x="1827195" y="1185521"/>
                </a:cubicBezTo>
                <a:cubicBezTo>
                  <a:pt x="1801783" y="1261352"/>
                  <a:pt x="1776371" y="1336979"/>
                  <a:pt x="1750958" y="1412810"/>
                </a:cubicBezTo>
                <a:cubicBezTo>
                  <a:pt x="1744453" y="1431920"/>
                  <a:pt x="1738150" y="1451234"/>
                  <a:pt x="1731645" y="1470344"/>
                </a:cubicBezTo>
                <a:cubicBezTo>
                  <a:pt x="1729612" y="1475630"/>
                  <a:pt x="1727782" y="1480916"/>
                  <a:pt x="1721480" y="1480306"/>
                </a:cubicBezTo>
                <a:cubicBezTo>
                  <a:pt x="1713348" y="1480103"/>
                  <a:pt x="1708469" y="1473597"/>
                  <a:pt x="1710908" y="1466481"/>
                </a:cubicBezTo>
                <a:cubicBezTo>
                  <a:pt x="1734898" y="1394717"/>
                  <a:pt x="1759090" y="1322952"/>
                  <a:pt x="1783080" y="1251390"/>
                </a:cubicBezTo>
                <a:cubicBezTo>
                  <a:pt x="1791008" y="1227808"/>
                  <a:pt x="1798734" y="1204022"/>
                  <a:pt x="1806866" y="1180439"/>
                </a:cubicBezTo>
                <a:cubicBezTo>
                  <a:pt x="1808492" y="1175966"/>
                  <a:pt x="1808899" y="1170274"/>
                  <a:pt x="1815404" y="1169257"/>
                </a:cubicBezTo>
                <a:close/>
                <a:moveTo>
                  <a:pt x="2069122" y="1072283"/>
                </a:moveTo>
                <a:cubicBezTo>
                  <a:pt x="2075018" y="1074316"/>
                  <a:pt x="2075831" y="1079805"/>
                  <a:pt x="2074408" y="1085091"/>
                </a:cubicBezTo>
                <a:cubicBezTo>
                  <a:pt x="2072985" y="1090580"/>
                  <a:pt x="2070952" y="1096069"/>
                  <a:pt x="2069122" y="1101558"/>
                </a:cubicBezTo>
                <a:cubicBezTo>
                  <a:pt x="2060990" y="1125954"/>
                  <a:pt x="2052858" y="1150350"/>
                  <a:pt x="2044726" y="1174543"/>
                </a:cubicBezTo>
                <a:cubicBezTo>
                  <a:pt x="2043710" y="1177389"/>
                  <a:pt x="2042897" y="1180439"/>
                  <a:pt x="2041270" y="1182878"/>
                </a:cubicBezTo>
                <a:cubicBezTo>
                  <a:pt x="2038627" y="1186944"/>
                  <a:pt x="2034358" y="1190604"/>
                  <a:pt x="2029479" y="1188774"/>
                </a:cubicBezTo>
                <a:cubicBezTo>
                  <a:pt x="2024803" y="1186944"/>
                  <a:pt x="2021347" y="1182675"/>
                  <a:pt x="2021754" y="1176576"/>
                </a:cubicBezTo>
                <a:cubicBezTo>
                  <a:pt x="2022363" y="1173933"/>
                  <a:pt x="2022973" y="1171290"/>
                  <a:pt x="2023990" y="1168851"/>
                </a:cubicBezTo>
                <a:cubicBezTo>
                  <a:pt x="2033545" y="1140185"/>
                  <a:pt x="2043100" y="1111317"/>
                  <a:pt x="2052655" y="1082651"/>
                </a:cubicBezTo>
                <a:cubicBezTo>
                  <a:pt x="2053265" y="1081025"/>
                  <a:pt x="2053875" y="1079602"/>
                  <a:pt x="2054688" y="1077976"/>
                </a:cubicBezTo>
                <a:cubicBezTo>
                  <a:pt x="2057737" y="1071673"/>
                  <a:pt x="2063227" y="1070047"/>
                  <a:pt x="2069122" y="1072283"/>
                </a:cubicBezTo>
                <a:close/>
                <a:moveTo>
                  <a:pt x="1433404" y="1022475"/>
                </a:moveTo>
                <a:cubicBezTo>
                  <a:pt x="1439706" y="1023695"/>
                  <a:pt x="1440926" y="1027557"/>
                  <a:pt x="1440520" y="1031013"/>
                </a:cubicBezTo>
                <a:cubicBezTo>
                  <a:pt x="1440520" y="1040772"/>
                  <a:pt x="1436860" y="1047684"/>
                  <a:pt x="1434624" y="1055003"/>
                </a:cubicBezTo>
                <a:cubicBezTo>
                  <a:pt x="1431574" y="1064558"/>
                  <a:pt x="1428525" y="1074316"/>
                  <a:pt x="1424866" y="1083668"/>
                </a:cubicBezTo>
                <a:cubicBezTo>
                  <a:pt x="1422629" y="1089970"/>
                  <a:pt x="1417140" y="1093223"/>
                  <a:pt x="1411244" y="1090783"/>
                </a:cubicBezTo>
                <a:cubicBezTo>
                  <a:pt x="1405552" y="1088547"/>
                  <a:pt x="1403112" y="1083465"/>
                  <a:pt x="1405552" y="1076552"/>
                </a:cubicBezTo>
                <a:cubicBezTo>
                  <a:pt x="1411041" y="1061102"/>
                  <a:pt x="1415920" y="1045244"/>
                  <a:pt x="1421003" y="1029590"/>
                </a:cubicBezTo>
                <a:cubicBezTo>
                  <a:pt x="1423036" y="1023491"/>
                  <a:pt x="1426899" y="1021255"/>
                  <a:pt x="1433404" y="1022475"/>
                </a:cubicBezTo>
                <a:close/>
                <a:moveTo>
                  <a:pt x="1870295" y="1022474"/>
                </a:moveTo>
                <a:cubicBezTo>
                  <a:pt x="1877207" y="1025320"/>
                  <a:pt x="1879037" y="1030200"/>
                  <a:pt x="1876801" y="1037112"/>
                </a:cubicBezTo>
                <a:cubicBezTo>
                  <a:pt x="1871718" y="1052359"/>
                  <a:pt x="1866636" y="1067810"/>
                  <a:pt x="1861350" y="1083058"/>
                </a:cubicBezTo>
                <a:cubicBezTo>
                  <a:pt x="1859520" y="1088547"/>
                  <a:pt x="1855657" y="1092613"/>
                  <a:pt x="1849152" y="1091393"/>
                </a:cubicBezTo>
                <a:cubicBezTo>
                  <a:pt x="1843053" y="1090376"/>
                  <a:pt x="1841223" y="1085497"/>
                  <a:pt x="1841020" y="1078382"/>
                </a:cubicBezTo>
                <a:cubicBezTo>
                  <a:pt x="1842240" y="1074316"/>
                  <a:pt x="1843866" y="1068827"/>
                  <a:pt x="1845696" y="1063541"/>
                </a:cubicBezTo>
                <a:cubicBezTo>
                  <a:pt x="1849558" y="1051953"/>
                  <a:pt x="1853218" y="1040365"/>
                  <a:pt x="1857690" y="1029183"/>
                </a:cubicBezTo>
                <a:cubicBezTo>
                  <a:pt x="1859723" y="1024304"/>
                  <a:pt x="1863180" y="1019425"/>
                  <a:pt x="1870295" y="1022474"/>
                </a:cubicBezTo>
                <a:close/>
                <a:moveTo>
                  <a:pt x="2101650" y="974903"/>
                </a:moveTo>
                <a:cubicBezTo>
                  <a:pt x="2106936" y="976732"/>
                  <a:pt x="2108562" y="981815"/>
                  <a:pt x="2106936" y="986694"/>
                </a:cubicBezTo>
                <a:cubicBezTo>
                  <a:pt x="2101650" y="1003771"/>
                  <a:pt x="2096161" y="1020645"/>
                  <a:pt x="2090265" y="1037519"/>
                </a:cubicBezTo>
                <a:cubicBezTo>
                  <a:pt x="2088435" y="1042601"/>
                  <a:pt x="2083963" y="1044431"/>
                  <a:pt x="2078677" y="1043008"/>
                </a:cubicBezTo>
                <a:cubicBezTo>
                  <a:pt x="2073391" y="1041178"/>
                  <a:pt x="2069325" y="1038535"/>
                  <a:pt x="2070952" y="1031623"/>
                </a:cubicBezTo>
                <a:cubicBezTo>
                  <a:pt x="2075628" y="1013733"/>
                  <a:pt x="2080507" y="995842"/>
                  <a:pt x="2088435" y="978765"/>
                </a:cubicBezTo>
                <a:cubicBezTo>
                  <a:pt x="2090875" y="973276"/>
                  <a:pt x="2096567" y="973073"/>
                  <a:pt x="2101650" y="974903"/>
                </a:cubicBezTo>
                <a:close/>
                <a:moveTo>
                  <a:pt x="1200423" y="925907"/>
                </a:moveTo>
                <a:cubicBezTo>
                  <a:pt x="1205708" y="926517"/>
                  <a:pt x="1208351" y="930583"/>
                  <a:pt x="1208758" y="936886"/>
                </a:cubicBezTo>
                <a:cubicBezTo>
                  <a:pt x="1208148" y="938919"/>
                  <a:pt x="1207538" y="941968"/>
                  <a:pt x="1206522" y="944814"/>
                </a:cubicBezTo>
                <a:cubicBezTo>
                  <a:pt x="1197170" y="973073"/>
                  <a:pt x="1187615" y="1001128"/>
                  <a:pt x="1178263" y="1029387"/>
                </a:cubicBezTo>
                <a:cubicBezTo>
                  <a:pt x="1177246" y="1032640"/>
                  <a:pt x="1175823" y="1035689"/>
                  <a:pt x="1173994" y="1038536"/>
                </a:cubicBezTo>
                <a:cubicBezTo>
                  <a:pt x="1171351" y="1042602"/>
                  <a:pt x="1167488" y="1044025"/>
                  <a:pt x="1162609" y="1042398"/>
                </a:cubicBezTo>
                <a:cubicBezTo>
                  <a:pt x="1158339" y="1040772"/>
                  <a:pt x="1155697" y="1038332"/>
                  <a:pt x="1156103" y="1033453"/>
                </a:cubicBezTo>
                <a:cubicBezTo>
                  <a:pt x="1156306" y="1030404"/>
                  <a:pt x="1156510" y="1027354"/>
                  <a:pt x="1157323" y="1024508"/>
                </a:cubicBezTo>
                <a:cubicBezTo>
                  <a:pt x="1167488" y="994216"/>
                  <a:pt x="1178060" y="963925"/>
                  <a:pt x="1188225" y="933633"/>
                </a:cubicBezTo>
                <a:cubicBezTo>
                  <a:pt x="1190461" y="927127"/>
                  <a:pt x="1194730" y="924891"/>
                  <a:pt x="1200423" y="925907"/>
                </a:cubicBezTo>
                <a:close/>
                <a:moveTo>
                  <a:pt x="1666996" y="925298"/>
                </a:moveTo>
                <a:cubicBezTo>
                  <a:pt x="1674314" y="925501"/>
                  <a:pt x="1677974" y="928144"/>
                  <a:pt x="1678380" y="934446"/>
                </a:cubicBezTo>
                <a:cubicBezTo>
                  <a:pt x="1678584" y="936886"/>
                  <a:pt x="1678584" y="939326"/>
                  <a:pt x="1677974" y="941562"/>
                </a:cubicBezTo>
                <a:cubicBezTo>
                  <a:pt x="1667605" y="972870"/>
                  <a:pt x="1657237" y="1004382"/>
                  <a:pt x="1646259" y="1035690"/>
                </a:cubicBezTo>
                <a:cubicBezTo>
                  <a:pt x="1642803" y="1045245"/>
                  <a:pt x="1633451" y="1045855"/>
                  <a:pt x="1627352" y="1037926"/>
                </a:cubicBezTo>
                <a:cubicBezTo>
                  <a:pt x="1624709" y="1034470"/>
                  <a:pt x="1625319" y="1031014"/>
                  <a:pt x="1626539" y="1027354"/>
                </a:cubicBezTo>
                <a:cubicBezTo>
                  <a:pt x="1637314" y="995843"/>
                  <a:pt x="1648089" y="964331"/>
                  <a:pt x="1658864" y="932617"/>
                </a:cubicBezTo>
                <a:cubicBezTo>
                  <a:pt x="1660490" y="927941"/>
                  <a:pt x="1662726" y="924485"/>
                  <a:pt x="1666996" y="925298"/>
                </a:cubicBezTo>
                <a:close/>
                <a:moveTo>
                  <a:pt x="1916037" y="876506"/>
                </a:moveTo>
                <a:cubicBezTo>
                  <a:pt x="1922746" y="876709"/>
                  <a:pt x="1926406" y="879759"/>
                  <a:pt x="1926406" y="888094"/>
                </a:cubicBezTo>
                <a:cubicBezTo>
                  <a:pt x="1925999" y="889924"/>
                  <a:pt x="1925186" y="892770"/>
                  <a:pt x="1924373" y="895616"/>
                </a:cubicBezTo>
                <a:cubicBezTo>
                  <a:pt x="1914818" y="924078"/>
                  <a:pt x="1905466" y="952540"/>
                  <a:pt x="1895911" y="981002"/>
                </a:cubicBezTo>
                <a:cubicBezTo>
                  <a:pt x="1895504" y="982222"/>
                  <a:pt x="1894894" y="983442"/>
                  <a:pt x="1894488" y="984865"/>
                </a:cubicBezTo>
                <a:cubicBezTo>
                  <a:pt x="1892048" y="990964"/>
                  <a:pt x="1888592" y="996046"/>
                  <a:pt x="1881070" y="993607"/>
                </a:cubicBezTo>
                <a:cubicBezTo>
                  <a:pt x="1873344" y="990964"/>
                  <a:pt x="1872734" y="984865"/>
                  <a:pt x="1874971" y="977952"/>
                </a:cubicBezTo>
                <a:cubicBezTo>
                  <a:pt x="1878630" y="966771"/>
                  <a:pt x="1882290" y="955590"/>
                  <a:pt x="1886152" y="944408"/>
                </a:cubicBezTo>
                <a:cubicBezTo>
                  <a:pt x="1892658" y="925298"/>
                  <a:pt x="1898757" y="905984"/>
                  <a:pt x="1905669" y="887078"/>
                </a:cubicBezTo>
                <a:cubicBezTo>
                  <a:pt x="1907295" y="882402"/>
                  <a:pt x="1908515" y="876303"/>
                  <a:pt x="1916037" y="876506"/>
                </a:cubicBezTo>
                <a:close/>
                <a:moveTo>
                  <a:pt x="1482196" y="876506"/>
                </a:moveTo>
                <a:cubicBezTo>
                  <a:pt x="1488092" y="877725"/>
                  <a:pt x="1489718" y="882808"/>
                  <a:pt x="1490938" y="888094"/>
                </a:cubicBezTo>
                <a:cubicBezTo>
                  <a:pt x="1489109" y="893176"/>
                  <a:pt x="1487076" y="898462"/>
                  <a:pt x="1485246" y="903951"/>
                </a:cubicBezTo>
                <a:cubicBezTo>
                  <a:pt x="1476301" y="930787"/>
                  <a:pt x="1467559" y="957622"/>
                  <a:pt x="1458410" y="984254"/>
                </a:cubicBezTo>
                <a:cubicBezTo>
                  <a:pt x="1456581" y="989540"/>
                  <a:pt x="1453938" y="994216"/>
                  <a:pt x="1447229" y="994216"/>
                </a:cubicBezTo>
                <a:cubicBezTo>
                  <a:pt x="1441740" y="994216"/>
                  <a:pt x="1439910" y="990150"/>
                  <a:pt x="1437674" y="986287"/>
                </a:cubicBezTo>
                <a:cubicBezTo>
                  <a:pt x="1436251" y="984051"/>
                  <a:pt x="1436860" y="982018"/>
                  <a:pt x="1437674" y="979579"/>
                </a:cubicBezTo>
                <a:cubicBezTo>
                  <a:pt x="1448449" y="948270"/>
                  <a:pt x="1458817" y="916962"/>
                  <a:pt x="1469592" y="885857"/>
                </a:cubicBezTo>
                <a:cubicBezTo>
                  <a:pt x="1471625" y="880165"/>
                  <a:pt x="1474878" y="875286"/>
                  <a:pt x="1482196" y="876506"/>
                </a:cubicBezTo>
                <a:close/>
                <a:moveTo>
                  <a:pt x="2165893" y="779531"/>
                </a:moveTo>
                <a:cubicBezTo>
                  <a:pt x="2174228" y="782174"/>
                  <a:pt x="2173415" y="788883"/>
                  <a:pt x="2171179" y="795389"/>
                </a:cubicBezTo>
                <a:cubicBezTo>
                  <a:pt x="2161217" y="825477"/>
                  <a:pt x="2151255" y="855565"/>
                  <a:pt x="2141090" y="885654"/>
                </a:cubicBezTo>
                <a:cubicBezTo>
                  <a:pt x="2139057" y="891549"/>
                  <a:pt x="2135805" y="897445"/>
                  <a:pt x="2128283" y="896429"/>
                </a:cubicBezTo>
                <a:cubicBezTo>
                  <a:pt x="2122997" y="895412"/>
                  <a:pt x="2120354" y="890736"/>
                  <a:pt x="2119744" y="885247"/>
                </a:cubicBezTo>
                <a:cubicBezTo>
                  <a:pt x="2120557" y="882604"/>
                  <a:pt x="2121167" y="879961"/>
                  <a:pt x="2121980" y="877522"/>
                </a:cubicBezTo>
                <a:cubicBezTo>
                  <a:pt x="2131739" y="848043"/>
                  <a:pt x="2141904" y="818768"/>
                  <a:pt x="2151255" y="789086"/>
                </a:cubicBezTo>
                <a:cubicBezTo>
                  <a:pt x="2153695" y="781361"/>
                  <a:pt x="2157761" y="777092"/>
                  <a:pt x="2165893" y="779531"/>
                </a:cubicBezTo>
                <a:close/>
                <a:moveTo>
                  <a:pt x="778576" y="779329"/>
                </a:moveTo>
                <a:cubicBezTo>
                  <a:pt x="785082" y="780345"/>
                  <a:pt x="786301" y="785224"/>
                  <a:pt x="785692" y="793966"/>
                </a:cubicBezTo>
                <a:cubicBezTo>
                  <a:pt x="784268" y="798236"/>
                  <a:pt x="782235" y="804944"/>
                  <a:pt x="779999" y="811653"/>
                </a:cubicBezTo>
                <a:cubicBezTo>
                  <a:pt x="773087" y="832187"/>
                  <a:pt x="765971" y="852517"/>
                  <a:pt x="759263" y="873050"/>
                </a:cubicBezTo>
                <a:cubicBezTo>
                  <a:pt x="756213" y="882402"/>
                  <a:pt x="750927" y="878539"/>
                  <a:pt x="745235" y="876913"/>
                </a:cubicBezTo>
                <a:cubicBezTo>
                  <a:pt x="739136" y="875286"/>
                  <a:pt x="737103" y="873253"/>
                  <a:pt x="739542" y="866544"/>
                </a:cubicBezTo>
                <a:cubicBezTo>
                  <a:pt x="748691" y="840522"/>
                  <a:pt x="757433" y="814093"/>
                  <a:pt x="765971" y="787867"/>
                </a:cubicBezTo>
                <a:cubicBezTo>
                  <a:pt x="768004" y="781362"/>
                  <a:pt x="771461" y="778109"/>
                  <a:pt x="778576" y="779329"/>
                </a:cubicBezTo>
                <a:close/>
                <a:moveTo>
                  <a:pt x="1028227" y="728300"/>
                </a:moveTo>
                <a:cubicBezTo>
                  <a:pt x="1044085" y="734399"/>
                  <a:pt x="1045101" y="736432"/>
                  <a:pt x="1039409" y="753103"/>
                </a:cubicBezTo>
                <a:cubicBezTo>
                  <a:pt x="1030057" y="781361"/>
                  <a:pt x="1020502" y="809417"/>
                  <a:pt x="1011150" y="837675"/>
                </a:cubicBezTo>
                <a:cubicBezTo>
                  <a:pt x="1008914" y="844587"/>
                  <a:pt x="1004238" y="849670"/>
                  <a:pt x="996919" y="847434"/>
                </a:cubicBezTo>
                <a:cubicBezTo>
                  <a:pt x="989804" y="845197"/>
                  <a:pt x="987771" y="838895"/>
                  <a:pt x="990820" y="831780"/>
                </a:cubicBezTo>
                <a:cubicBezTo>
                  <a:pt x="991430" y="830153"/>
                  <a:pt x="991837" y="828527"/>
                  <a:pt x="992447" y="826900"/>
                </a:cubicBezTo>
                <a:cubicBezTo>
                  <a:pt x="1000172" y="803521"/>
                  <a:pt x="1007897" y="780141"/>
                  <a:pt x="1015419" y="756762"/>
                </a:cubicBezTo>
                <a:lnTo>
                  <a:pt x="1015648" y="756092"/>
                </a:lnTo>
                <a:lnTo>
                  <a:pt x="1014200" y="750663"/>
                </a:lnTo>
                <a:cubicBezTo>
                  <a:pt x="1016639" y="746394"/>
                  <a:pt x="1019282" y="741921"/>
                  <a:pt x="1021925" y="737652"/>
                </a:cubicBezTo>
                <a:cubicBezTo>
                  <a:pt x="1023958" y="734602"/>
                  <a:pt x="1026194" y="731349"/>
                  <a:pt x="1028227" y="728300"/>
                </a:cubicBezTo>
                <a:close/>
                <a:moveTo>
                  <a:pt x="181360" y="702243"/>
                </a:moveTo>
                <a:cubicBezTo>
                  <a:pt x="184816" y="701048"/>
                  <a:pt x="188628" y="702268"/>
                  <a:pt x="191982" y="706131"/>
                </a:cubicBezTo>
                <a:cubicBezTo>
                  <a:pt x="195235" y="709587"/>
                  <a:pt x="194828" y="713043"/>
                  <a:pt x="193405" y="717312"/>
                </a:cubicBezTo>
                <a:cubicBezTo>
                  <a:pt x="179378" y="758176"/>
                  <a:pt x="165756" y="799039"/>
                  <a:pt x="151932" y="839902"/>
                </a:cubicBezTo>
                <a:cubicBezTo>
                  <a:pt x="149696" y="847018"/>
                  <a:pt x="144817" y="849051"/>
                  <a:pt x="137295" y="848034"/>
                </a:cubicBezTo>
                <a:cubicBezTo>
                  <a:pt x="129569" y="849457"/>
                  <a:pt x="127130" y="847018"/>
                  <a:pt x="130179" y="838276"/>
                </a:cubicBezTo>
                <a:cubicBezTo>
                  <a:pt x="144613" y="796599"/>
                  <a:pt x="158641" y="754720"/>
                  <a:pt x="172872" y="712840"/>
                </a:cubicBezTo>
                <a:cubicBezTo>
                  <a:pt x="174804" y="707046"/>
                  <a:pt x="177904" y="703437"/>
                  <a:pt x="181360" y="702243"/>
                </a:cubicBezTo>
                <a:close/>
                <a:moveTo>
                  <a:pt x="1753398" y="681948"/>
                </a:moveTo>
                <a:cubicBezTo>
                  <a:pt x="1760310" y="684388"/>
                  <a:pt x="1761937" y="689877"/>
                  <a:pt x="1759700" y="696789"/>
                </a:cubicBezTo>
                <a:cubicBezTo>
                  <a:pt x="1743843" y="744158"/>
                  <a:pt x="1727986" y="791527"/>
                  <a:pt x="1712128" y="838895"/>
                </a:cubicBezTo>
                <a:cubicBezTo>
                  <a:pt x="1710502" y="843978"/>
                  <a:pt x="1707656" y="848044"/>
                  <a:pt x="1701557" y="848044"/>
                </a:cubicBezTo>
                <a:cubicBezTo>
                  <a:pt x="1694238" y="848044"/>
                  <a:pt x="1689562" y="840725"/>
                  <a:pt x="1692205" y="833000"/>
                </a:cubicBezTo>
                <a:cubicBezTo>
                  <a:pt x="1706436" y="790307"/>
                  <a:pt x="1720667" y="747817"/>
                  <a:pt x="1734898" y="705124"/>
                </a:cubicBezTo>
                <a:cubicBezTo>
                  <a:pt x="1736524" y="700042"/>
                  <a:pt x="1737947" y="694756"/>
                  <a:pt x="1739980" y="689673"/>
                </a:cubicBezTo>
                <a:cubicBezTo>
                  <a:pt x="1742420" y="683981"/>
                  <a:pt x="1746689" y="679508"/>
                  <a:pt x="1753398" y="681948"/>
                </a:cubicBezTo>
                <a:close/>
                <a:moveTo>
                  <a:pt x="1279913" y="681541"/>
                </a:moveTo>
                <a:cubicBezTo>
                  <a:pt x="1285606" y="682354"/>
                  <a:pt x="1288858" y="686014"/>
                  <a:pt x="1290078" y="691503"/>
                </a:cubicBezTo>
                <a:cubicBezTo>
                  <a:pt x="1289265" y="694349"/>
                  <a:pt x="1288452" y="697399"/>
                  <a:pt x="1287435" y="700245"/>
                </a:cubicBezTo>
                <a:cubicBezTo>
                  <a:pt x="1272594" y="744767"/>
                  <a:pt x="1257753" y="789087"/>
                  <a:pt x="1242913" y="833609"/>
                </a:cubicBezTo>
                <a:cubicBezTo>
                  <a:pt x="1242099" y="835846"/>
                  <a:pt x="1241693" y="838285"/>
                  <a:pt x="1240676" y="840318"/>
                </a:cubicBezTo>
                <a:cubicBezTo>
                  <a:pt x="1237830" y="846011"/>
                  <a:pt x="1233357" y="850077"/>
                  <a:pt x="1226852" y="847434"/>
                </a:cubicBezTo>
                <a:cubicBezTo>
                  <a:pt x="1220550" y="844994"/>
                  <a:pt x="1218720" y="839708"/>
                  <a:pt x="1220956" y="832593"/>
                </a:cubicBezTo>
                <a:cubicBezTo>
                  <a:pt x="1236814" y="785631"/>
                  <a:pt x="1252468" y="738668"/>
                  <a:pt x="1268122" y="691503"/>
                </a:cubicBezTo>
                <a:cubicBezTo>
                  <a:pt x="1269951" y="685810"/>
                  <a:pt x="1272594" y="680525"/>
                  <a:pt x="1279913" y="681541"/>
                </a:cubicBezTo>
                <a:close/>
                <a:moveTo>
                  <a:pt x="2214888" y="633765"/>
                </a:moveTo>
                <a:cubicBezTo>
                  <a:pt x="2220580" y="635798"/>
                  <a:pt x="2222207" y="639864"/>
                  <a:pt x="2220987" y="644947"/>
                </a:cubicBezTo>
                <a:cubicBezTo>
                  <a:pt x="2216718" y="663040"/>
                  <a:pt x="2210822" y="680524"/>
                  <a:pt x="2203300" y="697601"/>
                </a:cubicBezTo>
                <a:cubicBezTo>
                  <a:pt x="2201877" y="701057"/>
                  <a:pt x="2198421" y="705123"/>
                  <a:pt x="2192728" y="702887"/>
                </a:cubicBezTo>
                <a:cubicBezTo>
                  <a:pt x="2187443" y="700651"/>
                  <a:pt x="2185410" y="696382"/>
                  <a:pt x="2185003" y="689469"/>
                </a:cubicBezTo>
                <a:cubicBezTo>
                  <a:pt x="2190695" y="673409"/>
                  <a:pt x="2196388" y="655722"/>
                  <a:pt x="2202893" y="638441"/>
                </a:cubicBezTo>
                <a:cubicBezTo>
                  <a:pt x="2204520" y="633969"/>
                  <a:pt x="2209196" y="631936"/>
                  <a:pt x="2214888" y="633765"/>
                </a:cubicBezTo>
                <a:close/>
                <a:moveTo>
                  <a:pt x="828791" y="633156"/>
                </a:moveTo>
                <a:cubicBezTo>
                  <a:pt x="835703" y="635595"/>
                  <a:pt x="836923" y="641491"/>
                  <a:pt x="834687" y="648200"/>
                </a:cubicBezTo>
                <a:cubicBezTo>
                  <a:pt x="829808" y="662838"/>
                  <a:pt x="824928" y="677678"/>
                  <a:pt x="819846" y="692316"/>
                </a:cubicBezTo>
                <a:cubicBezTo>
                  <a:pt x="818016" y="697602"/>
                  <a:pt x="814967" y="702074"/>
                  <a:pt x="808868" y="701668"/>
                </a:cubicBezTo>
                <a:cubicBezTo>
                  <a:pt x="801142" y="701668"/>
                  <a:pt x="796670" y="695772"/>
                  <a:pt x="798906" y="688453"/>
                </a:cubicBezTo>
                <a:cubicBezTo>
                  <a:pt x="803989" y="672596"/>
                  <a:pt x="809274" y="656942"/>
                  <a:pt x="814763" y="641491"/>
                </a:cubicBezTo>
                <a:cubicBezTo>
                  <a:pt x="817000" y="635189"/>
                  <a:pt x="821472" y="630716"/>
                  <a:pt x="828791" y="633156"/>
                </a:cubicBezTo>
                <a:close/>
                <a:moveTo>
                  <a:pt x="45404" y="507304"/>
                </a:moveTo>
                <a:cubicBezTo>
                  <a:pt x="51096" y="509134"/>
                  <a:pt x="53739" y="512997"/>
                  <a:pt x="52722" y="519096"/>
                </a:cubicBezTo>
                <a:cubicBezTo>
                  <a:pt x="51909" y="529057"/>
                  <a:pt x="47640" y="537799"/>
                  <a:pt x="44590" y="547151"/>
                </a:cubicBezTo>
                <a:cubicBezTo>
                  <a:pt x="37068" y="569921"/>
                  <a:pt x="29343" y="592487"/>
                  <a:pt x="21618" y="615053"/>
                </a:cubicBezTo>
                <a:cubicBezTo>
                  <a:pt x="19585" y="620746"/>
                  <a:pt x="16128" y="625625"/>
                  <a:pt x="9623" y="625828"/>
                </a:cubicBezTo>
                <a:cubicBezTo>
                  <a:pt x="4947" y="626031"/>
                  <a:pt x="2101" y="621762"/>
                  <a:pt x="474" y="617493"/>
                </a:cubicBezTo>
                <a:cubicBezTo>
                  <a:pt x="-542" y="614850"/>
                  <a:pt x="271" y="612410"/>
                  <a:pt x="1084" y="609564"/>
                </a:cubicBezTo>
                <a:cubicBezTo>
                  <a:pt x="11046" y="579882"/>
                  <a:pt x="20804" y="550200"/>
                  <a:pt x="30766" y="520722"/>
                </a:cubicBezTo>
                <a:cubicBezTo>
                  <a:pt x="31579" y="518486"/>
                  <a:pt x="32799" y="516453"/>
                  <a:pt x="33816" y="514216"/>
                </a:cubicBezTo>
                <a:cubicBezTo>
                  <a:pt x="36052" y="509134"/>
                  <a:pt x="39101" y="505475"/>
                  <a:pt x="45404" y="507304"/>
                </a:cubicBezTo>
                <a:close/>
                <a:moveTo>
                  <a:pt x="877786" y="487797"/>
                </a:moveTo>
                <a:cubicBezTo>
                  <a:pt x="884088" y="490236"/>
                  <a:pt x="886325" y="494912"/>
                  <a:pt x="884088" y="501621"/>
                </a:cubicBezTo>
                <a:cubicBezTo>
                  <a:pt x="878802" y="517275"/>
                  <a:pt x="873720" y="532929"/>
                  <a:pt x="868434" y="548786"/>
                </a:cubicBezTo>
                <a:cubicBezTo>
                  <a:pt x="863352" y="564237"/>
                  <a:pt x="858269" y="579485"/>
                  <a:pt x="852983" y="594935"/>
                </a:cubicBezTo>
                <a:cubicBezTo>
                  <a:pt x="851154" y="600018"/>
                  <a:pt x="849121" y="605100"/>
                  <a:pt x="843022" y="604084"/>
                </a:cubicBezTo>
                <a:cubicBezTo>
                  <a:pt x="833060" y="604084"/>
                  <a:pt x="829604" y="598595"/>
                  <a:pt x="832857" y="588837"/>
                </a:cubicBezTo>
                <a:cubicBezTo>
                  <a:pt x="842005" y="561188"/>
                  <a:pt x="851357" y="533742"/>
                  <a:pt x="860505" y="506297"/>
                </a:cubicBezTo>
                <a:cubicBezTo>
                  <a:pt x="861725" y="502434"/>
                  <a:pt x="862945" y="498571"/>
                  <a:pt x="864368" y="494709"/>
                </a:cubicBezTo>
                <a:cubicBezTo>
                  <a:pt x="866808" y="488406"/>
                  <a:pt x="871077" y="485154"/>
                  <a:pt x="877786" y="487797"/>
                </a:cubicBezTo>
                <a:close/>
                <a:moveTo>
                  <a:pt x="2264087" y="487593"/>
                </a:moveTo>
                <a:cubicBezTo>
                  <a:pt x="2270796" y="490236"/>
                  <a:pt x="2272829" y="495318"/>
                  <a:pt x="2270592" y="502231"/>
                </a:cubicBezTo>
                <a:cubicBezTo>
                  <a:pt x="2260224" y="532726"/>
                  <a:pt x="2249856" y="563424"/>
                  <a:pt x="2239487" y="593919"/>
                </a:cubicBezTo>
                <a:cubicBezTo>
                  <a:pt x="2237861" y="599408"/>
                  <a:pt x="2236235" y="604897"/>
                  <a:pt x="2229729" y="604084"/>
                </a:cubicBezTo>
                <a:cubicBezTo>
                  <a:pt x="2221597" y="603880"/>
                  <a:pt x="2216514" y="597375"/>
                  <a:pt x="2218751" y="590463"/>
                </a:cubicBezTo>
                <a:cubicBezTo>
                  <a:pt x="2229119" y="558748"/>
                  <a:pt x="2239487" y="527033"/>
                  <a:pt x="2250059" y="495318"/>
                </a:cubicBezTo>
                <a:cubicBezTo>
                  <a:pt x="2252295" y="488813"/>
                  <a:pt x="2256768" y="484950"/>
                  <a:pt x="2264087" y="487593"/>
                </a:cubicBezTo>
                <a:close/>
                <a:moveTo>
                  <a:pt x="2049402" y="486983"/>
                </a:moveTo>
                <a:cubicBezTo>
                  <a:pt x="2053061" y="488406"/>
                  <a:pt x="2056314" y="490032"/>
                  <a:pt x="2056517" y="494708"/>
                </a:cubicBezTo>
                <a:cubicBezTo>
                  <a:pt x="2056721" y="498164"/>
                  <a:pt x="2056517" y="501417"/>
                  <a:pt x="2055501" y="504670"/>
                </a:cubicBezTo>
                <a:cubicBezTo>
                  <a:pt x="2045539" y="534352"/>
                  <a:pt x="2035781" y="564033"/>
                  <a:pt x="2025819" y="593919"/>
                </a:cubicBezTo>
                <a:cubicBezTo>
                  <a:pt x="2025006" y="596155"/>
                  <a:pt x="2023989" y="598391"/>
                  <a:pt x="2022566" y="600221"/>
                </a:cubicBezTo>
                <a:cubicBezTo>
                  <a:pt x="2019720" y="604084"/>
                  <a:pt x="2015654" y="605507"/>
                  <a:pt x="2010978" y="604490"/>
                </a:cubicBezTo>
                <a:cubicBezTo>
                  <a:pt x="2005896" y="603270"/>
                  <a:pt x="2005082" y="598594"/>
                  <a:pt x="2004066" y="593919"/>
                </a:cubicBezTo>
                <a:cubicBezTo>
                  <a:pt x="2004676" y="591886"/>
                  <a:pt x="2005082" y="589649"/>
                  <a:pt x="2005896" y="587413"/>
                </a:cubicBezTo>
                <a:cubicBezTo>
                  <a:pt x="2015857" y="557325"/>
                  <a:pt x="2026022" y="527236"/>
                  <a:pt x="2035984" y="497148"/>
                </a:cubicBezTo>
                <a:cubicBezTo>
                  <a:pt x="2037001" y="494302"/>
                  <a:pt x="2038220" y="491659"/>
                  <a:pt x="2040253" y="489219"/>
                </a:cubicBezTo>
                <a:cubicBezTo>
                  <a:pt x="2042896" y="486373"/>
                  <a:pt x="2045946" y="485560"/>
                  <a:pt x="2049402" y="486983"/>
                </a:cubicBezTo>
                <a:close/>
                <a:moveTo>
                  <a:pt x="661881" y="486983"/>
                </a:moveTo>
                <a:cubicBezTo>
                  <a:pt x="667980" y="487999"/>
                  <a:pt x="671436" y="492065"/>
                  <a:pt x="670013" y="498977"/>
                </a:cubicBezTo>
                <a:cubicBezTo>
                  <a:pt x="668590" y="510972"/>
                  <a:pt x="663101" y="521950"/>
                  <a:pt x="659645" y="533538"/>
                </a:cubicBezTo>
                <a:cubicBezTo>
                  <a:pt x="653749" y="553259"/>
                  <a:pt x="646431" y="572572"/>
                  <a:pt x="639722" y="591885"/>
                </a:cubicBezTo>
                <a:cubicBezTo>
                  <a:pt x="639112" y="593715"/>
                  <a:pt x="638502" y="595748"/>
                  <a:pt x="637485" y="597578"/>
                </a:cubicBezTo>
                <a:cubicBezTo>
                  <a:pt x="634842" y="602660"/>
                  <a:pt x="630980" y="606930"/>
                  <a:pt x="624881" y="604693"/>
                </a:cubicBezTo>
                <a:cubicBezTo>
                  <a:pt x="618375" y="602254"/>
                  <a:pt x="615732" y="596968"/>
                  <a:pt x="618172" y="590056"/>
                </a:cubicBezTo>
                <a:cubicBezTo>
                  <a:pt x="628743" y="558748"/>
                  <a:pt x="639112" y="527643"/>
                  <a:pt x="649683" y="496335"/>
                </a:cubicBezTo>
                <a:cubicBezTo>
                  <a:pt x="651716" y="490642"/>
                  <a:pt x="654766" y="485560"/>
                  <a:pt x="661881" y="486983"/>
                </a:cubicBezTo>
                <a:close/>
                <a:moveTo>
                  <a:pt x="1613324" y="486576"/>
                </a:moveTo>
                <a:cubicBezTo>
                  <a:pt x="1618203" y="488406"/>
                  <a:pt x="1621659" y="492269"/>
                  <a:pt x="1621050" y="498368"/>
                </a:cubicBezTo>
                <a:cubicBezTo>
                  <a:pt x="1618000" y="507110"/>
                  <a:pt x="1615154" y="516055"/>
                  <a:pt x="1612104" y="525000"/>
                </a:cubicBezTo>
                <a:cubicBezTo>
                  <a:pt x="1604379" y="547973"/>
                  <a:pt x="1596857" y="570946"/>
                  <a:pt x="1589132" y="593919"/>
                </a:cubicBezTo>
                <a:cubicBezTo>
                  <a:pt x="1587302" y="599408"/>
                  <a:pt x="1584252" y="603474"/>
                  <a:pt x="1577747" y="603880"/>
                </a:cubicBezTo>
                <a:cubicBezTo>
                  <a:pt x="1572258" y="604084"/>
                  <a:pt x="1570225" y="600424"/>
                  <a:pt x="1567988" y="596561"/>
                </a:cubicBezTo>
                <a:cubicBezTo>
                  <a:pt x="1566769" y="594325"/>
                  <a:pt x="1566769" y="592292"/>
                  <a:pt x="1567582" y="589853"/>
                </a:cubicBezTo>
                <a:cubicBezTo>
                  <a:pt x="1578763" y="557934"/>
                  <a:pt x="1589538" y="525813"/>
                  <a:pt x="1600720" y="493692"/>
                </a:cubicBezTo>
                <a:cubicBezTo>
                  <a:pt x="1602753" y="487999"/>
                  <a:pt x="1607022" y="484543"/>
                  <a:pt x="1613324" y="486576"/>
                </a:cubicBezTo>
                <a:close/>
                <a:moveTo>
                  <a:pt x="79964" y="410126"/>
                </a:moveTo>
                <a:cubicBezTo>
                  <a:pt x="84844" y="412363"/>
                  <a:pt x="88910" y="416429"/>
                  <a:pt x="87080" y="422121"/>
                </a:cubicBezTo>
                <a:cubicBezTo>
                  <a:pt x="81591" y="439198"/>
                  <a:pt x="75695" y="455869"/>
                  <a:pt x="69799" y="472743"/>
                </a:cubicBezTo>
                <a:cubicBezTo>
                  <a:pt x="67970" y="478028"/>
                  <a:pt x="63497" y="480061"/>
                  <a:pt x="58618" y="478638"/>
                </a:cubicBezTo>
                <a:cubicBezTo>
                  <a:pt x="53129" y="477215"/>
                  <a:pt x="50079" y="473149"/>
                  <a:pt x="50283" y="466847"/>
                </a:cubicBezTo>
                <a:cubicBezTo>
                  <a:pt x="56382" y="448957"/>
                  <a:pt x="62074" y="431066"/>
                  <a:pt x="68580" y="413379"/>
                </a:cubicBezTo>
                <a:cubicBezTo>
                  <a:pt x="70409" y="408500"/>
                  <a:pt x="75695" y="408093"/>
                  <a:pt x="79964" y="410126"/>
                </a:cubicBezTo>
                <a:close/>
                <a:moveTo>
                  <a:pt x="1645040" y="389603"/>
                </a:moveTo>
                <a:cubicBezTo>
                  <a:pt x="1652562" y="392246"/>
                  <a:pt x="1654188" y="397531"/>
                  <a:pt x="1651545" y="405053"/>
                </a:cubicBezTo>
                <a:cubicBezTo>
                  <a:pt x="1646666" y="419284"/>
                  <a:pt x="1641990" y="433719"/>
                  <a:pt x="1637111" y="448153"/>
                </a:cubicBezTo>
                <a:cubicBezTo>
                  <a:pt x="1635281" y="453642"/>
                  <a:pt x="1632028" y="458115"/>
                  <a:pt x="1625320" y="458521"/>
                </a:cubicBezTo>
                <a:cubicBezTo>
                  <a:pt x="1619221" y="458725"/>
                  <a:pt x="1613935" y="451609"/>
                  <a:pt x="1615968" y="444900"/>
                </a:cubicBezTo>
                <a:cubicBezTo>
                  <a:pt x="1621050" y="428840"/>
                  <a:pt x="1626133" y="412982"/>
                  <a:pt x="1632028" y="397328"/>
                </a:cubicBezTo>
                <a:cubicBezTo>
                  <a:pt x="1634061" y="392042"/>
                  <a:pt x="1637721" y="386756"/>
                  <a:pt x="1645040" y="389603"/>
                </a:cubicBezTo>
                <a:close/>
                <a:moveTo>
                  <a:pt x="2081727" y="389196"/>
                </a:moveTo>
                <a:cubicBezTo>
                  <a:pt x="2086200" y="390416"/>
                  <a:pt x="2090266" y="393465"/>
                  <a:pt x="2089046" y="398548"/>
                </a:cubicBezTo>
                <a:cubicBezTo>
                  <a:pt x="2089452" y="405460"/>
                  <a:pt x="2086606" y="410543"/>
                  <a:pt x="2084980" y="416032"/>
                </a:cubicBezTo>
                <a:cubicBezTo>
                  <a:pt x="2081320" y="427620"/>
                  <a:pt x="2077458" y="439005"/>
                  <a:pt x="2073392" y="450389"/>
                </a:cubicBezTo>
                <a:cubicBezTo>
                  <a:pt x="2071155" y="456488"/>
                  <a:pt x="2066276" y="459741"/>
                  <a:pt x="2059974" y="458115"/>
                </a:cubicBezTo>
                <a:cubicBezTo>
                  <a:pt x="2052655" y="456285"/>
                  <a:pt x="2051029" y="449983"/>
                  <a:pt x="2053062" y="443477"/>
                </a:cubicBezTo>
                <a:cubicBezTo>
                  <a:pt x="2057738" y="428433"/>
                  <a:pt x="2062617" y="413592"/>
                  <a:pt x="2068309" y="398955"/>
                </a:cubicBezTo>
                <a:cubicBezTo>
                  <a:pt x="2070342" y="393465"/>
                  <a:pt x="2074002" y="387367"/>
                  <a:pt x="2081727" y="389196"/>
                </a:cubicBezTo>
                <a:close/>
                <a:moveTo>
                  <a:pt x="696036" y="389196"/>
                </a:moveTo>
                <a:cubicBezTo>
                  <a:pt x="701728" y="390822"/>
                  <a:pt x="703355" y="395498"/>
                  <a:pt x="703558" y="401394"/>
                </a:cubicBezTo>
                <a:cubicBezTo>
                  <a:pt x="697662" y="418471"/>
                  <a:pt x="691970" y="435751"/>
                  <a:pt x="685667" y="452625"/>
                </a:cubicBezTo>
                <a:cubicBezTo>
                  <a:pt x="683634" y="457708"/>
                  <a:pt x="678349" y="459944"/>
                  <a:pt x="673063" y="457911"/>
                </a:cubicBezTo>
                <a:cubicBezTo>
                  <a:pt x="667370" y="455675"/>
                  <a:pt x="664931" y="450389"/>
                  <a:pt x="666761" y="444697"/>
                </a:cubicBezTo>
                <a:cubicBezTo>
                  <a:pt x="671843" y="428636"/>
                  <a:pt x="676926" y="412779"/>
                  <a:pt x="682821" y="397125"/>
                </a:cubicBezTo>
                <a:cubicBezTo>
                  <a:pt x="684854" y="391635"/>
                  <a:pt x="689124" y="387163"/>
                  <a:pt x="696036" y="389196"/>
                </a:cubicBezTo>
                <a:close/>
                <a:moveTo>
                  <a:pt x="943452" y="293645"/>
                </a:moveTo>
                <a:cubicBezTo>
                  <a:pt x="951787" y="296694"/>
                  <a:pt x="950974" y="303403"/>
                  <a:pt x="948534" y="310519"/>
                </a:cubicBezTo>
                <a:cubicBezTo>
                  <a:pt x="938979" y="338981"/>
                  <a:pt x="929424" y="367443"/>
                  <a:pt x="919869" y="395905"/>
                </a:cubicBezTo>
                <a:cubicBezTo>
                  <a:pt x="918853" y="398751"/>
                  <a:pt x="917633" y="401597"/>
                  <a:pt x="916210" y="404240"/>
                </a:cubicBezTo>
                <a:cubicBezTo>
                  <a:pt x="913567" y="409526"/>
                  <a:pt x="909501" y="411559"/>
                  <a:pt x="903808" y="409932"/>
                </a:cubicBezTo>
                <a:cubicBezTo>
                  <a:pt x="897913" y="408103"/>
                  <a:pt x="897303" y="403833"/>
                  <a:pt x="897303" y="398548"/>
                </a:cubicBezTo>
                <a:cubicBezTo>
                  <a:pt x="897913" y="396311"/>
                  <a:pt x="898319" y="394075"/>
                  <a:pt x="899132" y="391839"/>
                </a:cubicBezTo>
                <a:cubicBezTo>
                  <a:pt x="908891" y="362564"/>
                  <a:pt x="918853" y="333085"/>
                  <a:pt x="928408" y="303810"/>
                </a:cubicBezTo>
                <a:cubicBezTo>
                  <a:pt x="930847" y="296288"/>
                  <a:pt x="934710" y="290595"/>
                  <a:pt x="943452" y="293645"/>
                </a:cubicBezTo>
                <a:close/>
                <a:moveTo>
                  <a:pt x="2322434" y="291613"/>
                </a:moveTo>
                <a:cubicBezTo>
                  <a:pt x="2332395" y="291206"/>
                  <a:pt x="2338291" y="297915"/>
                  <a:pt x="2335852" y="305437"/>
                </a:cubicBezTo>
                <a:cubicBezTo>
                  <a:pt x="2325483" y="337152"/>
                  <a:pt x="2314708" y="368663"/>
                  <a:pt x="2303933" y="400175"/>
                </a:cubicBezTo>
                <a:cubicBezTo>
                  <a:pt x="2301697" y="406477"/>
                  <a:pt x="2297225" y="411153"/>
                  <a:pt x="2290109" y="408103"/>
                </a:cubicBezTo>
                <a:cubicBezTo>
                  <a:pt x="2283400" y="405257"/>
                  <a:pt x="2281367" y="400378"/>
                  <a:pt x="2284213" y="392449"/>
                </a:cubicBezTo>
                <a:cubicBezTo>
                  <a:pt x="2294988" y="362767"/>
                  <a:pt x="2304747" y="332679"/>
                  <a:pt x="2314912" y="302591"/>
                </a:cubicBezTo>
                <a:cubicBezTo>
                  <a:pt x="2316335" y="297508"/>
                  <a:pt x="2317961" y="292426"/>
                  <a:pt x="2322434" y="291613"/>
                </a:cubicBezTo>
                <a:close/>
                <a:moveTo>
                  <a:pt x="2356512" y="195172"/>
                </a:moveTo>
                <a:cubicBezTo>
                  <a:pt x="2359383" y="195248"/>
                  <a:pt x="2362585" y="196671"/>
                  <a:pt x="2365533" y="197688"/>
                </a:cubicBezTo>
                <a:cubicBezTo>
                  <a:pt x="2365533" y="206227"/>
                  <a:pt x="2365533" y="215172"/>
                  <a:pt x="2365533" y="223914"/>
                </a:cubicBezTo>
                <a:cubicBezTo>
                  <a:pt x="2358621" y="233265"/>
                  <a:pt x="2357401" y="245057"/>
                  <a:pt x="2353335" y="255628"/>
                </a:cubicBezTo>
                <a:cubicBezTo>
                  <a:pt x="2351302" y="260914"/>
                  <a:pt x="2347033" y="263557"/>
                  <a:pt x="2341950" y="264574"/>
                </a:cubicBezTo>
                <a:cubicBezTo>
                  <a:pt x="2337274" y="265387"/>
                  <a:pt x="2334835" y="261727"/>
                  <a:pt x="2332802" y="258068"/>
                </a:cubicBezTo>
                <a:cubicBezTo>
                  <a:pt x="2331175" y="255425"/>
                  <a:pt x="2331785" y="253189"/>
                  <a:pt x="2332802" y="250546"/>
                </a:cubicBezTo>
                <a:cubicBezTo>
                  <a:pt x="2338494" y="234079"/>
                  <a:pt x="2343577" y="217205"/>
                  <a:pt x="2349472" y="200738"/>
                </a:cubicBezTo>
                <a:cubicBezTo>
                  <a:pt x="2351099" y="196367"/>
                  <a:pt x="2353640" y="195096"/>
                  <a:pt x="2356512" y="195172"/>
                </a:cubicBezTo>
                <a:close/>
                <a:moveTo>
                  <a:pt x="975777" y="194435"/>
                </a:moveTo>
                <a:cubicBezTo>
                  <a:pt x="980656" y="195655"/>
                  <a:pt x="983909" y="198907"/>
                  <a:pt x="983299" y="202973"/>
                </a:cubicBezTo>
                <a:cubicBezTo>
                  <a:pt x="982892" y="211512"/>
                  <a:pt x="979843" y="217611"/>
                  <a:pt x="977810" y="224117"/>
                </a:cubicBezTo>
                <a:cubicBezTo>
                  <a:pt x="974353" y="234688"/>
                  <a:pt x="971101" y="245260"/>
                  <a:pt x="967035" y="255628"/>
                </a:cubicBezTo>
                <a:cubicBezTo>
                  <a:pt x="964798" y="261320"/>
                  <a:pt x="960122" y="265996"/>
                  <a:pt x="953820" y="263557"/>
                </a:cubicBezTo>
                <a:cubicBezTo>
                  <a:pt x="948128" y="261320"/>
                  <a:pt x="945688" y="255221"/>
                  <a:pt x="947721" y="249122"/>
                </a:cubicBezTo>
                <a:cubicBezTo>
                  <a:pt x="952600" y="233265"/>
                  <a:pt x="957886" y="217611"/>
                  <a:pt x="963375" y="202160"/>
                </a:cubicBezTo>
                <a:cubicBezTo>
                  <a:pt x="965205" y="196874"/>
                  <a:pt x="969271" y="192808"/>
                  <a:pt x="975777" y="194435"/>
                </a:cubicBezTo>
                <a:close/>
                <a:moveTo>
                  <a:pt x="209670" y="21418"/>
                </a:moveTo>
                <a:cubicBezTo>
                  <a:pt x="215565" y="23857"/>
                  <a:pt x="218615" y="28533"/>
                  <a:pt x="215972" y="36055"/>
                </a:cubicBezTo>
                <a:cubicBezTo>
                  <a:pt x="203367" y="73056"/>
                  <a:pt x="191169" y="110260"/>
                  <a:pt x="178768" y="147260"/>
                </a:cubicBezTo>
                <a:cubicBezTo>
                  <a:pt x="159252" y="205607"/>
                  <a:pt x="139531" y="263751"/>
                  <a:pt x="119811" y="321895"/>
                </a:cubicBezTo>
                <a:cubicBezTo>
                  <a:pt x="117982" y="327180"/>
                  <a:pt x="116559" y="332466"/>
                  <a:pt x="109850" y="333279"/>
                </a:cubicBezTo>
                <a:cubicBezTo>
                  <a:pt x="105377" y="333889"/>
                  <a:pt x="101718" y="332060"/>
                  <a:pt x="99685" y="327994"/>
                </a:cubicBezTo>
                <a:cubicBezTo>
                  <a:pt x="98871" y="326367"/>
                  <a:pt x="97042" y="324334"/>
                  <a:pt x="98262" y="322301"/>
                </a:cubicBezTo>
                <a:cubicBezTo>
                  <a:pt x="105174" y="301565"/>
                  <a:pt x="111883" y="281438"/>
                  <a:pt x="118592" y="261311"/>
                </a:cubicBezTo>
                <a:cubicBezTo>
                  <a:pt x="141361" y="193003"/>
                  <a:pt x="164334" y="124897"/>
                  <a:pt x="187103" y="56589"/>
                </a:cubicBezTo>
                <a:cubicBezTo>
                  <a:pt x="190153" y="47237"/>
                  <a:pt x="193812" y="38292"/>
                  <a:pt x="196862" y="28940"/>
                </a:cubicBezTo>
                <a:cubicBezTo>
                  <a:pt x="198895" y="22231"/>
                  <a:pt x="203367" y="18978"/>
                  <a:pt x="209670" y="21418"/>
                </a:cubicBezTo>
                <a:close/>
                <a:moveTo>
                  <a:pt x="415002" y="21011"/>
                </a:moveTo>
                <a:cubicBezTo>
                  <a:pt x="420898" y="21824"/>
                  <a:pt x="422727" y="25890"/>
                  <a:pt x="422727" y="32802"/>
                </a:cubicBezTo>
                <a:cubicBezTo>
                  <a:pt x="422118" y="34835"/>
                  <a:pt x="421305" y="38494"/>
                  <a:pt x="420085" y="41951"/>
                </a:cubicBezTo>
                <a:cubicBezTo>
                  <a:pt x="391623" y="127133"/>
                  <a:pt x="363364" y="212316"/>
                  <a:pt x="334902" y="297498"/>
                </a:cubicBezTo>
                <a:cubicBezTo>
                  <a:pt x="310913" y="368856"/>
                  <a:pt x="286923" y="440011"/>
                  <a:pt x="262731" y="511370"/>
                </a:cubicBezTo>
                <a:cubicBezTo>
                  <a:pt x="262121" y="513199"/>
                  <a:pt x="261307" y="515232"/>
                  <a:pt x="260698" y="517062"/>
                </a:cubicBezTo>
                <a:cubicBezTo>
                  <a:pt x="258461" y="524584"/>
                  <a:pt x="253785" y="529463"/>
                  <a:pt x="245653" y="526414"/>
                </a:cubicBezTo>
                <a:cubicBezTo>
                  <a:pt x="238131" y="523568"/>
                  <a:pt x="238741" y="516655"/>
                  <a:pt x="240977" y="509946"/>
                </a:cubicBezTo>
                <a:cubicBezTo>
                  <a:pt x="255208" y="467660"/>
                  <a:pt x="269236" y="425374"/>
                  <a:pt x="283264" y="383291"/>
                </a:cubicBezTo>
                <a:cubicBezTo>
                  <a:pt x="317215" y="281844"/>
                  <a:pt x="351369" y="180398"/>
                  <a:pt x="385524" y="78951"/>
                </a:cubicBezTo>
                <a:cubicBezTo>
                  <a:pt x="391216" y="62077"/>
                  <a:pt x="396909" y="45000"/>
                  <a:pt x="402398" y="28126"/>
                </a:cubicBezTo>
                <a:cubicBezTo>
                  <a:pt x="404431" y="21417"/>
                  <a:pt x="409107" y="20197"/>
                  <a:pt x="415002" y="21011"/>
                </a:cubicBezTo>
                <a:close/>
                <a:moveTo>
                  <a:pt x="1512081" y="894"/>
                </a:moveTo>
                <a:cubicBezTo>
                  <a:pt x="1518180" y="3333"/>
                  <a:pt x="1520416" y="7806"/>
                  <a:pt x="1517976" y="14718"/>
                </a:cubicBezTo>
                <a:cubicBezTo>
                  <a:pt x="1505982" y="50295"/>
                  <a:pt x="1494190" y="85873"/>
                  <a:pt x="1482399" y="121450"/>
                </a:cubicBezTo>
                <a:cubicBezTo>
                  <a:pt x="1452717" y="210089"/>
                  <a:pt x="1423036" y="298728"/>
                  <a:pt x="1393150" y="387366"/>
                </a:cubicBezTo>
                <a:cubicBezTo>
                  <a:pt x="1380952" y="423757"/>
                  <a:pt x="1368348" y="460148"/>
                  <a:pt x="1356150" y="496538"/>
                </a:cubicBezTo>
                <a:cubicBezTo>
                  <a:pt x="1354117" y="502027"/>
                  <a:pt x="1352287" y="507110"/>
                  <a:pt x="1347001" y="506703"/>
                </a:cubicBezTo>
                <a:cubicBezTo>
                  <a:pt x="1338056" y="506500"/>
                  <a:pt x="1333990" y="503044"/>
                  <a:pt x="1335007" y="495928"/>
                </a:cubicBezTo>
                <a:cubicBezTo>
                  <a:pt x="1335820" y="490236"/>
                  <a:pt x="1337853" y="484747"/>
                  <a:pt x="1339683" y="479461"/>
                </a:cubicBezTo>
                <a:cubicBezTo>
                  <a:pt x="1372820" y="380454"/>
                  <a:pt x="1405958" y="281650"/>
                  <a:pt x="1439300" y="182643"/>
                </a:cubicBezTo>
                <a:cubicBezTo>
                  <a:pt x="1458206" y="126329"/>
                  <a:pt x="1477113" y="70015"/>
                  <a:pt x="1496223" y="13701"/>
                </a:cubicBezTo>
                <a:cubicBezTo>
                  <a:pt x="1497037" y="11465"/>
                  <a:pt x="1497443" y="9026"/>
                  <a:pt x="1498663" y="6993"/>
                </a:cubicBezTo>
                <a:cubicBezTo>
                  <a:pt x="1501712" y="2113"/>
                  <a:pt x="1505982" y="-1546"/>
                  <a:pt x="1512081" y="894"/>
                </a:cubicBezTo>
                <a:close/>
                <a:moveTo>
                  <a:pt x="2213262" y="893"/>
                </a:moveTo>
                <a:cubicBezTo>
                  <a:pt x="2220784" y="3536"/>
                  <a:pt x="2221394" y="9839"/>
                  <a:pt x="2218954" y="16751"/>
                </a:cubicBezTo>
                <a:cubicBezTo>
                  <a:pt x="2208789" y="46839"/>
                  <a:pt x="2198828" y="76928"/>
                  <a:pt x="2188663" y="107016"/>
                </a:cubicBezTo>
                <a:cubicBezTo>
                  <a:pt x="2167113" y="171665"/>
                  <a:pt x="2145360" y="236314"/>
                  <a:pt x="2123810" y="301167"/>
                </a:cubicBezTo>
                <a:cubicBezTo>
                  <a:pt x="2121980" y="307063"/>
                  <a:pt x="2119541" y="311739"/>
                  <a:pt x="2113035" y="313162"/>
                </a:cubicBezTo>
                <a:cubicBezTo>
                  <a:pt x="2108562" y="314178"/>
                  <a:pt x="2106326" y="311129"/>
                  <a:pt x="2103683" y="308486"/>
                </a:cubicBezTo>
                <a:cubicBezTo>
                  <a:pt x="2101650" y="306453"/>
                  <a:pt x="2101244" y="304420"/>
                  <a:pt x="2101447" y="300354"/>
                </a:cubicBezTo>
                <a:cubicBezTo>
                  <a:pt x="2101854" y="299541"/>
                  <a:pt x="2102463" y="297304"/>
                  <a:pt x="2103277" y="295068"/>
                </a:cubicBezTo>
                <a:cubicBezTo>
                  <a:pt x="2120557" y="243633"/>
                  <a:pt x="2138041" y="192402"/>
                  <a:pt x="2155321" y="140967"/>
                </a:cubicBezTo>
                <a:cubicBezTo>
                  <a:pt x="2169349" y="99290"/>
                  <a:pt x="2183174" y="57614"/>
                  <a:pt x="2196998" y="15938"/>
                </a:cubicBezTo>
                <a:cubicBezTo>
                  <a:pt x="2197608" y="14108"/>
                  <a:pt x="2198218" y="12075"/>
                  <a:pt x="2199031" y="10245"/>
                </a:cubicBezTo>
                <a:cubicBezTo>
                  <a:pt x="2201471" y="3536"/>
                  <a:pt x="2205536" y="-1749"/>
                  <a:pt x="2213262" y="893"/>
                </a:cubicBezTo>
                <a:close/>
                <a:moveTo>
                  <a:pt x="1982517" y="690"/>
                </a:moveTo>
                <a:cubicBezTo>
                  <a:pt x="1990852" y="3130"/>
                  <a:pt x="1990242" y="9839"/>
                  <a:pt x="1988006" y="16548"/>
                </a:cubicBezTo>
                <a:cubicBezTo>
                  <a:pt x="1983330" y="30779"/>
                  <a:pt x="1978654" y="44806"/>
                  <a:pt x="1973978" y="58834"/>
                </a:cubicBezTo>
                <a:cubicBezTo>
                  <a:pt x="1943687" y="149099"/>
                  <a:pt x="1913395" y="239364"/>
                  <a:pt x="1883103" y="329629"/>
                </a:cubicBezTo>
                <a:cubicBezTo>
                  <a:pt x="1864806" y="384317"/>
                  <a:pt x="1846306" y="439005"/>
                  <a:pt x="1827806" y="493692"/>
                </a:cubicBezTo>
                <a:cubicBezTo>
                  <a:pt x="1826993" y="495928"/>
                  <a:pt x="1826586" y="498368"/>
                  <a:pt x="1825366" y="500198"/>
                </a:cubicBezTo>
                <a:cubicBezTo>
                  <a:pt x="1822520" y="504874"/>
                  <a:pt x="1818454" y="508126"/>
                  <a:pt x="1812762" y="506297"/>
                </a:cubicBezTo>
                <a:cubicBezTo>
                  <a:pt x="1807476" y="504467"/>
                  <a:pt x="1806053" y="499994"/>
                  <a:pt x="1806663" y="492066"/>
                </a:cubicBezTo>
                <a:cubicBezTo>
                  <a:pt x="1806866" y="491049"/>
                  <a:pt x="1807679" y="487390"/>
                  <a:pt x="1808899" y="483934"/>
                </a:cubicBezTo>
                <a:cubicBezTo>
                  <a:pt x="1849966" y="361547"/>
                  <a:pt x="1891032" y="239364"/>
                  <a:pt x="1932099" y="116978"/>
                </a:cubicBezTo>
                <a:cubicBezTo>
                  <a:pt x="1943890" y="82214"/>
                  <a:pt x="1955478" y="47246"/>
                  <a:pt x="1967269" y="12482"/>
                </a:cubicBezTo>
                <a:cubicBezTo>
                  <a:pt x="1967676" y="11465"/>
                  <a:pt x="1968083" y="10652"/>
                  <a:pt x="1968286" y="9636"/>
                </a:cubicBezTo>
                <a:cubicBezTo>
                  <a:pt x="1969912" y="1707"/>
                  <a:pt x="1975198" y="-1546"/>
                  <a:pt x="1982517" y="690"/>
                </a:cubicBezTo>
                <a:close/>
                <a:moveTo>
                  <a:pt x="1039206" y="690"/>
                </a:moveTo>
                <a:cubicBezTo>
                  <a:pt x="1044695" y="1707"/>
                  <a:pt x="1048761" y="4350"/>
                  <a:pt x="1047745" y="13295"/>
                </a:cubicBezTo>
                <a:cubicBezTo>
                  <a:pt x="1047541" y="13905"/>
                  <a:pt x="1046931" y="16751"/>
                  <a:pt x="1045915" y="19800"/>
                </a:cubicBezTo>
                <a:cubicBezTo>
                  <a:pt x="1036563" y="48059"/>
                  <a:pt x="1027008" y="76114"/>
                  <a:pt x="1017656" y="104373"/>
                </a:cubicBezTo>
                <a:cubicBezTo>
                  <a:pt x="1016843" y="106609"/>
                  <a:pt x="1016030" y="108846"/>
                  <a:pt x="1015217" y="111082"/>
                </a:cubicBezTo>
                <a:cubicBezTo>
                  <a:pt x="1012370" y="117181"/>
                  <a:pt x="1007288" y="119824"/>
                  <a:pt x="1000986" y="117791"/>
                </a:cubicBezTo>
                <a:cubicBezTo>
                  <a:pt x="994480" y="115555"/>
                  <a:pt x="994480" y="109456"/>
                  <a:pt x="995700" y="103966"/>
                </a:cubicBezTo>
                <a:cubicBezTo>
                  <a:pt x="997123" y="98071"/>
                  <a:pt x="999359" y="92378"/>
                  <a:pt x="1001392" y="86686"/>
                </a:cubicBezTo>
                <a:cubicBezTo>
                  <a:pt x="1010134" y="60460"/>
                  <a:pt x="1019079" y="34235"/>
                  <a:pt x="1027821" y="8009"/>
                </a:cubicBezTo>
                <a:cubicBezTo>
                  <a:pt x="1029854" y="2113"/>
                  <a:pt x="1033514" y="-326"/>
                  <a:pt x="1039206" y="690"/>
                </a:cubicBezTo>
                <a:close/>
                <a:moveTo>
                  <a:pt x="1774947" y="487"/>
                </a:moveTo>
                <a:cubicBezTo>
                  <a:pt x="1781046" y="1300"/>
                  <a:pt x="1783689" y="5569"/>
                  <a:pt x="1784096" y="11058"/>
                </a:cubicBezTo>
                <a:cubicBezTo>
                  <a:pt x="1777794" y="29762"/>
                  <a:pt x="1771898" y="47652"/>
                  <a:pt x="1766002" y="65543"/>
                </a:cubicBezTo>
                <a:cubicBezTo>
                  <a:pt x="1740183" y="142187"/>
                  <a:pt x="1714568" y="218831"/>
                  <a:pt x="1688748" y="295678"/>
                </a:cubicBezTo>
                <a:cubicBezTo>
                  <a:pt x="1687732" y="298931"/>
                  <a:pt x="1686715" y="302183"/>
                  <a:pt x="1685496" y="305233"/>
                </a:cubicBezTo>
                <a:cubicBezTo>
                  <a:pt x="1683056" y="311535"/>
                  <a:pt x="1677770" y="314788"/>
                  <a:pt x="1671875" y="312348"/>
                </a:cubicBezTo>
                <a:cubicBezTo>
                  <a:pt x="1666182" y="310112"/>
                  <a:pt x="1663133" y="305640"/>
                  <a:pt x="1665776" y="297711"/>
                </a:cubicBezTo>
                <a:cubicBezTo>
                  <a:pt x="1689765" y="226963"/>
                  <a:pt x="1713144" y="156214"/>
                  <a:pt x="1736930" y="85466"/>
                </a:cubicBezTo>
                <a:cubicBezTo>
                  <a:pt x="1745062" y="60867"/>
                  <a:pt x="1753601" y="36471"/>
                  <a:pt x="1761936" y="11871"/>
                </a:cubicBezTo>
                <a:cubicBezTo>
                  <a:pt x="1763969" y="5569"/>
                  <a:pt x="1766409" y="-733"/>
                  <a:pt x="1774947" y="487"/>
                </a:cubicBezTo>
                <a:close/>
                <a:moveTo>
                  <a:pt x="1275034" y="487"/>
                </a:moveTo>
                <a:cubicBezTo>
                  <a:pt x="1283572" y="-1342"/>
                  <a:pt x="1289468" y="5976"/>
                  <a:pt x="1286622" y="15125"/>
                </a:cubicBezTo>
                <a:cubicBezTo>
                  <a:pt x="1276457" y="45823"/>
                  <a:pt x="1265885" y="76521"/>
                  <a:pt x="1255517" y="107220"/>
                </a:cubicBezTo>
                <a:cubicBezTo>
                  <a:pt x="1214857" y="228793"/>
                  <a:pt x="1174197" y="350569"/>
                  <a:pt x="1133537" y="472143"/>
                </a:cubicBezTo>
                <a:cubicBezTo>
                  <a:pt x="1132927" y="474176"/>
                  <a:pt x="1132114" y="476005"/>
                  <a:pt x="1131504" y="477835"/>
                </a:cubicBezTo>
                <a:cubicBezTo>
                  <a:pt x="1124795" y="475802"/>
                  <a:pt x="1117883" y="473566"/>
                  <a:pt x="1111174" y="471533"/>
                </a:cubicBezTo>
                <a:cubicBezTo>
                  <a:pt x="1126828" y="424774"/>
                  <a:pt x="1142482" y="377812"/>
                  <a:pt x="1158136" y="331053"/>
                </a:cubicBezTo>
                <a:cubicBezTo>
                  <a:pt x="1186192" y="247496"/>
                  <a:pt x="1214044" y="163940"/>
                  <a:pt x="1242099" y="80384"/>
                </a:cubicBezTo>
                <a:cubicBezTo>
                  <a:pt x="1249824" y="57411"/>
                  <a:pt x="1257956" y="34438"/>
                  <a:pt x="1265885" y="11465"/>
                </a:cubicBezTo>
                <a:cubicBezTo>
                  <a:pt x="1267512" y="6586"/>
                  <a:pt x="1269341" y="1707"/>
                  <a:pt x="1275034" y="487"/>
                </a:cubicBezTo>
                <a:close/>
                <a:moveTo>
                  <a:pt x="824115" y="284"/>
                </a:moveTo>
                <a:cubicBezTo>
                  <a:pt x="832043" y="691"/>
                  <a:pt x="835703" y="7603"/>
                  <a:pt x="832450" y="16752"/>
                </a:cubicBezTo>
                <a:cubicBezTo>
                  <a:pt x="819032" y="57005"/>
                  <a:pt x="805208" y="97258"/>
                  <a:pt x="791790" y="137512"/>
                </a:cubicBezTo>
                <a:cubicBezTo>
                  <a:pt x="773493" y="191793"/>
                  <a:pt x="755399" y="246277"/>
                  <a:pt x="737102" y="300558"/>
                </a:cubicBezTo>
                <a:cubicBezTo>
                  <a:pt x="735476" y="306657"/>
                  <a:pt x="733850" y="312756"/>
                  <a:pt x="727547" y="313163"/>
                </a:cubicBezTo>
                <a:cubicBezTo>
                  <a:pt x="718195" y="313163"/>
                  <a:pt x="713723" y="305640"/>
                  <a:pt x="716569" y="297305"/>
                </a:cubicBezTo>
                <a:cubicBezTo>
                  <a:pt x="735883" y="239568"/>
                  <a:pt x="755399" y="182034"/>
                  <a:pt x="774713" y="124297"/>
                </a:cubicBezTo>
                <a:cubicBezTo>
                  <a:pt x="787317" y="86890"/>
                  <a:pt x="799719" y="49280"/>
                  <a:pt x="812323" y="11872"/>
                </a:cubicBezTo>
                <a:cubicBezTo>
                  <a:pt x="814356" y="5977"/>
                  <a:pt x="816186" y="-122"/>
                  <a:pt x="824115" y="284"/>
                </a:cubicBezTo>
                <a:close/>
              </a:path>
            </a:pathLst>
          </a:custGeom>
          <a:solidFill>
            <a:srgbClr val="70ADAF"/>
          </a:solidFill>
          <a:ln w="20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0" name="그룹 16">
            <a:extLst>
              <a:ext uri="{FF2B5EF4-FFF2-40B4-BE49-F238E27FC236}">
                <a16:creationId xmlns:a16="http://schemas.microsoft.com/office/drawing/2014/main" id="{BB56AB70-34F2-41B1-9287-38CB99DCBCFA}"/>
              </a:ext>
            </a:extLst>
          </p:cNvPr>
          <p:cNvGrpSpPr/>
          <p:nvPr/>
        </p:nvGrpSpPr>
        <p:grpSpPr>
          <a:xfrm flipV="1">
            <a:off x="4123432" y="1909356"/>
            <a:ext cx="3977233" cy="4244798"/>
            <a:chOff x="4292232" y="1987216"/>
            <a:chExt cx="3628351" cy="3872445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20DF1A9-948A-4D3D-B972-41E408E90A40}"/>
                </a:ext>
              </a:extLst>
            </p:cNvPr>
            <p:cNvSpPr/>
            <p:nvPr/>
          </p:nvSpPr>
          <p:spPr>
            <a:xfrm rot="19334430">
              <a:off x="4777872" y="3045659"/>
              <a:ext cx="2430975" cy="2814002"/>
            </a:xfrm>
            <a:custGeom>
              <a:avLst/>
              <a:gdLst/>
              <a:ahLst/>
              <a:cxnLst/>
              <a:rect l="l" t="t" r="r" b="b"/>
              <a:pathLst>
                <a:path w="4039355" h="4675800">
                  <a:moveTo>
                    <a:pt x="4034497" y="0"/>
                  </a:moveTo>
                  <a:lnTo>
                    <a:pt x="4039355" y="1157334"/>
                  </a:lnTo>
                  <a:lnTo>
                    <a:pt x="4036521" y="1158088"/>
                  </a:lnTo>
                  <a:lnTo>
                    <a:pt x="4036521" y="4184468"/>
                  </a:lnTo>
                  <a:lnTo>
                    <a:pt x="2880543" y="4184469"/>
                  </a:lnTo>
                  <a:lnTo>
                    <a:pt x="2880543" y="2372299"/>
                  </a:lnTo>
                  <a:lnTo>
                    <a:pt x="1096372" y="4675800"/>
                  </a:lnTo>
                  <a:lnTo>
                    <a:pt x="242442" y="4014390"/>
                  </a:lnTo>
                  <a:lnTo>
                    <a:pt x="2044770" y="1687448"/>
                  </a:lnTo>
                  <a:lnTo>
                    <a:pt x="296924" y="2151986"/>
                  </a:lnTo>
                  <a:lnTo>
                    <a:pt x="0" y="1034791"/>
                  </a:lnTo>
                  <a:lnTo>
                    <a:pt x="2097708" y="477269"/>
                  </a:lnTo>
                  <a:lnTo>
                    <a:pt x="2101111" y="490677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9FAAD7-A667-413E-AA3D-82A5DAF2A5AB}"/>
                </a:ext>
              </a:extLst>
            </p:cNvPr>
            <p:cNvSpPr/>
            <p:nvPr/>
          </p:nvSpPr>
          <p:spPr>
            <a:xfrm>
              <a:off x="5479275" y="1987216"/>
              <a:ext cx="1224136" cy="1224136"/>
            </a:xfrm>
            <a:prstGeom prst="ellipse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3F1E4E5-97EE-4606-A5B0-219129A1294F}"/>
                </a:ext>
              </a:extLst>
            </p:cNvPr>
            <p:cNvSpPr/>
            <p:nvPr/>
          </p:nvSpPr>
          <p:spPr>
            <a:xfrm>
              <a:off x="4292232" y="3950422"/>
              <a:ext cx="1224136" cy="1224136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3E2FA10-DC89-45C9-8326-68C90AFA0BDB}"/>
                </a:ext>
              </a:extLst>
            </p:cNvPr>
            <p:cNvSpPr/>
            <p:nvPr/>
          </p:nvSpPr>
          <p:spPr>
            <a:xfrm>
              <a:off x="6696447" y="4072526"/>
              <a:ext cx="1224136" cy="1224136"/>
            </a:xfrm>
            <a:prstGeom prst="ellips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9537E52-D204-4D41-BF8F-49C9E1CBB97F}"/>
                </a:ext>
              </a:extLst>
            </p:cNvPr>
            <p:cNvSpPr/>
            <p:nvPr/>
          </p:nvSpPr>
          <p:spPr>
            <a:xfrm>
              <a:off x="5618330" y="2126271"/>
              <a:ext cx="946026" cy="9460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CE5F04-C623-42BB-9708-F3AEEDBBF517}"/>
                </a:ext>
              </a:extLst>
            </p:cNvPr>
            <p:cNvSpPr/>
            <p:nvPr/>
          </p:nvSpPr>
          <p:spPr>
            <a:xfrm>
              <a:off x="4431287" y="4089477"/>
              <a:ext cx="946026" cy="9460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E44658E-5B7A-4682-9FAB-03C786ED48CC}"/>
                </a:ext>
              </a:extLst>
            </p:cNvPr>
            <p:cNvSpPr/>
            <p:nvPr/>
          </p:nvSpPr>
          <p:spPr>
            <a:xfrm>
              <a:off x="6835502" y="4211581"/>
              <a:ext cx="946026" cy="9460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115CF5-0B81-42D6-A292-B9D98532F236}"/>
              </a:ext>
            </a:extLst>
          </p:cNvPr>
          <p:cNvGrpSpPr/>
          <p:nvPr/>
        </p:nvGrpSpPr>
        <p:grpSpPr>
          <a:xfrm>
            <a:off x="7159931" y="4858423"/>
            <a:ext cx="2927044" cy="1106575"/>
            <a:chOff x="5671396" y="1581176"/>
            <a:chExt cx="2356988" cy="11065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A95B05-884B-4D2D-A191-6B6ECD92F154}"/>
                </a:ext>
              </a:extLst>
            </p:cNvPr>
            <p:cNvSpPr txBox="1"/>
            <p:nvPr/>
          </p:nvSpPr>
          <p:spPr>
            <a:xfrm>
              <a:off x="5671396" y="1581176"/>
              <a:ext cx="235557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A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D383C8-A20A-4968-902D-F6037EBC203A}"/>
                </a:ext>
              </a:extLst>
            </p:cNvPr>
            <p:cNvSpPr txBox="1"/>
            <p:nvPr/>
          </p:nvSpPr>
          <p:spPr>
            <a:xfrm>
              <a:off x="5679175" y="2041420"/>
              <a:ext cx="2349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92FEFA-43E3-464B-9EBA-BA333B0560F3}"/>
              </a:ext>
            </a:extLst>
          </p:cNvPr>
          <p:cNvGrpSpPr/>
          <p:nvPr/>
        </p:nvGrpSpPr>
        <p:grpSpPr>
          <a:xfrm>
            <a:off x="8274874" y="2023656"/>
            <a:ext cx="2964626" cy="1106575"/>
            <a:chOff x="6212679" y="4584687"/>
            <a:chExt cx="2356988" cy="110657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868128-E925-4D50-8B93-DE0EE869C1ED}"/>
                </a:ext>
              </a:extLst>
            </p:cNvPr>
            <p:cNvSpPr txBox="1"/>
            <p:nvPr/>
          </p:nvSpPr>
          <p:spPr>
            <a:xfrm>
              <a:off x="6212679" y="4584687"/>
              <a:ext cx="235557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C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31AD99-A244-4450-84F9-14968D89BED7}"/>
                </a:ext>
              </a:extLst>
            </p:cNvPr>
            <p:cNvSpPr txBox="1"/>
            <p:nvPr/>
          </p:nvSpPr>
          <p:spPr>
            <a:xfrm>
              <a:off x="6220458" y="5044931"/>
              <a:ext cx="2349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4E605C-96BE-4F71-819D-557CD8262FDF}"/>
              </a:ext>
            </a:extLst>
          </p:cNvPr>
          <p:cNvGrpSpPr/>
          <p:nvPr/>
        </p:nvGrpSpPr>
        <p:grpSpPr>
          <a:xfrm>
            <a:off x="962026" y="2023656"/>
            <a:ext cx="2990386" cy="1106575"/>
            <a:chOff x="251520" y="4509121"/>
            <a:chExt cx="2356988" cy="110657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C3BE30-4203-4015-81C6-DD1B9A98C560}"/>
                </a:ext>
              </a:extLst>
            </p:cNvPr>
            <p:cNvSpPr txBox="1"/>
            <p:nvPr/>
          </p:nvSpPr>
          <p:spPr>
            <a:xfrm>
              <a:off x="251520" y="4509121"/>
              <a:ext cx="235557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B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C76A1C-79F5-4385-A466-254838F41C2B}"/>
                </a:ext>
              </a:extLst>
            </p:cNvPr>
            <p:cNvSpPr txBox="1"/>
            <p:nvPr/>
          </p:nvSpPr>
          <p:spPr>
            <a:xfrm>
              <a:off x="259299" y="4969365"/>
              <a:ext cx="2349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3072B73-B5D0-40A9-9245-F5A637AD395F}"/>
              </a:ext>
            </a:extLst>
          </p:cNvPr>
          <p:cNvSpPr txBox="1"/>
          <p:nvPr/>
        </p:nvSpPr>
        <p:spPr>
          <a:xfrm rot="5400000" flipV="1">
            <a:off x="4861525" y="3177090"/>
            <a:ext cx="24689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EE771619-BEE5-41D1-9661-57268E26705F}"/>
              </a:ext>
            </a:extLst>
          </p:cNvPr>
          <p:cNvSpPr/>
          <p:nvPr/>
        </p:nvSpPr>
        <p:spPr>
          <a:xfrm>
            <a:off x="4611713" y="3169514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824C2629-C406-40C7-9DF8-6834141AD2DE}"/>
              </a:ext>
            </a:extLst>
          </p:cNvPr>
          <p:cNvSpPr/>
          <p:nvPr/>
        </p:nvSpPr>
        <p:spPr>
          <a:xfrm>
            <a:off x="7235058" y="303467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Donut 24">
            <a:extLst>
              <a:ext uri="{FF2B5EF4-FFF2-40B4-BE49-F238E27FC236}">
                <a16:creationId xmlns:a16="http://schemas.microsoft.com/office/drawing/2014/main" id="{8C0CF6E0-35E7-4D78-8D9B-636437AF940F}"/>
              </a:ext>
            </a:extLst>
          </p:cNvPr>
          <p:cNvSpPr/>
          <p:nvPr/>
        </p:nvSpPr>
        <p:spPr>
          <a:xfrm>
            <a:off x="5898392" y="5287616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B4F2A3-79D4-4735-88D2-62243805F894}"/>
              </a:ext>
            </a:extLst>
          </p:cNvPr>
          <p:cNvGrpSpPr/>
          <p:nvPr/>
        </p:nvGrpSpPr>
        <p:grpSpPr>
          <a:xfrm>
            <a:off x="4524796" y="5302616"/>
            <a:ext cx="3077231" cy="1008112"/>
            <a:chOff x="4493712" y="5612841"/>
            <a:chExt cx="3077231" cy="10081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E59DC3-EB3D-454F-BAF6-37437D96141F}"/>
                </a:ext>
              </a:extLst>
            </p:cNvPr>
            <p:cNvSpPr/>
            <p:nvPr/>
          </p:nvSpPr>
          <p:spPr>
            <a:xfrm>
              <a:off x="4870943" y="5612841"/>
              <a:ext cx="2700000" cy="100811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F88D45-1FCD-4C4F-9F76-79F320EEB69A}"/>
                </a:ext>
              </a:extLst>
            </p:cNvPr>
            <p:cNvSpPr/>
            <p:nvPr/>
          </p:nvSpPr>
          <p:spPr>
            <a:xfrm>
              <a:off x="4493712" y="5740517"/>
              <a:ext cx="752762" cy="75276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61AC392-42EB-48B6-94A3-C62DBDFDE9FB}"/>
                </a:ext>
              </a:extLst>
            </p:cNvPr>
            <p:cNvGrpSpPr/>
            <p:nvPr/>
          </p:nvGrpSpPr>
          <p:grpSpPr>
            <a:xfrm>
              <a:off x="5380443" y="5671857"/>
              <a:ext cx="2098288" cy="876790"/>
              <a:chOff x="3131840" y="2220253"/>
              <a:chExt cx="3096344" cy="87679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3755FA-60BB-438B-B611-0DEC90986E95}"/>
                  </a:ext>
                </a:extLst>
              </p:cNvPr>
              <p:cNvSpPr txBox="1"/>
              <p:nvPr/>
            </p:nvSpPr>
            <p:spPr>
              <a:xfrm>
                <a:off x="3131840" y="2220253"/>
                <a:ext cx="309634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DE92B3-1A07-40BF-9675-23A1ED72C866}"/>
                  </a:ext>
                </a:extLst>
              </p:cNvPr>
              <p:cNvSpPr txBox="1"/>
              <p:nvPr/>
            </p:nvSpPr>
            <p:spPr>
              <a:xfrm>
                <a:off x="3131840" y="2450712"/>
                <a:ext cx="30963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Donut 39">
              <a:extLst>
                <a:ext uri="{FF2B5EF4-FFF2-40B4-BE49-F238E27FC236}">
                  <a16:creationId xmlns:a16="http://schemas.microsoft.com/office/drawing/2014/main" id="{973198B3-97D1-4F93-B2EB-A984A56E8C1C}"/>
                </a:ext>
              </a:extLst>
            </p:cNvPr>
            <p:cNvSpPr/>
            <p:nvPr/>
          </p:nvSpPr>
          <p:spPr>
            <a:xfrm>
              <a:off x="4690943" y="5935979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152300" y="922782"/>
                  </a:moveTo>
                  <a:lnTo>
                    <a:pt x="2354400" y="1620000"/>
                  </a:lnTo>
                  <a:lnTo>
                    <a:pt x="1152300" y="2317218"/>
                  </a:lnTo>
                  <a:close/>
                  <a:moveTo>
                    <a:pt x="1620000" y="342403"/>
                  </a:moveTo>
                  <a:cubicBezTo>
                    <a:pt x="914403" y="342403"/>
                    <a:pt x="342403" y="914403"/>
                    <a:pt x="342403" y="1620000"/>
                  </a:cubicBezTo>
                  <a:cubicBezTo>
                    <a:pt x="342403" y="2325597"/>
                    <a:pt x="914403" y="2897597"/>
                    <a:pt x="1620000" y="2897597"/>
                  </a:cubicBezTo>
                  <a:cubicBezTo>
                    <a:pt x="2325597" y="2897597"/>
                    <a:pt x="2897597" y="2325597"/>
                    <a:pt x="2897597" y="1620000"/>
                  </a:cubicBezTo>
                  <a:cubicBezTo>
                    <a:pt x="2897597" y="914403"/>
                    <a:pt x="2325597" y="342403"/>
                    <a:pt x="1620000" y="342403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B40CB5E-F918-436F-BB20-B3264262F277}"/>
              </a:ext>
            </a:extLst>
          </p:cNvPr>
          <p:cNvGrpSpPr/>
          <p:nvPr/>
        </p:nvGrpSpPr>
        <p:grpSpPr>
          <a:xfrm>
            <a:off x="563807" y="5302616"/>
            <a:ext cx="3077994" cy="1008112"/>
            <a:chOff x="465936" y="5605076"/>
            <a:chExt cx="3077994" cy="10081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F66922-980D-4459-A324-63A4956654A5}"/>
                </a:ext>
              </a:extLst>
            </p:cNvPr>
            <p:cNvSpPr/>
            <p:nvPr/>
          </p:nvSpPr>
          <p:spPr>
            <a:xfrm>
              <a:off x="843930" y="5605076"/>
              <a:ext cx="2700000" cy="100811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032E53D-E173-462C-8599-FF901397E941}"/>
                </a:ext>
              </a:extLst>
            </p:cNvPr>
            <p:cNvSpPr/>
            <p:nvPr/>
          </p:nvSpPr>
          <p:spPr>
            <a:xfrm>
              <a:off x="465936" y="5732751"/>
              <a:ext cx="752762" cy="7527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DC2E6D-0ABB-410F-B61D-CDECFDAAEF07}"/>
                </a:ext>
              </a:extLst>
            </p:cNvPr>
            <p:cNvGrpSpPr/>
            <p:nvPr/>
          </p:nvGrpSpPr>
          <p:grpSpPr>
            <a:xfrm>
              <a:off x="1327603" y="5671857"/>
              <a:ext cx="2098288" cy="876790"/>
              <a:chOff x="3131840" y="2220253"/>
              <a:chExt cx="3096344" cy="87679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4703F3-30D0-4D5A-A8F4-054C0101FB23}"/>
                  </a:ext>
                </a:extLst>
              </p:cNvPr>
              <p:cNvSpPr txBox="1"/>
              <p:nvPr/>
            </p:nvSpPr>
            <p:spPr>
              <a:xfrm>
                <a:off x="3131840" y="2220253"/>
                <a:ext cx="309634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01311A-C15E-416E-BF08-976CAC22CBC2}"/>
                  </a:ext>
                </a:extLst>
              </p:cNvPr>
              <p:cNvSpPr txBox="1"/>
              <p:nvPr/>
            </p:nvSpPr>
            <p:spPr>
              <a:xfrm>
                <a:off x="3131840" y="2450712"/>
                <a:ext cx="30963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Oval 21">
              <a:extLst>
                <a:ext uri="{FF2B5EF4-FFF2-40B4-BE49-F238E27FC236}">
                  <a16:creationId xmlns:a16="http://schemas.microsoft.com/office/drawing/2014/main" id="{301C5005-6140-4207-A8E5-C3EFBCA57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743" y="5946203"/>
              <a:ext cx="336743" cy="339555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4C30D3-23B5-4F28-B87B-20A959C1E102}"/>
              </a:ext>
            </a:extLst>
          </p:cNvPr>
          <p:cNvGrpSpPr/>
          <p:nvPr/>
        </p:nvGrpSpPr>
        <p:grpSpPr>
          <a:xfrm>
            <a:off x="8485023" y="5302616"/>
            <a:ext cx="3077231" cy="1008112"/>
            <a:chOff x="8387152" y="5553825"/>
            <a:chExt cx="3077231" cy="100811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3D8206-F745-4B3E-97A4-A2D3485491A3}"/>
                </a:ext>
              </a:extLst>
            </p:cNvPr>
            <p:cNvSpPr/>
            <p:nvPr/>
          </p:nvSpPr>
          <p:spPr>
            <a:xfrm>
              <a:off x="8764383" y="5553825"/>
              <a:ext cx="2700000" cy="1008112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CECFF8E-C846-4CB5-B53D-42428B5CBD1B}"/>
                </a:ext>
              </a:extLst>
            </p:cNvPr>
            <p:cNvSpPr/>
            <p:nvPr/>
          </p:nvSpPr>
          <p:spPr>
            <a:xfrm>
              <a:off x="8387152" y="5681501"/>
              <a:ext cx="752762" cy="75276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8B1819D-C4D2-4EFD-9801-7496CE8017D1}"/>
                </a:ext>
              </a:extLst>
            </p:cNvPr>
            <p:cNvGrpSpPr/>
            <p:nvPr/>
          </p:nvGrpSpPr>
          <p:grpSpPr>
            <a:xfrm>
              <a:off x="9273883" y="5612841"/>
              <a:ext cx="2098288" cy="876790"/>
              <a:chOff x="3131840" y="2220253"/>
              <a:chExt cx="3096344" cy="87679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308B14-94E8-4C31-9DCD-B061C33C5A5B}"/>
                  </a:ext>
                </a:extLst>
              </p:cNvPr>
              <p:cNvSpPr txBox="1"/>
              <p:nvPr/>
            </p:nvSpPr>
            <p:spPr>
              <a:xfrm>
                <a:off x="3131840" y="2220253"/>
                <a:ext cx="309634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949B4A-881B-45AE-9E52-C18C8081218A}"/>
                  </a:ext>
                </a:extLst>
              </p:cNvPr>
              <p:cNvSpPr txBox="1"/>
              <p:nvPr/>
            </p:nvSpPr>
            <p:spPr>
              <a:xfrm>
                <a:off x="3131840" y="2450712"/>
                <a:ext cx="30963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4" name="Rounded Rectangle 29">
            <a:extLst>
              <a:ext uri="{FF2B5EF4-FFF2-40B4-BE49-F238E27FC236}">
                <a16:creationId xmlns:a16="http://schemas.microsoft.com/office/drawing/2014/main" id="{7A46D175-2C6E-45EB-A5CD-64D6F5E90B52}"/>
              </a:ext>
            </a:extLst>
          </p:cNvPr>
          <p:cNvSpPr/>
          <p:nvPr/>
        </p:nvSpPr>
        <p:spPr>
          <a:xfrm>
            <a:off x="8667041" y="5613656"/>
            <a:ext cx="388726" cy="354774"/>
          </a:xfrm>
          <a:custGeom>
            <a:avLst/>
            <a:gdLst/>
            <a:ahLst/>
            <a:cxnLst/>
            <a:rect l="l" t="t" r="r" b="b"/>
            <a:pathLst>
              <a:path w="3912285" h="3570584">
                <a:moveTo>
                  <a:pt x="1735286" y="1923802"/>
                </a:moveTo>
                <a:cubicBezTo>
                  <a:pt x="1696807" y="1923802"/>
                  <a:pt x="1665614" y="1954995"/>
                  <a:pt x="1665614" y="1993474"/>
                </a:cubicBezTo>
                <a:lnTo>
                  <a:pt x="1665614" y="2272151"/>
                </a:lnTo>
                <a:cubicBezTo>
                  <a:pt x="1665614" y="2310630"/>
                  <a:pt x="1696807" y="2341823"/>
                  <a:pt x="1735286" y="2341823"/>
                </a:cubicBezTo>
                <a:lnTo>
                  <a:pt x="2120746" y="2341823"/>
                </a:lnTo>
                <a:cubicBezTo>
                  <a:pt x="2159225" y="2341823"/>
                  <a:pt x="2190418" y="2310630"/>
                  <a:pt x="2190418" y="2272151"/>
                </a:cubicBezTo>
                <a:lnTo>
                  <a:pt x="2190418" y="1993474"/>
                </a:lnTo>
                <a:cubicBezTo>
                  <a:pt x="2190418" y="1954995"/>
                  <a:pt x="2159225" y="1923802"/>
                  <a:pt x="2120746" y="1923802"/>
                </a:cubicBezTo>
                <a:close/>
                <a:moveTo>
                  <a:pt x="1562868" y="288032"/>
                </a:moveTo>
                <a:cubicBezTo>
                  <a:pt x="1509767" y="288032"/>
                  <a:pt x="1466720" y="331079"/>
                  <a:pt x="1466720" y="384180"/>
                </a:cubicBezTo>
                <a:lnTo>
                  <a:pt x="1466720" y="665962"/>
                </a:lnTo>
                <a:lnTo>
                  <a:pt x="2398596" y="665962"/>
                </a:lnTo>
                <a:lnTo>
                  <a:pt x="2398596" y="384180"/>
                </a:lnTo>
                <a:cubicBezTo>
                  <a:pt x="2398596" y="331079"/>
                  <a:pt x="2355549" y="288032"/>
                  <a:pt x="2302448" y="288032"/>
                </a:cubicBezTo>
                <a:close/>
                <a:moveTo>
                  <a:pt x="1328618" y="0"/>
                </a:moveTo>
                <a:lnTo>
                  <a:pt x="2528746" y="0"/>
                </a:lnTo>
                <a:cubicBezTo>
                  <a:pt x="2614913" y="0"/>
                  <a:pt x="2684766" y="69853"/>
                  <a:pt x="2684766" y="156020"/>
                </a:cubicBezTo>
                <a:lnTo>
                  <a:pt x="2684766" y="665962"/>
                </a:lnTo>
                <a:lnTo>
                  <a:pt x="3428172" y="665962"/>
                </a:lnTo>
                <a:cubicBezTo>
                  <a:pt x="3695540" y="665962"/>
                  <a:pt x="3912285" y="882707"/>
                  <a:pt x="3912285" y="1150075"/>
                </a:cubicBezTo>
                <a:lnTo>
                  <a:pt x="3912285" y="2061141"/>
                </a:lnTo>
                <a:lnTo>
                  <a:pt x="2398595" y="2061141"/>
                </a:lnTo>
                <a:lnTo>
                  <a:pt x="2398595" y="2204482"/>
                </a:lnTo>
                <a:lnTo>
                  <a:pt x="3912285" y="2204482"/>
                </a:lnTo>
                <a:lnTo>
                  <a:pt x="3912285" y="3086471"/>
                </a:lnTo>
                <a:cubicBezTo>
                  <a:pt x="3912285" y="3353839"/>
                  <a:pt x="3695540" y="3570584"/>
                  <a:pt x="3428172" y="3570584"/>
                </a:cubicBezTo>
                <a:lnTo>
                  <a:pt x="484113" y="3570584"/>
                </a:lnTo>
                <a:cubicBezTo>
                  <a:pt x="216745" y="3570584"/>
                  <a:pt x="0" y="3353839"/>
                  <a:pt x="0" y="3086471"/>
                </a:cubicBezTo>
                <a:lnTo>
                  <a:pt x="0" y="2204482"/>
                </a:lnTo>
                <a:lnTo>
                  <a:pt x="1495037" y="2204482"/>
                </a:lnTo>
                <a:lnTo>
                  <a:pt x="1495037" y="2061141"/>
                </a:lnTo>
                <a:lnTo>
                  <a:pt x="0" y="2061141"/>
                </a:lnTo>
                <a:lnTo>
                  <a:pt x="0" y="1150075"/>
                </a:lnTo>
                <a:cubicBezTo>
                  <a:pt x="0" y="882707"/>
                  <a:pt x="216745" y="665962"/>
                  <a:pt x="484113" y="665962"/>
                </a:cubicBezTo>
                <a:lnTo>
                  <a:pt x="1172598" y="665962"/>
                </a:lnTo>
                <a:lnTo>
                  <a:pt x="1172598" y="156020"/>
                </a:lnTo>
                <a:cubicBezTo>
                  <a:pt x="1172598" y="69853"/>
                  <a:pt x="1242451" y="0"/>
                  <a:pt x="13286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72D6E950-CBF4-46EA-B2E1-2371B5B58BB2}"/>
              </a:ext>
            </a:extLst>
          </p:cNvPr>
          <p:cNvSpPr txBox="1">
            <a:spLocks/>
          </p:cNvSpPr>
          <p:nvPr/>
        </p:nvSpPr>
        <p:spPr>
          <a:xfrm>
            <a:off x="1536727" y="110534"/>
            <a:ext cx="4923944" cy="182516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b="1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FINANCIAL CRISIS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AEE779-9765-4A7D-8788-DC0B0A15AB48}"/>
              </a:ext>
            </a:extLst>
          </p:cNvPr>
          <p:cNvSpPr txBox="1"/>
          <p:nvPr/>
        </p:nvSpPr>
        <p:spPr>
          <a:xfrm>
            <a:off x="766614" y="3467030"/>
            <a:ext cx="5334876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67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088143C2-A7C6-4EB1-808A-2AC928D141AE}"/>
              </a:ext>
            </a:extLst>
          </p:cNvPr>
          <p:cNvSpPr txBox="1">
            <a:spLocks/>
          </p:cNvSpPr>
          <p:nvPr/>
        </p:nvSpPr>
        <p:spPr>
          <a:xfrm>
            <a:off x="892404" y="4209156"/>
            <a:ext cx="5193559" cy="100197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Time.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zing.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E0049B-2679-4993-889C-E6888590CAAD}"/>
              </a:ext>
            </a:extLst>
          </p:cNvPr>
          <p:cNvCxnSpPr>
            <a:cxnSpLocks/>
            <a:endCxn id="11" idx="2"/>
          </p:cNvCxnSpPr>
          <p:nvPr/>
        </p:nvCxnSpPr>
        <p:spPr>
          <a:xfrm flipH="1">
            <a:off x="9190834" y="4965682"/>
            <a:ext cx="3001168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C41EC4-862D-40D5-B9B3-649B3DB760FA}"/>
              </a:ext>
            </a:extLst>
          </p:cNvPr>
          <p:cNvCxnSpPr>
            <a:cxnSpLocks/>
            <a:stCxn id="11" idx="6"/>
            <a:endCxn id="12" idx="3"/>
          </p:cNvCxnSpPr>
          <p:nvPr/>
        </p:nvCxnSpPr>
        <p:spPr>
          <a:xfrm flipH="1" flipV="1">
            <a:off x="7810075" y="4409152"/>
            <a:ext cx="1217014" cy="55653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6D5C3E-B373-4613-A3D9-14D51012AC0C}"/>
              </a:ext>
            </a:extLst>
          </p:cNvPr>
          <p:cNvCxnSpPr>
            <a:cxnSpLocks/>
            <a:endCxn id="13" idx="2"/>
          </p:cNvCxnSpPr>
          <p:nvPr/>
        </p:nvCxnSpPr>
        <p:spPr>
          <a:xfrm flipH="1">
            <a:off x="5868018" y="4357819"/>
            <a:ext cx="1884166" cy="22382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CAE18A-591D-45B1-84B4-AD5EA0B287EE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H="1" flipV="1">
            <a:off x="4081133" y="2990957"/>
            <a:ext cx="1647122" cy="153279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601796-B25B-4BA4-8573-171686336BBD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 flipH="1">
            <a:off x="2622494" y="2933064"/>
            <a:ext cx="1318874" cy="734045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47BEC4-1D1D-465B-8C11-74132ECD7C42}"/>
              </a:ext>
            </a:extLst>
          </p:cNvPr>
          <p:cNvCxnSpPr>
            <a:cxnSpLocks/>
            <a:stCxn id="15" idx="7"/>
          </p:cNvCxnSpPr>
          <p:nvPr/>
        </p:nvCxnSpPr>
        <p:spPr>
          <a:xfrm flipH="1" flipV="1">
            <a:off x="0" y="2074287"/>
            <a:ext cx="2506712" cy="159282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65D9CAB-D61F-4D85-8867-5B015BB48565}"/>
              </a:ext>
            </a:extLst>
          </p:cNvPr>
          <p:cNvSpPr/>
          <p:nvPr/>
        </p:nvSpPr>
        <p:spPr>
          <a:xfrm flipH="1">
            <a:off x="9027092" y="4883811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B5C7DE-FD71-49AF-8078-E9EC5D02C1B6}"/>
              </a:ext>
            </a:extLst>
          </p:cNvPr>
          <p:cNvSpPr/>
          <p:nvPr/>
        </p:nvSpPr>
        <p:spPr>
          <a:xfrm flipH="1">
            <a:off x="7670314" y="4269389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02275A-3EB8-4B5F-A462-B1A4BB9A3EC0}"/>
              </a:ext>
            </a:extLst>
          </p:cNvPr>
          <p:cNvSpPr/>
          <p:nvPr/>
        </p:nvSpPr>
        <p:spPr>
          <a:xfrm flipH="1">
            <a:off x="5704276" y="4499775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BF9D04-D736-473C-AFE5-634397640082}"/>
              </a:ext>
            </a:extLst>
          </p:cNvPr>
          <p:cNvSpPr/>
          <p:nvPr/>
        </p:nvSpPr>
        <p:spPr>
          <a:xfrm flipH="1">
            <a:off x="3941370" y="2851194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0BA997-D0ED-4E6F-807C-D63C60374912}"/>
              </a:ext>
            </a:extLst>
          </p:cNvPr>
          <p:cNvSpPr/>
          <p:nvPr/>
        </p:nvSpPr>
        <p:spPr>
          <a:xfrm flipH="1">
            <a:off x="2482734" y="3643130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E11ED-EA5D-45CC-A2C0-C8B2321818E9}"/>
              </a:ext>
            </a:extLst>
          </p:cNvPr>
          <p:cNvSpPr txBox="1"/>
          <p:nvPr/>
        </p:nvSpPr>
        <p:spPr>
          <a:xfrm flipH="1">
            <a:off x="7379930" y="358501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B1137C-CD43-4C4C-8E44-81C25B781573}"/>
              </a:ext>
            </a:extLst>
          </p:cNvPr>
          <p:cNvSpPr txBox="1"/>
          <p:nvPr/>
        </p:nvSpPr>
        <p:spPr>
          <a:xfrm flipH="1">
            <a:off x="5416383" y="4905200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9A46A1-E649-458C-BCC8-B82A318F8B62}"/>
              </a:ext>
            </a:extLst>
          </p:cNvPr>
          <p:cNvSpPr txBox="1"/>
          <p:nvPr/>
        </p:nvSpPr>
        <p:spPr>
          <a:xfrm flipH="1">
            <a:off x="3650986" y="205346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0A831F-A4FC-4E37-B5BF-E3B0EB1F2EC7}"/>
              </a:ext>
            </a:extLst>
          </p:cNvPr>
          <p:cNvSpPr txBox="1"/>
          <p:nvPr/>
        </p:nvSpPr>
        <p:spPr>
          <a:xfrm flipH="1">
            <a:off x="2192350" y="3945055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A1FB1A-C924-4C59-8963-A3BE8C7F487E}"/>
              </a:ext>
            </a:extLst>
          </p:cNvPr>
          <p:cNvGrpSpPr/>
          <p:nvPr/>
        </p:nvGrpSpPr>
        <p:grpSpPr>
          <a:xfrm flipH="1">
            <a:off x="8184231" y="3285391"/>
            <a:ext cx="1731699" cy="622213"/>
            <a:chOff x="993672" y="3632214"/>
            <a:chExt cx="1989414" cy="6222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439BFB-323F-4BCE-B7D2-39B35A8B8F81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DC4509-B676-483E-9576-908AC1BCA618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2E59D9-ACCD-41A9-8F44-6260E5B6EC74}"/>
              </a:ext>
            </a:extLst>
          </p:cNvPr>
          <p:cNvGrpSpPr/>
          <p:nvPr/>
        </p:nvGrpSpPr>
        <p:grpSpPr>
          <a:xfrm flipH="1">
            <a:off x="3514790" y="4732591"/>
            <a:ext cx="1731699" cy="622213"/>
            <a:chOff x="993672" y="3632214"/>
            <a:chExt cx="1989414" cy="6222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0B55FA-1407-4075-BFD3-BB3C7F5D22E4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2B27C3-09A6-44C6-B7A7-EF10D4C1899B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482D3D-D2B4-45B1-95A0-D47DA80699B4}"/>
              </a:ext>
            </a:extLst>
          </p:cNvPr>
          <p:cNvGrpSpPr/>
          <p:nvPr/>
        </p:nvGrpSpPr>
        <p:grpSpPr>
          <a:xfrm flipH="1">
            <a:off x="1862999" y="1880858"/>
            <a:ext cx="1731699" cy="622213"/>
            <a:chOff x="993672" y="3632214"/>
            <a:chExt cx="1989414" cy="62221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23ADC8-FA33-44B0-8C2C-9252A3944540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ED1803-86BD-4762-933B-E7114380E57D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7882F69-187A-4C84-9697-A5AD8DBAF51C}"/>
              </a:ext>
            </a:extLst>
          </p:cNvPr>
          <p:cNvGrpSpPr/>
          <p:nvPr/>
        </p:nvGrpSpPr>
        <p:grpSpPr>
          <a:xfrm flipH="1">
            <a:off x="1121358" y="4509517"/>
            <a:ext cx="1731699" cy="622213"/>
            <a:chOff x="993672" y="3632214"/>
            <a:chExt cx="1989414" cy="62221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1DB9B09-4BF1-45A0-91F9-5A4EACA6F81D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D352EE-B4D5-45AE-8051-EEA28D803E69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92D0907-F9A0-4844-9346-C10FCBCE35A4}"/>
              </a:ext>
            </a:extLst>
          </p:cNvPr>
          <p:cNvSpPr txBox="1"/>
          <p:nvPr/>
        </p:nvSpPr>
        <p:spPr>
          <a:xfrm flipH="1">
            <a:off x="8775447" y="5321946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3" name="Group 30">
            <a:extLst>
              <a:ext uri="{FF2B5EF4-FFF2-40B4-BE49-F238E27FC236}">
                <a16:creationId xmlns:a16="http://schemas.microsoft.com/office/drawing/2014/main" id="{243636CB-BF0E-4AB9-9226-FA963A27D926}"/>
              </a:ext>
            </a:extLst>
          </p:cNvPr>
          <p:cNvGrpSpPr/>
          <p:nvPr/>
        </p:nvGrpSpPr>
        <p:grpSpPr>
          <a:xfrm flipH="1">
            <a:off x="9579748" y="5149337"/>
            <a:ext cx="1731699" cy="622213"/>
            <a:chOff x="993672" y="3632214"/>
            <a:chExt cx="1989414" cy="6222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4D5882-CAE0-4060-9519-A2FC3DBCEA9A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0DD4EE-6FC9-424E-9D46-2CB9F3EE621F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7CC9327-BC79-4DC1-817A-5D039FD289A2}"/>
              </a:ext>
            </a:extLst>
          </p:cNvPr>
          <p:cNvSpPr/>
          <p:nvPr/>
        </p:nvSpPr>
        <p:spPr>
          <a:xfrm rot="20437183">
            <a:off x="4544382" y="1638390"/>
            <a:ext cx="1577436" cy="2307035"/>
          </a:xfrm>
          <a:custGeom>
            <a:avLst/>
            <a:gdLst>
              <a:gd name="connsiteX0" fmla="*/ 1575057 w 1577436"/>
              <a:gd name="connsiteY0" fmla="*/ 327169 h 2307035"/>
              <a:gd name="connsiteX1" fmla="*/ 1547242 w 1577436"/>
              <a:gd name="connsiteY1" fmla="*/ 291556 h 2307035"/>
              <a:gd name="connsiteX2" fmla="*/ 1530345 w 1577436"/>
              <a:gd name="connsiteY2" fmla="*/ 289736 h 2307035"/>
              <a:gd name="connsiteX3" fmla="*/ 1513968 w 1577436"/>
              <a:gd name="connsiteY3" fmla="*/ 289216 h 2307035"/>
              <a:gd name="connsiteX4" fmla="*/ 1494991 w 1577436"/>
              <a:gd name="connsiteY4" fmla="*/ 294935 h 2307035"/>
              <a:gd name="connsiteX5" fmla="*/ 1483553 w 1577436"/>
              <a:gd name="connsiteY5" fmla="*/ 316771 h 2307035"/>
              <a:gd name="connsiteX6" fmla="*/ 1442480 w 1577436"/>
              <a:gd name="connsiteY6" fmla="*/ 332108 h 2307035"/>
              <a:gd name="connsiteX7" fmla="*/ 1415445 w 1577436"/>
              <a:gd name="connsiteY7" fmla="*/ 346146 h 2307035"/>
              <a:gd name="connsiteX8" fmla="*/ 1406087 w 1577436"/>
              <a:gd name="connsiteY8" fmla="*/ 360443 h 2307035"/>
              <a:gd name="connsiteX9" fmla="*/ 1254014 w 1577436"/>
              <a:gd name="connsiteY9" fmla="*/ 411394 h 2307035"/>
              <a:gd name="connsiteX10" fmla="*/ 1167450 w 1577436"/>
              <a:gd name="connsiteY10" fmla="*/ 426991 h 2307035"/>
              <a:gd name="connsiteX11" fmla="*/ 1036433 w 1577436"/>
              <a:gd name="connsiteY11" fmla="*/ 424132 h 2307035"/>
              <a:gd name="connsiteX12" fmla="*/ 995101 w 1577436"/>
              <a:gd name="connsiteY12" fmla="*/ 395537 h 2307035"/>
              <a:gd name="connsiteX13" fmla="*/ 991202 w 1577436"/>
              <a:gd name="connsiteY13" fmla="*/ 385919 h 2307035"/>
              <a:gd name="connsiteX14" fmla="*/ 942850 w 1577436"/>
              <a:gd name="connsiteY14" fmla="*/ 335748 h 2307035"/>
              <a:gd name="connsiteX15" fmla="*/ 941810 w 1577436"/>
              <a:gd name="connsiteY15" fmla="*/ 324310 h 2307035"/>
              <a:gd name="connsiteX16" fmla="*/ 951429 w 1577436"/>
              <a:gd name="connsiteY16" fmla="*/ 320411 h 2307035"/>
              <a:gd name="connsiteX17" fmla="*/ 1019017 w 1577436"/>
              <a:gd name="connsiteY17" fmla="*/ 297795 h 2307035"/>
              <a:gd name="connsiteX18" fmla="*/ 1035134 w 1577436"/>
              <a:gd name="connsiteY18" fmla="*/ 263481 h 2307035"/>
              <a:gd name="connsiteX19" fmla="*/ 1033054 w 1577436"/>
              <a:gd name="connsiteY19" fmla="*/ 249963 h 2307035"/>
              <a:gd name="connsiteX20" fmla="*/ 1035394 w 1577436"/>
              <a:gd name="connsiteY20" fmla="*/ 226048 h 2307035"/>
              <a:gd name="connsiteX21" fmla="*/ 1043192 w 1577436"/>
              <a:gd name="connsiteY21" fmla="*/ 202912 h 2307035"/>
              <a:gd name="connsiteX22" fmla="*/ 1044492 w 1577436"/>
              <a:gd name="connsiteY22" fmla="*/ 187315 h 2307035"/>
              <a:gd name="connsiteX23" fmla="*/ 1025255 w 1577436"/>
              <a:gd name="connsiteY23" fmla="*/ 168078 h 2307035"/>
              <a:gd name="connsiteX24" fmla="*/ 1015117 w 1577436"/>
              <a:gd name="connsiteY24" fmla="*/ 129865 h 2307035"/>
              <a:gd name="connsiteX25" fmla="*/ 1012518 w 1577436"/>
              <a:gd name="connsiteY25" fmla="*/ 117907 h 2307035"/>
              <a:gd name="connsiteX26" fmla="*/ 986262 w 1577436"/>
              <a:gd name="connsiteY26" fmla="*/ 92692 h 2307035"/>
              <a:gd name="connsiteX27" fmla="*/ 986522 w 1577436"/>
              <a:gd name="connsiteY27" fmla="*/ 76055 h 2307035"/>
              <a:gd name="connsiteX28" fmla="*/ 1003419 w 1577436"/>
              <a:gd name="connsiteY28" fmla="*/ 56558 h 2307035"/>
              <a:gd name="connsiteX29" fmla="*/ 1002899 w 1577436"/>
              <a:gd name="connsiteY29" fmla="*/ 33942 h 2307035"/>
              <a:gd name="connsiteX30" fmla="*/ 944150 w 1577436"/>
              <a:gd name="connsiteY30" fmla="*/ 16785 h 2307035"/>
              <a:gd name="connsiteX31" fmla="*/ 904637 w 1577436"/>
              <a:gd name="connsiteY31" fmla="*/ 6387 h 2307035"/>
              <a:gd name="connsiteX32" fmla="*/ 893719 w 1577436"/>
              <a:gd name="connsiteY32" fmla="*/ 2488 h 2307035"/>
              <a:gd name="connsiteX33" fmla="*/ 798056 w 1577436"/>
              <a:gd name="connsiteY33" fmla="*/ 19645 h 2307035"/>
              <a:gd name="connsiteX34" fmla="*/ 741127 w 1577436"/>
              <a:gd name="connsiteY34" fmla="*/ 104130 h 2307035"/>
              <a:gd name="connsiteX35" fmla="*/ 759323 w 1577436"/>
              <a:gd name="connsiteY35" fmla="*/ 231767 h 2307035"/>
              <a:gd name="connsiteX36" fmla="*/ 744766 w 1577436"/>
              <a:gd name="connsiteY36" fmla="*/ 255682 h 2307035"/>
              <a:gd name="connsiteX37" fmla="*/ 714092 w 1577436"/>
              <a:gd name="connsiteY37" fmla="*/ 251003 h 2307035"/>
              <a:gd name="connsiteX38" fmla="*/ 642084 w 1577436"/>
              <a:gd name="connsiteY38" fmla="*/ 225008 h 2307035"/>
              <a:gd name="connsiteX39" fmla="*/ 561239 w 1577436"/>
              <a:gd name="connsiteY39" fmla="*/ 246064 h 2307035"/>
              <a:gd name="connsiteX40" fmla="*/ 500670 w 1577436"/>
              <a:gd name="connsiteY40" fmla="*/ 271539 h 2307035"/>
              <a:gd name="connsiteX41" fmla="*/ 405007 w 1577436"/>
              <a:gd name="connsiteY41" fmla="*/ 277258 h 2307035"/>
              <a:gd name="connsiteX42" fmla="*/ 239677 w 1577436"/>
              <a:gd name="connsiteY42" fmla="*/ 302734 h 2307035"/>
              <a:gd name="connsiteX43" fmla="*/ 198084 w 1577436"/>
              <a:gd name="connsiteY43" fmla="*/ 333928 h 2307035"/>
              <a:gd name="connsiteX44" fmla="*/ 59529 w 1577436"/>
              <a:gd name="connsiteY44" fmla="*/ 581923 h 2307035"/>
              <a:gd name="connsiteX45" fmla="*/ 62909 w 1577436"/>
              <a:gd name="connsiteY45" fmla="*/ 612858 h 2307035"/>
              <a:gd name="connsiteX46" fmla="*/ 75646 w 1577436"/>
              <a:gd name="connsiteY46" fmla="*/ 628975 h 2307035"/>
              <a:gd name="connsiteX47" fmla="*/ 75386 w 1577436"/>
              <a:gd name="connsiteY47" fmla="*/ 653930 h 2307035"/>
              <a:gd name="connsiteX48" fmla="*/ 42112 w 1577436"/>
              <a:gd name="connsiteY48" fmla="*/ 709041 h 2307035"/>
              <a:gd name="connsiteX49" fmla="*/ 0 w 1577436"/>
              <a:gd name="connsiteY49" fmla="*/ 755312 h 2307035"/>
              <a:gd name="connsiteX50" fmla="*/ 0 w 1577436"/>
              <a:gd name="connsiteY50" fmla="*/ 763111 h 2307035"/>
              <a:gd name="connsiteX51" fmla="*/ 30934 w 1577436"/>
              <a:gd name="connsiteY51" fmla="*/ 759731 h 2307035"/>
              <a:gd name="connsiteX52" fmla="*/ 46272 w 1577436"/>
              <a:gd name="connsiteY52" fmla="*/ 757912 h 2307035"/>
              <a:gd name="connsiteX53" fmla="*/ 48871 w 1577436"/>
              <a:gd name="connsiteY53" fmla="*/ 775069 h 2307035"/>
              <a:gd name="connsiteX54" fmla="*/ 27295 w 1577436"/>
              <a:gd name="connsiteY54" fmla="*/ 806263 h 2307035"/>
              <a:gd name="connsiteX55" fmla="*/ 21836 w 1577436"/>
              <a:gd name="connsiteY55" fmla="*/ 815101 h 2307035"/>
              <a:gd name="connsiteX56" fmla="*/ 31194 w 1577436"/>
              <a:gd name="connsiteY56" fmla="*/ 821080 h 2307035"/>
              <a:gd name="connsiteX57" fmla="*/ 49391 w 1577436"/>
              <a:gd name="connsiteY57" fmla="*/ 813022 h 2307035"/>
              <a:gd name="connsiteX58" fmla="*/ 63169 w 1577436"/>
              <a:gd name="connsiteY58" fmla="*/ 791186 h 2307035"/>
              <a:gd name="connsiteX59" fmla="*/ 72787 w 1577436"/>
              <a:gd name="connsiteY59" fmla="*/ 784167 h 2307035"/>
              <a:gd name="connsiteX60" fmla="*/ 76166 w 1577436"/>
              <a:gd name="connsiteY60" fmla="*/ 794305 h 2307035"/>
              <a:gd name="connsiteX61" fmla="*/ 72787 w 1577436"/>
              <a:gd name="connsiteY61" fmla="*/ 816141 h 2307035"/>
              <a:gd name="connsiteX62" fmla="*/ 64988 w 1577436"/>
              <a:gd name="connsiteY62" fmla="*/ 822380 h 2307035"/>
              <a:gd name="connsiteX63" fmla="*/ 56410 w 1577436"/>
              <a:gd name="connsiteY63" fmla="*/ 829919 h 2307035"/>
              <a:gd name="connsiteX64" fmla="*/ 68628 w 1577436"/>
              <a:gd name="connsiteY64" fmla="*/ 841877 h 2307035"/>
              <a:gd name="connsiteX65" fmla="*/ 85785 w 1577436"/>
              <a:gd name="connsiteY65" fmla="*/ 833038 h 2307035"/>
              <a:gd name="connsiteX66" fmla="*/ 100082 w 1577436"/>
              <a:gd name="connsiteY66" fmla="*/ 830179 h 2307035"/>
              <a:gd name="connsiteX67" fmla="*/ 128677 w 1577436"/>
              <a:gd name="connsiteY67" fmla="*/ 809642 h 2307035"/>
              <a:gd name="connsiteX68" fmla="*/ 127637 w 1577436"/>
              <a:gd name="connsiteY68" fmla="*/ 769350 h 2307035"/>
              <a:gd name="connsiteX69" fmla="*/ 151553 w 1577436"/>
              <a:gd name="connsiteY69" fmla="*/ 744134 h 2307035"/>
              <a:gd name="connsiteX70" fmla="*/ 167150 w 1577436"/>
              <a:gd name="connsiteY70" fmla="*/ 742575 h 2307035"/>
              <a:gd name="connsiteX71" fmla="*/ 181707 w 1577436"/>
              <a:gd name="connsiteY71" fmla="*/ 728797 h 2307035"/>
              <a:gd name="connsiteX72" fmla="*/ 169230 w 1577436"/>
              <a:gd name="connsiteY72" fmla="*/ 691364 h 2307035"/>
              <a:gd name="connsiteX73" fmla="*/ 160911 w 1577436"/>
              <a:gd name="connsiteY73" fmla="*/ 668748 h 2307035"/>
              <a:gd name="connsiteX74" fmla="*/ 204063 w 1577436"/>
              <a:gd name="connsiteY74" fmla="*/ 585823 h 2307035"/>
              <a:gd name="connsiteX75" fmla="*/ 215761 w 1577436"/>
              <a:gd name="connsiteY75" fmla="*/ 549949 h 2307035"/>
              <a:gd name="connsiteX76" fmla="*/ 221480 w 1577436"/>
              <a:gd name="connsiteY76" fmla="*/ 540331 h 2307035"/>
              <a:gd name="connsiteX77" fmla="*/ 298426 w 1577436"/>
              <a:gd name="connsiteY77" fmla="*/ 449087 h 2307035"/>
              <a:gd name="connsiteX78" fmla="*/ 317143 w 1577436"/>
              <a:gd name="connsiteY78" fmla="*/ 440769 h 2307035"/>
              <a:gd name="connsiteX79" fmla="*/ 374333 w 1577436"/>
              <a:gd name="connsiteY79" fmla="*/ 441289 h 2307035"/>
              <a:gd name="connsiteX80" fmla="*/ 467916 w 1577436"/>
              <a:gd name="connsiteY80" fmla="*/ 441029 h 2307035"/>
              <a:gd name="connsiteX81" fmla="*/ 484293 w 1577436"/>
              <a:gd name="connsiteY81" fmla="*/ 454546 h 2307035"/>
              <a:gd name="connsiteX82" fmla="*/ 479874 w 1577436"/>
              <a:gd name="connsiteY82" fmla="*/ 576464 h 2307035"/>
              <a:gd name="connsiteX83" fmla="*/ 424244 w 1577436"/>
              <a:gd name="connsiteY83" fmla="*/ 721518 h 2307035"/>
              <a:gd name="connsiteX84" fmla="*/ 372773 w 1577436"/>
              <a:gd name="connsiteY84" fmla="*/ 796385 h 2307035"/>
              <a:gd name="connsiteX85" fmla="*/ 359515 w 1577436"/>
              <a:gd name="connsiteY85" fmla="*/ 822900 h 2307035"/>
              <a:gd name="connsiteX86" fmla="*/ 346258 w 1577436"/>
              <a:gd name="connsiteY86" fmla="*/ 899586 h 2307035"/>
              <a:gd name="connsiteX87" fmla="*/ 358216 w 1577436"/>
              <a:gd name="connsiteY87" fmla="*/ 910504 h 2307035"/>
              <a:gd name="connsiteX88" fmla="*/ 373293 w 1577436"/>
              <a:gd name="connsiteY88" fmla="*/ 921942 h 2307035"/>
              <a:gd name="connsiteX89" fmla="*/ 374073 w 1577436"/>
              <a:gd name="connsiteY89" fmla="*/ 948717 h 2307035"/>
              <a:gd name="connsiteX90" fmla="*/ 383951 w 1577436"/>
              <a:gd name="connsiteY90" fmla="*/ 1020464 h 2307035"/>
              <a:gd name="connsiteX91" fmla="*/ 382651 w 1577436"/>
              <a:gd name="connsiteY91" fmla="*/ 1071935 h 2307035"/>
              <a:gd name="connsiteX92" fmla="*/ 412546 w 1577436"/>
              <a:gd name="connsiteY92" fmla="*/ 1149141 h 2307035"/>
              <a:gd name="connsiteX93" fmla="*/ 418785 w 1577436"/>
              <a:gd name="connsiteY93" fmla="*/ 1225308 h 2307035"/>
              <a:gd name="connsiteX94" fmla="*/ 372253 w 1577436"/>
              <a:gd name="connsiteY94" fmla="*/ 1383099 h 2307035"/>
              <a:gd name="connsiteX95" fmla="*/ 319742 w 1577436"/>
              <a:gd name="connsiteY95" fmla="*/ 1555448 h 2307035"/>
              <a:gd name="connsiteX96" fmla="*/ 319483 w 1577436"/>
              <a:gd name="connsiteY96" fmla="*/ 1556748 h 2307035"/>
              <a:gd name="connsiteX97" fmla="*/ 291148 w 1577436"/>
              <a:gd name="connsiteY97" fmla="*/ 1614717 h 2307035"/>
              <a:gd name="connsiteX98" fmla="*/ 231618 w 1577436"/>
              <a:gd name="connsiteY98" fmla="*/ 1756912 h 2307035"/>
              <a:gd name="connsiteX99" fmla="*/ 198604 w 1577436"/>
              <a:gd name="connsiteY99" fmla="*/ 1866612 h 2307035"/>
              <a:gd name="connsiteX100" fmla="*/ 147653 w 1577436"/>
              <a:gd name="connsiteY100" fmla="*/ 2012186 h 2307035"/>
              <a:gd name="connsiteX101" fmla="*/ 124778 w 1577436"/>
              <a:gd name="connsiteY101" fmla="*/ 2053518 h 2307035"/>
              <a:gd name="connsiteX102" fmla="*/ 69148 w 1577436"/>
              <a:gd name="connsiteY102" fmla="*/ 2109148 h 2307035"/>
              <a:gd name="connsiteX103" fmla="*/ 69148 w 1577436"/>
              <a:gd name="connsiteY103" fmla="*/ 2124745 h 2307035"/>
              <a:gd name="connsiteX104" fmla="*/ 128417 w 1577436"/>
              <a:gd name="connsiteY104" fmla="*/ 2181155 h 2307035"/>
              <a:gd name="connsiteX105" fmla="*/ 137255 w 1577436"/>
              <a:gd name="connsiteY105" fmla="*/ 2184015 h 2307035"/>
              <a:gd name="connsiteX106" fmla="*/ 155192 w 1577436"/>
              <a:gd name="connsiteY106" fmla="*/ 2188434 h 2307035"/>
              <a:gd name="connsiteX107" fmla="*/ 206403 w 1577436"/>
              <a:gd name="connsiteY107" fmla="*/ 2253942 h 2307035"/>
              <a:gd name="connsiteX108" fmla="*/ 310384 w 1577436"/>
              <a:gd name="connsiteY108" fmla="*/ 2306973 h 2307035"/>
              <a:gd name="connsiteX109" fmla="*/ 330660 w 1577436"/>
              <a:gd name="connsiteY109" fmla="*/ 2296055 h 2307035"/>
              <a:gd name="connsiteX110" fmla="*/ 320002 w 1577436"/>
              <a:gd name="connsiteY110" fmla="*/ 2278638 h 2307035"/>
              <a:gd name="connsiteX111" fmla="*/ 284909 w 1577436"/>
              <a:gd name="connsiteY111" fmla="*/ 2246143 h 2307035"/>
              <a:gd name="connsiteX112" fmla="*/ 271911 w 1577436"/>
              <a:gd name="connsiteY112" fmla="*/ 2205851 h 2307035"/>
              <a:gd name="connsiteX113" fmla="*/ 266972 w 1577436"/>
              <a:gd name="connsiteY113" fmla="*/ 2129685 h 2307035"/>
              <a:gd name="connsiteX114" fmla="*/ 262293 w 1577436"/>
              <a:gd name="connsiteY114" fmla="*/ 2086532 h 2307035"/>
              <a:gd name="connsiteX115" fmla="*/ 274771 w 1577436"/>
              <a:gd name="connsiteY115" fmla="*/ 2072235 h 2307035"/>
              <a:gd name="connsiteX116" fmla="*/ 285689 w 1577436"/>
              <a:gd name="connsiteY116" fmla="*/ 2059497 h 2307035"/>
              <a:gd name="connsiteX117" fmla="*/ 285169 w 1577436"/>
              <a:gd name="connsiteY117" fmla="*/ 2037401 h 2307035"/>
              <a:gd name="connsiteX118" fmla="*/ 300766 w 1577436"/>
              <a:gd name="connsiteY118" fmla="*/ 1974232 h 2307035"/>
              <a:gd name="connsiteX119" fmla="*/ 333260 w 1577436"/>
              <a:gd name="connsiteY119" fmla="*/ 1899366 h 2307035"/>
              <a:gd name="connsiteX120" fmla="*/ 374333 w 1577436"/>
              <a:gd name="connsiteY120" fmla="*/ 1790446 h 2307035"/>
              <a:gd name="connsiteX121" fmla="*/ 437761 w 1577436"/>
              <a:gd name="connsiteY121" fmla="*/ 1668528 h 2307035"/>
              <a:gd name="connsiteX122" fmla="*/ 449719 w 1577436"/>
              <a:gd name="connsiteY122" fmla="*/ 1650071 h 2307035"/>
              <a:gd name="connsiteX123" fmla="*/ 473375 w 1577436"/>
              <a:gd name="connsiteY123" fmla="*/ 1614457 h 2307035"/>
              <a:gd name="connsiteX124" fmla="*/ 506909 w 1577436"/>
              <a:gd name="connsiteY124" fmla="*/ 1557528 h 2307035"/>
              <a:gd name="connsiteX125" fmla="*/ 521206 w 1577436"/>
              <a:gd name="connsiteY125" fmla="*/ 1543490 h 2307035"/>
              <a:gd name="connsiteX126" fmla="*/ 525365 w 1577436"/>
              <a:gd name="connsiteY126" fmla="*/ 1563247 h 2307035"/>
              <a:gd name="connsiteX127" fmla="*/ 527445 w 1577436"/>
              <a:gd name="connsiteY127" fmla="*/ 1685165 h 2307035"/>
              <a:gd name="connsiteX128" fmla="*/ 544342 w 1577436"/>
              <a:gd name="connsiteY128" fmla="*/ 1753012 h 2307035"/>
              <a:gd name="connsiteX129" fmla="*/ 559939 w 1577436"/>
              <a:gd name="connsiteY129" fmla="*/ 1766790 h 2307035"/>
              <a:gd name="connsiteX130" fmla="*/ 573717 w 1577436"/>
              <a:gd name="connsiteY130" fmla="*/ 1751453 h 2307035"/>
              <a:gd name="connsiteX131" fmla="*/ 576576 w 1577436"/>
              <a:gd name="connsiteY131" fmla="*/ 1730916 h 2307035"/>
              <a:gd name="connsiteX132" fmla="*/ 577616 w 1577436"/>
              <a:gd name="connsiteY132" fmla="*/ 1699722 h 2307035"/>
              <a:gd name="connsiteX133" fmla="*/ 598932 w 1577436"/>
              <a:gd name="connsiteY133" fmla="*/ 1629795 h 2307035"/>
              <a:gd name="connsiteX134" fmla="*/ 649363 w 1577436"/>
              <a:gd name="connsiteY134" fmla="*/ 1560647 h 2307035"/>
              <a:gd name="connsiteX135" fmla="*/ 651963 w 1577436"/>
              <a:gd name="connsiteY135" fmla="*/ 1552588 h 2307035"/>
              <a:gd name="connsiteX136" fmla="*/ 662101 w 1577436"/>
              <a:gd name="connsiteY136" fmla="*/ 1519574 h 2307035"/>
              <a:gd name="connsiteX137" fmla="*/ 687576 w 1577436"/>
              <a:gd name="connsiteY137" fmla="*/ 1513076 h 2307035"/>
              <a:gd name="connsiteX138" fmla="*/ 700834 w 1577436"/>
              <a:gd name="connsiteY138" fmla="*/ 1510736 h 2307035"/>
              <a:gd name="connsiteX139" fmla="*/ 775440 w 1577436"/>
              <a:gd name="connsiteY139" fmla="*/ 1444188 h 2307035"/>
              <a:gd name="connsiteX140" fmla="*/ 811054 w 1577436"/>
              <a:gd name="connsiteY140" fmla="*/ 1420792 h 2307035"/>
              <a:gd name="connsiteX141" fmla="*/ 939731 w 1577436"/>
              <a:gd name="connsiteY141" fmla="*/ 1346186 h 2307035"/>
              <a:gd name="connsiteX142" fmla="*/ 1044232 w 1577436"/>
              <a:gd name="connsiteY142" fmla="*/ 1265080 h 2307035"/>
              <a:gd name="connsiteX143" fmla="*/ 1110780 w 1577436"/>
              <a:gd name="connsiteY143" fmla="*/ 1203471 h 2307035"/>
              <a:gd name="connsiteX144" fmla="*/ 1128977 w 1577436"/>
              <a:gd name="connsiteY144" fmla="*/ 1141603 h 2307035"/>
              <a:gd name="connsiteX145" fmla="*/ 1114679 w 1577436"/>
              <a:gd name="connsiteY145" fmla="*/ 1105469 h 2307035"/>
              <a:gd name="connsiteX146" fmla="*/ 1093623 w 1577436"/>
              <a:gd name="connsiteY146" fmla="*/ 1077914 h 2307035"/>
              <a:gd name="connsiteX147" fmla="*/ 977424 w 1577436"/>
              <a:gd name="connsiteY147" fmla="*/ 1012926 h 2307035"/>
              <a:gd name="connsiteX148" fmla="*/ 857066 w 1577436"/>
              <a:gd name="connsiteY148" fmla="*/ 964834 h 2307035"/>
              <a:gd name="connsiteX149" fmla="*/ 840169 w 1577436"/>
              <a:gd name="connsiteY149" fmla="*/ 939619 h 2307035"/>
              <a:gd name="connsiteX150" fmla="*/ 850567 w 1577436"/>
              <a:gd name="connsiteY150" fmla="*/ 826279 h 2307035"/>
              <a:gd name="connsiteX151" fmla="*/ 875782 w 1577436"/>
              <a:gd name="connsiteY151" fmla="*/ 674207 h 2307035"/>
              <a:gd name="connsiteX152" fmla="*/ 892159 w 1577436"/>
              <a:gd name="connsiteY152" fmla="*/ 642493 h 2307035"/>
              <a:gd name="connsiteX153" fmla="*/ 935312 w 1577436"/>
              <a:gd name="connsiteY153" fmla="*/ 590502 h 2307035"/>
              <a:gd name="connsiteX154" fmla="*/ 984443 w 1577436"/>
              <a:gd name="connsiteY154" fmla="*/ 565027 h 2307035"/>
              <a:gd name="connsiteX155" fmla="*/ 1151853 w 1577436"/>
              <a:gd name="connsiteY155" fmla="*/ 562947 h 2307035"/>
              <a:gd name="connsiteX156" fmla="*/ 1208522 w 1577436"/>
              <a:gd name="connsiteY156" fmla="*/ 557228 h 2307035"/>
              <a:gd name="connsiteX157" fmla="*/ 1337719 w 1577436"/>
              <a:gd name="connsiteY157" fmla="*/ 503938 h 2307035"/>
              <a:gd name="connsiteX158" fmla="*/ 1368134 w 1577436"/>
              <a:gd name="connsiteY158" fmla="*/ 487041 h 2307035"/>
              <a:gd name="connsiteX159" fmla="*/ 1411546 w 1577436"/>
              <a:gd name="connsiteY159" fmla="*/ 465205 h 2307035"/>
              <a:gd name="connsiteX160" fmla="*/ 1446380 w 1577436"/>
              <a:gd name="connsiteY160" fmla="*/ 454546 h 2307035"/>
              <a:gd name="connsiteX161" fmla="*/ 1462497 w 1577436"/>
              <a:gd name="connsiteY161" fmla="*/ 434270 h 2307035"/>
              <a:gd name="connsiteX162" fmla="*/ 1476534 w 1577436"/>
              <a:gd name="connsiteY162" fmla="*/ 409055 h 2307035"/>
              <a:gd name="connsiteX163" fmla="*/ 1476274 w 1577436"/>
              <a:gd name="connsiteY163" fmla="*/ 407755 h 2307035"/>
              <a:gd name="connsiteX164" fmla="*/ 1484853 w 1577436"/>
              <a:gd name="connsiteY164" fmla="*/ 395797 h 2307035"/>
              <a:gd name="connsiteX165" fmla="*/ 1537363 w 1577436"/>
              <a:gd name="connsiteY165" fmla="*/ 371621 h 2307035"/>
              <a:gd name="connsiteX166" fmla="*/ 1567258 w 1577436"/>
              <a:gd name="connsiteY166" fmla="*/ 351345 h 2307035"/>
              <a:gd name="connsiteX167" fmla="*/ 1575057 w 1577436"/>
              <a:gd name="connsiteY167" fmla="*/ 327169 h 2307035"/>
              <a:gd name="connsiteX168" fmla="*/ 842768 w 1577436"/>
              <a:gd name="connsiteY168" fmla="*/ 1205031 h 2307035"/>
              <a:gd name="connsiteX169" fmla="*/ 755424 w 1577436"/>
              <a:gd name="connsiteY169" fmla="*/ 1296795 h 2307035"/>
              <a:gd name="connsiteX170" fmla="*/ 703433 w 1577436"/>
              <a:gd name="connsiteY170" fmla="*/ 1345146 h 2307035"/>
              <a:gd name="connsiteX171" fmla="*/ 682897 w 1577436"/>
              <a:gd name="connsiteY171" fmla="*/ 1355284 h 2307035"/>
              <a:gd name="connsiteX172" fmla="*/ 606731 w 1577436"/>
              <a:gd name="connsiteY172" fmla="*/ 1399996 h 2307035"/>
              <a:gd name="connsiteX173" fmla="*/ 595813 w 1577436"/>
              <a:gd name="connsiteY173" fmla="*/ 1412734 h 2307035"/>
              <a:gd name="connsiteX174" fmla="*/ 587494 w 1577436"/>
              <a:gd name="connsiteY174" fmla="*/ 1414293 h 2307035"/>
              <a:gd name="connsiteX175" fmla="*/ 586454 w 1577436"/>
              <a:gd name="connsiteY175" fmla="*/ 1406495 h 2307035"/>
              <a:gd name="connsiteX176" fmla="*/ 588274 w 1577436"/>
              <a:gd name="connsiteY176" fmla="*/ 1401556 h 2307035"/>
              <a:gd name="connsiteX177" fmla="*/ 668340 w 1577436"/>
              <a:gd name="connsiteY177" fmla="*/ 1224268 h 2307035"/>
              <a:gd name="connsiteX178" fmla="*/ 699534 w 1577436"/>
              <a:gd name="connsiteY178" fmla="*/ 1202692 h 2307035"/>
              <a:gd name="connsiteX179" fmla="*/ 828211 w 1577436"/>
              <a:gd name="connsiteY179" fmla="*/ 1202692 h 2307035"/>
              <a:gd name="connsiteX180" fmla="*/ 842768 w 1577436"/>
              <a:gd name="connsiteY180" fmla="*/ 1205031 h 230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1577436" h="2307035">
                <a:moveTo>
                  <a:pt x="1575057" y="327169"/>
                </a:moveTo>
                <a:cubicBezTo>
                  <a:pt x="1568298" y="313132"/>
                  <a:pt x="1558679" y="301954"/>
                  <a:pt x="1547242" y="291556"/>
                </a:cubicBezTo>
                <a:cubicBezTo>
                  <a:pt x="1541523" y="286357"/>
                  <a:pt x="1536323" y="284537"/>
                  <a:pt x="1530345" y="289736"/>
                </a:cubicBezTo>
                <a:cubicBezTo>
                  <a:pt x="1524626" y="294935"/>
                  <a:pt x="1519167" y="292336"/>
                  <a:pt x="1513968" y="289216"/>
                </a:cubicBezTo>
                <a:cubicBezTo>
                  <a:pt x="1505649" y="284017"/>
                  <a:pt x="1499410" y="286097"/>
                  <a:pt x="1494991" y="294935"/>
                </a:cubicBezTo>
                <a:cubicBezTo>
                  <a:pt x="1491352" y="302214"/>
                  <a:pt x="1487452" y="309493"/>
                  <a:pt x="1483553" y="316771"/>
                </a:cubicBezTo>
                <a:cubicBezTo>
                  <a:pt x="1474195" y="333928"/>
                  <a:pt x="1461197" y="338607"/>
                  <a:pt x="1442480" y="332108"/>
                </a:cubicBezTo>
                <a:cubicBezTo>
                  <a:pt x="1425064" y="326130"/>
                  <a:pt x="1420904" y="327949"/>
                  <a:pt x="1415445" y="346146"/>
                </a:cubicBezTo>
                <a:cubicBezTo>
                  <a:pt x="1413626" y="351865"/>
                  <a:pt x="1413366" y="357584"/>
                  <a:pt x="1406087" y="360443"/>
                </a:cubicBezTo>
                <a:cubicBezTo>
                  <a:pt x="1356176" y="379940"/>
                  <a:pt x="1308344" y="404376"/>
                  <a:pt x="1254014" y="411394"/>
                </a:cubicBezTo>
                <a:cubicBezTo>
                  <a:pt x="1224900" y="415034"/>
                  <a:pt x="1197085" y="428811"/>
                  <a:pt x="1167450" y="426991"/>
                </a:cubicBezTo>
                <a:cubicBezTo>
                  <a:pt x="1123778" y="424132"/>
                  <a:pt x="1080106" y="423872"/>
                  <a:pt x="1036433" y="424132"/>
                </a:cubicBezTo>
                <a:cubicBezTo>
                  <a:pt x="1017457" y="424132"/>
                  <a:pt x="1000560" y="417113"/>
                  <a:pt x="995101" y="395537"/>
                </a:cubicBezTo>
                <a:cubicBezTo>
                  <a:pt x="994321" y="392158"/>
                  <a:pt x="992501" y="389038"/>
                  <a:pt x="991202" y="385919"/>
                </a:cubicBezTo>
                <a:cubicBezTo>
                  <a:pt x="980544" y="363823"/>
                  <a:pt x="969625" y="342507"/>
                  <a:pt x="942850" y="335748"/>
                </a:cubicBezTo>
                <a:cubicBezTo>
                  <a:pt x="935312" y="333928"/>
                  <a:pt x="936611" y="328209"/>
                  <a:pt x="941810" y="324310"/>
                </a:cubicBezTo>
                <a:cubicBezTo>
                  <a:pt x="944410" y="322230"/>
                  <a:pt x="948049" y="321710"/>
                  <a:pt x="951429" y="320411"/>
                </a:cubicBezTo>
                <a:cubicBezTo>
                  <a:pt x="974045" y="312872"/>
                  <a:pt x="996661" y="306113"/>
                  <a:pt x="1019017" y="297795"/>
                </a:cubicBezTo>
                <a:cubicBezTo>
                  <a:pt x="1037993" y="290776"/>
                  <a:pt x="1041113" y="282717"/>
                  <a:pt x="1035134" y="263481"/>
                </a:cubicBezTo>
                <a:cubicBezTo>
                  <a:pt x="1033834" y="259062"/>
                  <a:pt x="1030195" y="254642"/>
                  <a:pt x="1033054" y="249963"/>
                </a:cubicBezTo>
                <a:cubicBezTo>
                  <a:pt x="1037473" y="242165"/>
                  <a:pt x="1036953" y="234106"/>
                  <a:pt x="1035394" y="226048"/>
                </a:cubicBezTo>
                <a:cubicBezTo>
                  <a:pt x="1033834" y="216949"/>
                  <a:pt x="1035394" y="209151"/>
                  <a:pt x="1043192" y="202912"/>
                </a:cubicBezTo>
                <a:cubicBezTo>
                  <a:pt x="1048651" y="198493"/>
                  <a:pt x="1049431" y="193813"/>
                  <a:pt x="1044492" y="187315"/>
                </a:cubicBezTo>
                <a:cubicBezTo>
                  <a:pt x="1038773" y="180036"/>
                  <a:pt x="1032274" y="174057"/>
                  <a:pt x="1025255" y="168078"/>
                </a:cubicBezTo>
                <a:cubicBezTo>
                  <a:pt x="1013298" y="158200"/>
                  <a:pt x="1009138" y="143642"/>
                  <a:pt x="1015117" y="129865"/>
                </a:cubicBezTo>
                <a:cubicBezTo>
                  <a:pt x="1017717" y="124146"/>
                  <a:pt x="1016417" y="121546"/>
                  <a:pt x="1012518" y="117907"/>
                </a:cubicBezTo>
                <a:cubicBezTo>
                  <a:pt x="1003419" y="109849"/>
                  <a:pt x="995101" y="101010"/>
                  <a:pt x="986262" y="92692"/>
                </a:cubicBezTo>
                <a:cubicBezTo>
                  <a:pt x="980544" y="86973"/>
                  <a:pt x="980803" y="81774"/>
                  <a:pt x="986522" y="76055"/>
                </a:cubicBezTo>
                <a:cubicBezTo>
                  <a:pt x="992501" y="70076"/>
                  <a:pt x="999260" y="63837"/>
                  <a:pt x="1003419" y="56558"/>
                </a:cubicBezTo>
                <a:cubicBezTo>
                  <a:pt x="1007319" y="49799"/>
                  <a:pt x="1013038" y="39921"/>
                  <a:pt x="1002899" y="33942"/>
                </a:cubicBezTo>
                <a:cubicBezTo>
                  <a:pt x="984963" y="23284"/>
                  <a:pt x="965466" y="14186"/>
                  <a:pt x="944150" y="16785"/>
                </a:cubicBezTo>
                <a:cubicBezTo>
                  <a:pt x="929073" y="18605"/>
                  <a:pt x="916075" y="17565"/>
                  <a:pt x="904637" y="6387"/>
                </a:cubicBezTo>
                <a:cubicBezTo>
                  <a:pt x="902038" y="4048"/>
                  <a:pt x="897618" y="3268"/>
                  <a:pt x="893719" y="2488"/>
                </a:cubicBezTo>
                <a:cubicBezTo>
                  <a:pt x="859925" y="-2971"/>
                  <a:pt x="827951" y="-372"/>
                  <a:pt x="798056" y="19645"/>
                </a:cubicBezTo>
                <a:cubicBezTo>
                  <a:pt x="766862" y="40441"/>
                  <a:pt x="746326" y="68256"/>
                  <a:pt x="741127" y="104130"/>
                </a:cubicBezTo>
                <a:cubicBezTo>
                  <a:pt x="734888" y="147802"/>
                  <a:pt x="740087" y="191214"/>
                  <a:pt x="759323" y="231767"/>
                </a:cubicBezTo>
                <a:cubicBezTo>
                  <a:pt x="766602" y="247364"/>
                  <a:pt x="761923" y="255942"/>
                  <a:pt x="744766" y="255682"/>
                </a:cubicBezTo>
                <a:cubicBezTo>
                  <a:pt x="734368" y="255682"/>
                  <a:pt x="724230" y="254902"/>
                  <a:pt x="714092" y="251003"/>
                </a:cubicBezTo>
                <a:cubicBezTo>
                  <a:pt x="690176" y="241905"/>
                  <a:pt x="666260" y="233326"/>
                  <a:pt x="642084" y="225008"/>
                </a:cubicBezTo>
                <a:cubicBezTo>
                  <a:pt x="606991" y="212790"/>
                  <a:pt x="583855" y="217209"/>
                  <a:pt x="561239" y="246064"/>
                </a:cubicBezTo>
                <a:cubicBezTo>
                  <a:pt x="544862" y="266860"/>
                  <a:pt x="521206" y="269980"/>
                  <a:pt x="500670" y="271539"/>
                </a:cubicBezTo>
                <a:cubicBezTo>
                  <a:pt x="468956" y="273879"/>
                  <a:pt x="436981" y="275179"/>
                  <a:pt x="405007" y="277258"/>
                </a:cubicBezTo>
                <a:cubicBezTo>
                  <a:pt x="349117" y="280638"/>
                  <a:pt x="294267" y="289736"/>
                  <a:pt x="239677" y="302734"/>
                </a:cubicBezTo>
                <a:cubicBezTo>
                  <a:pt x="220440" y="307413"/>
                  <a:pt x="206923" y="316511"/>
                  <a:pt x="198084" y="333928"/>
                </a:cubicBezTo>
                <a:cubicBezTo>
                  <a:pt x="154412" y="417893"/>
                  <a:pt x="102162" y="497179"/>
                  <a:pt x="59529" y="581923"/>
                </a:cubicBezTo>
                <a:cubicBezTo>
                  <a:pt x="53550" y="594141"/>
                  <a:pt x="50431" y="603240"/>
                  <a:pt x="62909" y="612858"/>
                </a:cubicBezTo>
                <a:cubicBezTo>
                  <a:pt x="68108" y="617017"/>
                  <a:pt x="70447" y="624816"/>
                  <a:pt x="75646" y="628975"/>
                </a:cubicBezTo>
                <a:cubicBezTo>
                  <a:pt x="86564" y="638073"/>
                  <a:pt x="82145" y="645352"/>
                  <a:pt x="75386" y="653930"/>
                </a:cubicBezTo>
                <a:cubicBezTo>
                  <a:pt x="61869" y="670827"/>
                  <a:pt x="47831" y="687724"/>
                  <a:pt x="42112" y="709041"/>
                </a:cubicBezTo>
                <a:cubicBezTo>
                  <a:pt x="36133" y="732176"/>
                  <a:pt x="23136" y="748034"/>
                  <a:pt x="0" y="755312"/>
                </a:cubicBezTo>
                <a:cubicBezTo>
                  <a:pt x="0" y="757912"/>
                  <a:pt x="0" y="760511"/>
                  <a:pt x="0" y="763111"/>
                </a:cubicBezTo>
                <a:cubicBezTo>
                  <a:pt x="11438" y="771949"/>
                  <a:pt x="20796" y="763631"/>
                  <a:pt x="30934" y="759731"/>
                </a:cubicBezTo>
                <a:cubicBezTo>
                  <a:pt x="35874" y="757652"/>
                  <a:pt x="40553" y="752453"/>
                  <a:pt x="46272" y="757912"/>
                </a:cubicBezTo>
                <a:cubicBezTo>
                  <a:pt x="51211" y="762851"/>
                  <a:pt x="50951" y="769090"/>
                  <a:pt x="48871" y="775069"/>
                </a:cubicBezTo>
                <a:cubicBezTo>
                  <a:pt x="44972" y="787546"/>
                  <a:pt x="40033" y="799504"/>
                  <a:pt x="27295" y="806263"/>
                </a:cubicBezTo>
                <a:cubicBezTo>
                  <a:pt x="24176" y="807823"/>
                  <a:pt x="19756" y="810162"/>
                  <a:pt x="21836" y="815101"/>
                </a:cubicBezTo>
                <a:cubicBezTo>
                  <a:pt x="23396" y="819001"/>
                  <a:pt x="27295" y="820560"/>
                  <a:pt x="31194" y="821080"/>
                </a:cubicBezTo>
                <a:cubicBezTo>
                  <a:pt x="38993" y="822380"/>
                  <a:pt x="44452" y="818221"/>
                  <a:pt x="49391" y="813022"/>
                </a:cubicBezTo>
                <a:cubicBezTo>
                  <a:pt x="55630" y="806783"/>
                  <a:pt x="58749" y="798464"/>
                  <a:pt x="63169" y="791186"/>
                </a:cubicBezTo>
                <a:cubicBezTo>
                  <a:pt x="65248" y="787546"/>
                  <a:pt x="67068" y="782607"/>
                  <a:pt x="72787" y="784167"/>
                </a:cubicBezTo>
                <a:cubicBezTo>
                  <a:pt x="77466" y="785727"/>
                  <a:pt x="76426" y="790666"/>
                  <a:pt x="76166" y="794305"/>
                </a:cubicBezTo>
                <a:cubicBezTo>
                  <a:pt x="75386" y="801584"/>
                  <a:pt x="73827" y="808863"/>
                  <a:pt x="72787" y="816141"/>
                </a:cubicBezTo>
                <a:cubicBezTo>
                  <a:pt x="72007" y="820560"/>
                  <a:pt x="70187" y="823160"/>
                  <a:pt x="64988" y="822380"/>
                </a:cubicBezTo>
                <a:cubicBezTo>
                  <a:pt x="59529" y="821340"/>
                  <a:pt x="55370" y="822900"/>
                  <a:pt x="56410" y="829919"/>
                </a:cubicBezTo>
                <a:cubicBezTo>
                  <a:pt x="57450" y="836938"/>
                  <a:pt x="59789" y="842657"/>
                  <a:pt x="68628" y="841877"/>
                </a:cubicBezTo>
                <a:cubicBezTo>
                  <a:pt x="75646" y="841097"/>
                  <a:pt x="80066" y="836158"/>
                  <a:pt x="85785" y="833038"/>
                </a:cubicBezTo>
                <a:cubicBezTo>
                  <a:pt x="90204" y="830439"/>
                  <a:pt x="93843" y="827579"/>
                  <a:pt x="100082" y="830179"/>
                </a:cubicBezTo>
                <a:cubicBezTo>
                  <a:pt x="113340" y="835898"/>
                  <a:pt x="128937" y="824460"/>
                  <a:pt x="128677" y="809642"/>
                </a:cubicBezTo>
                <a:cubicBezTo>
                  <a:pt x="128417" y="796125"/>
                  <a:pt x="127377" y="782867"/>
                  <a:pt x="127637" y="769350"/>
                </a:cubicBezTo>
                <a:cubicBezTo>
                  <a:pt x="128157" y="752453"/>
                  <a:pt x="135176" y="745694"/>
                  <a:pt x="151553" y="744134"/>
                </a:cubicBezTo>
                <a:cubicBezTo>
                  <a:pt x="156752" y="743614"/>
                  <a:pt x="161951" y="743094"/>
                  <a:pt x="167150" y="742575"/>
                </a:cubicBezTo>
                <a:cubicBezTo>
                  <a:pt x="175728" y="741795"/>
                  <a:pt x="180148" y="737115"/>
                  <a:pt x="181707" y="728797"/>
                </a:cubicBezTo>
                <a:cubicBezTo>
                  <a:pt x="184827" y="713720"/>
                  <a:pt x="183527" y="700982"/>
                  <a:pt x="169230" y="691364"/>
                </a:cubicBezTo>
                <a:cubicBezTo>
                  <a:pt x="162211" y="686425"/>
                  <a:pt x="154672" y="680446"/>
                  <a:pt x="160911" y="668748"/>
                </a:cubicBezTo>
                <a:cubicBezTo>
                  <a:pt x="175728" y="641193"/>
                  <a:pt x="189246" y="613378"/>
                  <a:pt x="204063" y="585823"/>
                </a:cubicBezTo>
                <a:cubicBezTo>
                  <a:pt x="210042" y="574385"/>
                  <a:pt x="218621" y="564247"/>
                  <a:pt x="215761" y="549949"/>
                </a:cubicBezTo>
                <a:cubicBezTo>
                  <a:pt x="214981" y="545530"/>
                  <a:pt x="218881" y="543190"/>
                  <a:pt x="221480" y="540331"/>
                </a:cubicBezTo>
                <a:cubicBezTo>
                  <a:pt x="249035" y="511476"/>
                  <a:pt x="270611" y="477682"/>
                  <a:pt x="298426" y="449087"/>
                </a:cubicBezTo>
                <a:cubicBezTo>
                  <a:pt x="304405" y="443109"/>
                  <a:pt x="309344" y="439989"/>
                  <a:pt x="317143" y="440769"/>
                </a:cubicBezTo>
                <a:cubicBezTo>
                  <a:pt x="336120" y="443109"/>
                  <a:pt x="355096" y="441549"/>
                  <a:pt x="374333" y="441289"/>
                </a:cubicBezTo>
                <a:cubicBezTo>
                  <a:pt x="405527" y="440769"/>
                  <a:pt x="436721" y="441029"/>
                  <a:pt x="467916" y="441029"/>
                </a:cubicBezTo>
                <a:cubicBezTo>
                  <a:pt x="476494" y="441029"/>
                  <a:pt x="484293" y="442589"/>
                  <a:pt x="484293" y="454546"/>
                </a:cubicBezTo>
                <a:cubicBezTo>
                  <a:pt x="484033" y="495359"/>
                  <a:pt x="483253" y="535912"/>
                  <a:pt x="479874" y="576464"/>
                </a:cubicBezTo>
                <a:cubicBezTo>
                  <a:pt x="475714" y="630275"/>
                  <a:pt x="452319" y="676806"/>
                  <a:pt x="424244" y="721518"/>
                </a:cubicBezTo>
                <a:cubicBezTo>
                  <a:pt x="408127" y="747254"/>
                  <a:pt x="389930" y="771429"/>
                  <a:pt x="372773" y="796385"/>
                </a:cubicBezTo>
                <a:cubicBezTo>
                  <a:pt x="367054" y="804703"/>
                  <a:pt x="361335" y="812762"/>
                  <a:pt x="359515" y="822900"/>
                </a:cubicBezTo>
                <a:cubicBezTo>
                  <a:pt x="355096" y="848376"/>
                  <a:pt x="350677" y="874111"/>
                  <a:pt x="346258" y="899586"/>
                </a:cubicBezTo>
                <a:cubicBezTo>
                  <a:pt x="344438" y="909984"/>
                  <a:pt x="347298" y="914664"/>
                  <a:pt x="358216" y="910504"/>
                </a:cubicBezTo>
                <a:cubicBezTo>
                  <a:pt x="369134" y="906345"/>
                  <a:pt x="373033" y="911024"/>
                  <a:pt x="373293" y="921942"/>
                </a:cubicBezTo>
                <a:cubicBezTo>
                  <a:pt x="373553" y="930781"/>
                  <a:pt x="369394" y="940659"/>
                  <a:pt x="374073" y="948717"/>
                </a:cubicBezTo>
                <a:cubicBezTo>
                  <a:pt x="387590" y="971333"/>
                  <a:pt x="387070" y="995509"/>
                  <a:pt x="383951" y="1020464"/>
                </a:cubicBezTo>
                <a:cubicBezTo>
                  <a:pt x="381871" y="1037621"/>
                  <a:pt x="377192" y="1055558"/>
                  <a:pt x="382651" y="1071935"/>
                </a:cubicBezTo>
                <a:cubicBezTo>
                  <a:pt x="391490" y="1097931"/>
                  <a:pt x="397988" y="1125486"/>
                  <a:pt x="412546" y="1149141"/>
                </a:cubicBezTo>
                <a:cubicBezTo>
                  <a:pt x="427623" y="1174097"/>
                  <a:pt x="426843" y="1199312"/>
                  <a:pt x="418785" y="1225308"/>
                </a:cubicBezTo>
                <a:cubicBezTo>
                  <a:pt x="402148" y="1277558"/>
                  <a:pt x="386031" y="1330069"/>
                  <a:pt x="372253" y="1383099"/>
                </a:cubicBezTo>
                <a:cubicBezTo>
                  <a:pt x="357176" y="1441329"/>
                  <a:pt x="349377" y="1501638"/>
                  <a:pt x="319742" y="1555448"/>
                </a:cubicBezTo>
                <a:cubicBezTo>
                  <a:pt x="319483" y="1555708"/>
                  <a:pt x="319483" y="1556228"/>
                  <a:pt x="319483" y="1556748"/>
                </a:cubicBezTo>
                <a:cubicBezTo>
                  <a:pt x="313764" y="1577804"/>
                  <a:pt x="303365" y="1596780"/>
                  <a:pt x="291148" y="1614717"/>
                </a:cubicBezTo>
                <a:cubicBezTo>
                  <a:pt x="261513" y="1658130"/>
                  <a:pt x="238377" y="1704401"/>
                  <a:pt x="231618" y="1756912"/>
                </a:cubicBezTo>
                <a:cubicBezTo>
                  <a:pt x="226679" y="1795645"/>
                  <a:pt x="211862" y="1830738"/>
                  <a:pt x="198604" y="1866612"/>
                </a:cubicBezTo>
                <a:cubicBezTo>
                  <a:pt x="180667" y="1914703"/>
                  <a:pt x="160131" y="1962015"/>
                  <a:pt x="147653" y="2012186"/>
                </a:cubicBezTo>
                <a:cubicBezTo>
                  <a:pt x="143754" y="2027523"/>
                  <a:pt x="139075" y="2044420"/>
                  <a:pt x="124778" y="2053518"/>
                </a:cubicBezTo>
                <a:cubicBezTo>
                  <a:pt x="101902" y="2068075"/>
                  <a:pt x="87344" y="2090431"/>
                  <a:pt x="69148" y="2109148"/>
                </a:cubicBezTo>
                <a:cubicBezTo>
                  <a:pt x="63948" y="2114607"/>
                  <a:pt x="63689" y="2119286"/>
                  <a:pt x="69148" y="2124745"/>
                </a:cubicBezTo>
                <a:cubicBezTo>
                  <a:pt x="88124" y="2144242"/>
                  <a:pt x="107621" y="2163479"/>
                  <a:pt x="128417" y="2181155"/>
                </a:cubicBezTo>
                <a:cubicBezTo>
                  <a:pt x="130756" y="2183235"/>
                  <a:pt x="133616" y="2187394"/>
                  <a:pt x="137255" y="2184015"/>
                </a:cubicBezTo>
                <a:cubicBezTo>
                  <a:pt x="145834" y="2175956"/>
                  <a:pt x="150513" y="2183495"/>
                  <a:pt x="155192" y="2188434"/>
                </a:cubicBezTo>
                <a:cubicBezTo>
                  <a:pt x="174429" y="2208450"/>
                  <a:pt x="189506" y="2231846"/>
                  <a:pt x="206403" y="2253942"/>
                </a:cubicBezTo>
                <a:cubicBezTo>
                  <a:pt x="232398" y="2288256"/>
                  <a:pt x="268012" y="2304633"/>
                  <a:pt x="310384" y="2306973"/>
                </a:cubicBezTo>
                <a:cubicBezTo>
                  <a:pt x="318963" y="2307492"/>
                  <a:pt x="327801" y="2304893"/>
                  <a:pt x="330660" y="2296055"/>
                </a:cubicBezTo>
                <a:cubicBezTo>
                  <a:pt x="333520" y="2287476"/>
                  <a:pt x="325721" y="2282797"/>
                  <a:pt x="320002" y="2278638"/>
                </a:cubicBezTo>
                <a:cubicBezTo>
                  <a:pt x="307005" y="2269019"/>
                  <a:pt x="294787" y="2258881"/>
                  <a:pt x="284909" y="2246143"/>
                </a:cubicBezTo>
                <a:cubicBezTo>
                  <a:pt x="275810" y="2234186"/>
                  <a:pt x="270611" y="2221448"/>
                  <a:pt x="271911" y="2205851"/>
                </a:cubicBezTo>
                <a:cubicBezTo>
                  <a:pt x="273991" y="2180375"/>
                  <a:pt x="274251" y="2154380"/>
                  <a:pt x="266972" y="2129685"/>
                </a:cubicBezTo>
                <a:cubicBezTo>
                  <a:pt x="262553" y="2114867"/>
                  <a:pt x="262293" y="2101090"/>
                  <a:pt x="262293" y="2086532"/>
                </a:cubicBezTo>
                <a:cubicBezTo>
                  <a:pt x="262293" y="2077434"/>
                  <a:pt x="265672" y="2072495"/>
                  <a:pt x="274771" y="2072235"/>
                </a:cubicBezTo>
                <a:cubicBezTo>
                  <a:pt x="283089" y="2071975"/>
                  <a:pt x="286728" y="2068335"/>
                  <a:pt x="285689" y="2059497"/>
                </a:cubicBezTo>
                <a:cubicBezTo>
                  <a:pt x="284649" y="2052218"/>
                  <a:pt x="285689" y="2044680"/>
                  <a:pt x="285169" y="2037401"/>
                </a:cubicBezTo>
                <a:cubicBezTo>
                  <a:pt x="283349" y="2014525"/>
                  <a:pt x="288808" y="1994249"/>
                  <a:pt x="300766" y="1974232"/>
                </a:cubicBezTo>
                <a:cubicBezTo>
                  <a:pt x="314803" y="1950837"/>
                  <a:pt x="323642" y="1924841"/>
                  <a:pt x="333260" y="1899366"/>
                </a:cubicBezTo>
                <a:cubicBezTo>
                  <a:pt x="346778" y="1862973"/>
                  <a:pt x="355876" y="1825019"/>
                  <a:pt x="374333" y="1790446"/>
                </a:cubicBezTo>
                <a:cubicBezTo>
                  <a:pt x="395909" y="1750153"/>
                  <a:pt x="420344" y="1711160"/>
                  <a:pt x="437761" y="1668528"/>
                </a:cubicBezTo>
                <a:cubicBezTo>
                  <a:pt x="440621" y="1661769"/>
                  <a:pt x="445040" y="1655790"/>
                  <a:pt x="449719" y="1650071"/>
                </a:cubicBezTo>
                <a:cubicBezTo>
                  <a:pt x="459077" y="1639153"/>
                  <a:pt x="466876" y="1627195"/>
                  <a:pt x="473375" y="1614457"/>
                </a:cubicBezTo>
                <a:cubicBezTo>
                  <a:pt x="483253" y="1594701"/>
                  <a:pt x="493911" y="1575464"/>
                  <a:pt x="506909" y="1557528"/>
                </a:cubicBezTo>
                <a:cubicBezTo>
                  <a:pt x="510808" y="1552069"/>
                  <a:pt x="512108" y="1540631"/>
                  <a:pt x="521206" y="1543490"/>
                </a:cubicBezTo>
                <a:cubicBezTo>
                  <a:pt x="529525" y="1546090"/>
                  <a:pt x="525105" y="1556488"/>
                  <a:pt x="525365" y="1563247"/>
                </a:cubicBezTo>
                <a:cubicBezTo>
                  <a:pt x="526665" y="1603799"/>
                  <a:pt x="521986" y="1644612"/>
                  <a:pt x="527445" y="1685165"/>
                </a:cubicBezTo>
                <a:cubicBezTo>
                  <a:pt x="530565" y="1708300"/>
                  <a:pt x="536024" y="1731176"/>
                  <a:pt x="544342" y="1753012"/>
                </a:cubicBezTo>
                <a:cubicBezTo>
                  <a:pt x="546942" y="1759771"/>
                  <a:pt x="551361" y="1767050"/>
                  <a:pt x="559939" y="1766790"/>
                </a:cubicBezTo>
                <a:cubicBezTo>
                  <a:pt x="568778" y="1766530"/>
                  <a:pt x="571637" y="1758211"/>
                  <a:pt x="573717" y="1751453"/>
                </a:cubicBezTo>
                <a:cubicBezTo>
                  <a:pt x="575796" y="1744954"/>
                  <a:pt x="576056" y="1737935"/>
                  <a:pt x="576576" y="1730916"/>
                </a:cubicBezTo>
                <a:cubicBezTo>
                  <a:pt x="577096" y="1720518"/>
                  <a:pt x="577096" y="1710120"/>
                  <a:pt x="577616" y="1699722"/>
                </a:cubicBezTo>
                <a:cubicBezTo>
                  <a:pt x="578656" y="1674507"/>
                  <a:pt x="585415" y="1650591"/>
                  <a:pt x="598932" y="1629795"/>
                </a:cubicBezTo>
                <a:cubicBezTo>
                  <a:pt x="614269" y="1605879"/>
                  <a:pt x="630387" y="1581963"/>
                  <a:pt x="649363" y="1560647"/>
                </a:cubicBezTo>
                <a:cubicBezTo>
                  <a:pt x="651443" y="1558307"/>
                  <a:pt x="653522" y="1555448"/>
                  <a:pt x="651963" y="1552588"/>
                </a:cubicBezTo>
                <a:cubicBezTo>
                  <a:pt x="643904" y="1537771"/>
                  <a:pt x="655602" y="1529713"/>
                  <a:pt x="662101" y="1519574"/>
                </a:cubicBezTo>
                <a:cubicBezTo>
                  <a:pt x="668600" y="1509696"/>
                  <a:pt x="677438" y="1506837"/>
                  <a:pt x="687576" y="1513076"/>
                </a:cubicBezTo>
                <a:cubicBezTo>
                  <a:pt x="693295" y="1516455"/>
                  <a:pt x="696415" y="1514635"/>
                  <a:pt x="700834" y="1510736"/>
                </a:cubicBezTo>
                <a:cubicBezTo>
                  <a:pt x="725529" y="1488380"/>
                  <a:pt x="750745" y="1466284"/>
                  <a:pt x="775440" y="1444188"/>
                </a:cubicBezTo>
                <a:cubicBezTo>
                  <a:pt x="786098" y="1434570"/>
                  <a:pt x="798056" y="1427031"/>
                  <a:pt x="811054" y="1420792"/>
                </a:cubicBezTo>
                <a:cubicBezTo>
                  <a:pt x="856026" y="1399476"/>
                  <a:pt x="900218" y="1377380"/>
                  <a:pt x="939731" y="1346186"/>
                </a:cubicBezTo>
                <a:cubicBezTo>
                  <a:pt x="974305" y="1318891"/>
                  <a:pt x="1007579" y="1289516"/>
                  <a:pt x="1044232" y="1265080"/>
                </a:cubicBezTo>
                <a:cubicBezTo>
                  <a:pt x="1069707" y="1248183"/>
                  <a:pt x="1090504" y="1225827"/>
                  <a:pt x="1110780" y="1203471"/>
                </a:cubicBezTo>
                <a:cubicBezTo>
                  <a:pt x="1126377" y="1186315"/>
                  <a:pt x="1135996" y="1165778"/>
                  <a:pt x="1128977" y="1141603"/>
                </a:cubicBezTo>
                <a:cubicBezTo>
                  <a:pt x="1125337" y="1129125"/>
                  <a:pt x="1119878" y="1117167"/>
                  <a:pt x="1114679" y="1105469"/>
                </a:cubicBezTo>
                <a:cubicBezTo>
                  <a:pt x="1110000" y="1094551"/>
                  <a:pt x="1102981" y="1084933"/>
                  <a:pt x="1093623" y="1077914"/>
                </a:cubicBezTo>
                <a:cubicBezTo>
                  <a:pt x="1057750" y="1051399"/>
                  <a:pt x="1018237" y="1030603"/>
                  <a:pt x="977424" y="1012926"/>
                </a:cubicBezTo>
                <a:cubicBezTo>
                  <a:pt x="937911" y="995769"/>
                  <a:pt x="897359" y="980172"/>
                  <a:pt x="857066" y="964834"/>
                </a:cubicBezTo>
                <a:cubicBezTo>
                  <a:pt x="844588" y="960155"/>
                  <a:pt x="839389" y="952617"/>
                  <a:pt x="840169" y="939619"/>
                </a:cubicBezTo>
                <a:cubicBezTo>
                  <a:pt x="843028" y="901666"/>
                  <a:pt x="833670" y="862933"/>
                  <a:pt x="850567" y="826279"/>
                </a:cubicBezTo>
                <a:cubicBezTo>
                  <a:pt x="850827" y="774289"/>
                  <a:pt x="863824" y="724378"/>
                  <a:pt x="875782" y="674207"/>
                </a:cubicBezTo>
                <a:cubicBezTo>
                  <a:pt x="878642" y="661989"/>
                  <a:pt x="883841" y="651851"/>
                  <a:pt x="892159" y="642493"/>
                </a:cubicBezTo>
                <a:cubicBezTo>
                  <a:pt x="906977" y="625596"/>
                  <a:pt x="922574" y="608959"/>
                  <a:pt x="935312" y="590502"/>
                </a:cubicBezTo>
                <a:cubicBezTo>
                  <a:pt x="947789" y="572565"/>
                  <a:pt x="963127" y="565286"/>
                  <a:pt x="984443" y="565027"/>
                </a:cubicBezTo>
                <a:cubicBezTo>
                  <a:pt x="1040333" y="564247"/>
                  <a:pt x="1095963" y="559827"/>
                  <a:pt x="1151853" y="562947"/>
                </a:cubicBezTo>
                <a:cubicBezTo>
                  <a:pt x="1171089" y="563987"/>
                  <a:pt x="1189806" y="562687"/>
                  <a:pt x="1208522" y="557228"/>
                </a:cubicBezTo>
                <a:cubicBezTo>
                  <a:pt x="1253494" y="543970"/>
                  <a:pt x="1296387" y="526034"/>
                  <a:pt x="1337719" y="503938"/>
                </a:cubicBezTo>
                <a:cubicBezTo>
                  <a:pt x="1347857" y="498478"/>
                  <a:pt x="1359815" y="494579"/>
                  <a:pt x="1368134" y="487041"/>
                </a:cubicBezTo>
                <a:cubicBezTo>
                  <a:pt x="1380872" y="475083"/>
                  <a:pt x="1395689" y="469884"/>
                  <a:pt x="1411546" y="465205"/>
                </a:cubicBezTo>
                <a:cubicBezTo>
                  <a:pt x="1423244" y="461825"/>
                  <a:pt x="1434942" y="458446"/>
                  <a:pt x="1446380" y="454546"/>
                </a:cubicBezTo>
                <a:cubicBezTo>
                  <a:pt x="1455738" y="451427"/>
                  <a:pt x="1469515" y="451947"/>
                  <a:pt x="1462497" y="434270"/>
                </a:cubicBezTo>
                <a:cubicBezTo>
                  <a:pt x="1457558" y="421792"/>
                  <a:pt x="1484333" y="424652"/>
                  <a:pt x="1476534" y="409055"/>
                </a:cubicBezTo>
                <a:cubicBezTo>
                  <a:pt x="1476274" y="408795"/>
                  <a:pt x="1476534" y="408275"/>
                  <a:pt x="1476274" y="407755"/>
                </a:cubicBezTo>
                <a:cubicBezTo>
                  <a:pt x="1473415" y="399696"/>
                  <a:pt x="1477574" y="397097"/>
                  <a:pt x="1484853" y="395797"/>
                </a:cubicBezTo>
                <a:cubicBezTo>
                  <a:pt x="1504349" y="392158"/>
                  <a:pt x="1521246" y="383059"/>
                  <a:pt x="1537363" y="371621"/>
                </a:cubicBezTo>
                <a:cubicBezTo>
                  <a:pt x="1547242" y="364863"/>
                  <a:pt x="1555560" y="356024"/>
                  <a:pt x="1567258" y="351345"/>
                </a:cubicBezTo>
                <a:cubicBezTo>
                  <a:pt x="1576616" y="346926"/>
                  <a:pt x="1580256" y="338347"/>
                  <a:pt x="1575057" y="327169"/>
                </a:cubicBezTo>
                <a:close/>
                <a:moveTo>
                  <a:pt x="842768" y="1205031"/>
                </a:moveTo>
                <a:cubicBezTo>
                  <a:pt x="806635" y="1232586"/>
                  <a:pt x="784799" y="1268460"/>
                  <a:pt x="755424" y="1296795"/>
                </a:cubicBezTo>
                <a:cubicBezTo>
                  <a:pt x="738527" y="1313172"/>
                  <a:pt x="721110" y="1329549"/>
                  <a:pt x="703433" y="1345146"/>
                </a:cubicBezTo>
                <a:cubicBezTo>
                  <a:pt x="697454" y="1350345"/>
                  <a:pt x="690956" y="1353724"/>
                  <a:pt x="682897" y="1355284"/>
                </a:cubicBezTo>
                <a:cubicBezTo>
                  <a:pt x="652483" y="1361523"/>
                  <a:pt x="624928" y="1372701"/>
                  <a:pt x="606731" y="1399996"/>
                </a:cubicBezTo>
                <a:cubicBezTo>
                  <a:pt x="603611" y="1404675"/>
                  <a:pt x="599452" y="1408575"/>
                  <a:pt x="595813" y="1412734"/>
                </a:cubicBezTo>
                <a:cubicBezTo>
                  <a:pt x="593473" y="1415333"/>
                  <a:pt x="590614" y="1416113"/>
                  <a:pt x="587494" y="1414293"/>
                </a:cubicBezTo>
                <a:cubicBezTo>
                  <a:pt x="583855" y="1412214"/>
                  <a:pt x="585155" y="1409354"/>
                  <a:pt x="586454" y="1406495"/>
                </a:cubicBezTo>
                <a:cubicBezTo>
                  <a:pt x="587234" y="1404935"/>
                  <a:pt x="587494" y="1403115"/>
                  <a:pt x="588274" y="1401556"/>
                </a:cubicBezTo>
                <a:cubicBezTo>
                  <a:pt x="616869" y="1343326"/>
                  <a:pt x="642344" y="1283797"/>
                  <a:pt x="668340" y="1224268"/>
                </a:cubicBezTo>
                <a:cubicBezTo>
                  <a:pt x="674579" y="1210230"/>
                  <a:pt x="683157" y="1202432"/>
                  <a:pt x="699534" y="1202692"/>
                </a:cubicBezTo>
                <a:cubicBezTo>
                  <a:pt x="742426" y="1203212"/>
                  <a:pt x="785319" y="1202692"/>
                  <a:pt x="828211" y="1202692"/>
                </a:cubicBezTo>
                <a:cubicBezTo>
                  <a:pt x="831590" y="1202952"/>
                  <a:pt x="834970" y="1203991"/>
                  <a:pt x="842768" y="1205031"/>
                </a:cubicBezTo>
                <a:close/>
              </a:path>
            </a:pathLst>
          </a:custGeom>
          <a:solidFill>
            <a:srgbClr val="000000"/>
          </a:solidFill>
          <a:ln w="25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EA0489F-3BC4-45A9-B327-88C3D4E05B62}"/>
              </a:ext>
            </a:extLst>
          </p:cNvPr>
          <p:cNvSpPr/>
          <p:nvPr/>
        </p:nvSpPr>
        <p:spPr>
          <a:xfrm>
            <a:off x="5874020" y="2432169"/>
            <a:ext cx="2017267" cy="2017267"/>
          </a:xfrm>
          <a:custGeom>
            <a:avLst/>
            <a:gdLst>
              <a:gd name="connsiteX0" fmla="*/ 1008633 w 2017267"/>
              <a:gd name="connsiteY0" fmla="*/ 0 h 2017267"/>
              <a:gd name="connsiteX1" fmla="*/ 1091617 w 2017267"/>
              <a:gd name="connsiteY1" fmla="*/ 34373 h 2017267"/>
              <a:gd name="connsiteX2" fmla="*/ 1982894 w 2017267"/>
              <a:gd name="connsiteY2" fmla="*/ 925651 h 2017267"/>
              <a:gd name="connsiteX3" fmla="*/ 1982894 w 2017267"/>
              <a:gd name="connsiteY3" fmla="*/ 1091617 h 2017267"/>
              <a:gd name="connsiteX4" fmla="*/ 1091617 w 2017267"/>
              <a:gd name="connsiteY4" fmla="*/ 1982894 h 2017267"/>
              <a:gd name="connsiteX5" fmla="*/ 925651 w 2017267"/>
              <a:gd name="connsiteY5" fmla="*/ 1982894 h 2017267"/>
              <a:gd name="connsiteX6" fmla="*/ 34373 w 2017267"/>
              <a:gd name="connsiteY6" fmla="*/ 1091616 h 2017267"/>
              <a:gd name="connsiteX7" fmla="*/ 34373 w 2017267"/>
              <a:gd name="connsiteY7" fmla="*/ 925650 h 2017267"/>
              <a:gd name="connsiteX8" fmla="*/ 925650 w 2017267"/>
              <a:gd name="connsiteY8" fmla="*/ 34373 h 2017267"/>
              <a:gd name="connsiteX9" fmla="*/ 1008633 w 2017267"/>
              <a:gd name="connsiteY9" fmla="*/ 0 h 201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7267" h="2017267">
                <a:moveTo>
                  <a:pt x="1008633" y="0"/>
                </a:moveTo>
                <a:cubicBezTo>
                  <a:pt x="1038667" y="0"/>
                  <a:pt x="1068701" y="11457"/>
                  <a:pt x="1091617" y="34373"/>
                </a:cubicBezTo>
                <a:lnTo>
                  <a:pt x="1982894" y="925651"/>
                </a:lnTo>
                <a:cubicBezTo>
                  <a:pt x="2028725" y="971481"/>
                  <a:pt x="2028725" y="1045787"/>
                  <a:pt x="1982894" y="1091617"/>
                </a:cubicBezTo>
                <a:lnTo>
                  <a:pt x="1091617" y="1982894"/>
                </a:lnTo>
                <a:cubicBezTo>
                  <a:pt x="1045787" y="2028725"/>
                  <a:pt x="971481" y="2028725"/>
                  <a:pt x="925651" y="1982894"/>
                </a:cubicBezTo>
                <a:lnTo>
                  <a:pt x="34373" y="1091616"/>
                </a:lnTo>
                <a:cubicBezTo>
                  <a:pt x="-11457" y="1045786"/>
                  <a:pt x="-11457" y="971481"/>
                  <a:pt x="34373" y="925650"/>
                </a:cubicBezTo>
                <a:lnTo>
                  <a:pt x="925650" y="34373"/>
                </a:lnTo>
                <a:cubicBezTo>
                  <a:pt x="948565" y="11457"/>
                  <a:pt x="978599" y="0"/>
                  <a:pt x="10086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8DE3FA-1169-47B7-A3E9-1C4EBC7BB88D}"/>
              </a:ext>
            </a:extLst>
          </p:cNvPr>
          <p:cNvSpPr txBox="1"/>
          <p:nvPr/>
        </p:nvSpPr>
        <p:spPr>
          <a:xfrm>
            <a:off x="838930" y="2930713"/>
            <a:ext cx="44505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cs typeface="Arial" pitchFamily="34" charset="0"/>
              </a:rPr>
              <a:t>ALLPPT Layout</a:t>
            </a:r>
          </a:p>
          <a:p>
            <a:r>
              <a:rPr lang="en-GB" altLang="ko-KR" dirty="0">
                <a:cs typeface="Arial" pitchFamily="34" charset="0"/>
              </a:rPr>
              <a:t>Clean Text Slide for your Presentation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48A2D2-3A88-41C4-8D7E-8D58B6EDCD5F}"/>
              </a:ext>
            </a:extLst>
          </p:cNvPr>
          <p:cNvSpPr txBox="1"/>
          <p:nvPr/>
        </p:nvSpPr>
        <p:spPr>
          <a:xfrm>
            <a:off x="838930" y="3757637"/>
            <a:ext cx="4864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9F9284-2606-498F-AE3A-3AC582BC983F}"/>
              </a:ext>
            </a:extLst>
          </p:cNvPr>
          <p:cNvSpPr/>
          <p:nvPr/>
        </p:nvSpPr>
        <p:spPr>
          <a:xfrm>
            <a:off x="2269135" y="5113437"/>
            <a:ext cx="45719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016400-641D-4073-B283-49CEF8F7F7B8}"/>
              </a:ext>
            </a:extLst>
          </p:cNvPr>
          <p:cNvSpPr/>
          <p:nvPr/>
        </p:nvSpPr>
        <p:spPr>
          <a:xfrm>
            <a:off x="4198387" y="5102148"/>
            <a:ext cx="45719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C57E8E-9554-4696-A433-5042F14E7ED6}"/>
              </a:ext>
            </a:extLst>
          </p:cNvPr>
          <p:cNvSpPr txBox="1"/>
          <p:nvPr/>
        </p:nvSpPr>
        <p:spPr>
          <a:xfrm>
            <a:off x="585348" y="5543956"/>
            <a:ext cx="1484041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7894DC-A4A7-4715-A9E3-D7A2227866F6}"/>
              </a:ext>
            </a:extLst>
          </p:cNvPr>
          <p:cNvSpPr txBox="1"/>
          <p:nvPr/>
        </p:nvSpPr>
        <p:spPr>
          <a:xfrm>
            <a:off x="2514600" y="5543956"/>
            <a:ext cx="1484041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2E80C1-0742-4803-968A-1566C7E975C6}"/>
              </a:ext>
            </a:extLst>
          </p:cNvPr>
          <p:cNvSpPr txBox="1"/>
          <p:nvPr/>
        </p:nvSpPr>
        <p:spPr>
          <a:xfrm>
            <a:off x="4443852" y="5543956"/>
            <a:ext cx="1484041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0E4C25-8672-4CCA-AF2C-15F62AAEE6B3}"/>
              </a:ext>
            </a:extLst>
          </p:cNvPr>
          <p:cNvSpPr txBox="1"/>
          <p:nvPr/>
        </p:nvSpPr>
        <p:spPr>
          <a:xfrm>
            <a:off x="828507" y="631920"/>
            <a:ext cx="538037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Rectangle 15">
            <a:extLst>
              <a:ext uri="{FF2B5EF4-FFF2-40B4-BE49-F238E27FC236}">
                <a16:creationId xmlns:a16="http://schemas.microsoft.com/office/drawing/2014/main" id="{3D8E371C-47CF-4267-9D62-7DAEFA71C1F6}"/>
              </a:ext>
            </a:extLst>
          </p:cNvPr>
          <p:cNvSpPr/>
          <p:nvPr/>
        </p:nvSpPr>
        <p:spPr>
          <a:xfrm rot="5400000">
            <a:off x="1185628" y="5113648"/>
            <a:ext cx="317545" cy="317124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Block Arc 14">
            <a:extLst>
              <a:ext uri="{FF2B5EF4-FFF2-40B4-BE49-F238E27FC236}">
                <a16:creationId xmlns:a16="http://schemas.microsoft.com/office/drawing/2014/main" id="{08872EEC-0E39-4B94-AFC9-765128E14B56}"/>
              </a:ext>
            </a:extLst>
          </p:cNvPr>
          <p:cNvSpPr/>
          <p:nvPr/>
        </p:nvSpPr>
        <p:spPr>
          <a:xfrm rot="16200000">
            <a:off x="4998130" y="5060037"/>
            <a:ext cx="381569" cy="38182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Donut 24">
            <a:extLst>
              <a:ext uri="{FF2B5EF4-FFF2-40B4-BE49-F238E27FC236}">
                <a16:creationId xmlns:a16="http://schemas.microsoft.com/office/drawing/2014/main" id="{8A4C4173-DB6B-4F74-A2E3-F0417029A864}"/>
              </a:ext>
            </a:extLst>
          </p:cNvPr>
          <p:cNvSpPr/>
          <p:nvPr/>
        </p:nvSpPr>
        <p:spPr>
          <a:xfrm>
            <a:off x="3081026" y="5023085"/>
            <a:ext cx="415266" cy="41864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Freeform 55">
            <a:extLst>
              <a:ext uri="{FF2B5EF4-FFF2-40B4-BE49-F238E27FC236}">
                <a16:creationId xmlns:a16="http://schemas.microsoft.com/office/drawing/2014/main" id="{EDDF6CC9-CD8B-4C3E-8CD3-972281469621}"/>
              </a:ext>
            </a:extLst>
          </p:cNvPr>
          <p:cNvSpPr/>
          <p:nvPr/>
        </p:nvSpPr>
        <p:spPr>
          <a:xfrm rot="2968533">
            <a:off x="6683100" y="2949314"/>
            <a:ext cx="399106" cy="977939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FD4A76B-BB10-4BD2-A169-E58D5E16FE8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9BA220B-EE57-4137-B865-8ACA0633DA7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ED13D41-47C3-49A9-9F17-F23BB0235667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1281754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평행 사변형 22">
            <a:extLst>
              <a:ext uri="{FF2B5EF4-FFF2-40B4-BE49-F238E27FC236}">
                <a16:creationId xmlns:a16="http://schemas.microsoft.com/office/drawing/2014/main" id="{8FA09B48-C6FE-4637-9BA5-0D781EF54059}"/>
              </a:ext>
            </a:extLst>
          </p:cNvPr>
          <p:cNvSpPr/>
          <p:nvPr/>
        </p:nvSpPr>
        <p:spPr>
          <a:xfrm rot="16200000" flipH="1">
            <a:off x="3979955" y="-1269927"/>
            <a:ext cx="4232091" cy="10363198"/>
          </a:xfrm>
          <a:prstGeom prst="parallelogram">
            <a:avLst>
              <a:gd name="adj" fmla="val 587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" name="그룹 8">
            <a:extLst>
              <a:ext uri="{FF2B5EF4-FFF2-40B4-BE49-F238E27FC236}">
                <a16:creationId xmlns:a16="http://schemas.microsoft.com/office/drawing/2014/main" id="{0518EDCE-3740-4BAB-919C-A938119F592F}"/>
              </a:ext>
            </a:extLst>
          </p:cNvPr>
          <p:cNvGrpSpPr/>
          <p:nvPr/>
        </p:nvGrpSpPr>
        <p:grpSpPr>
          <a:xfrm>
            <a:off x="914403" y="1795630"/>
            <a:ext cx="10363197" cy="1762517"/>
            <a:chOff x="914402" y="1795629"/>
            <a:chExt cx="10363197" cy="176251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761C530-D0F2-47F0-B289-838A226665AD}"/>
                </a:ext>
              </a:extLst>
            </p:cNvPr>
            <p:cNvSpPr/>
            <p:nvPr/>
          </p:nvSpPr>
          <p:spPr>
            <a:xfrm>
              <a:off x="914402" y="1805546"/>
              <a:ext cx="10363195" cy="175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8" name="Rectangle 19">
              <a:extLst>
                <a:ext uri="{FF2B5EF4-FFF2-40B4-BE49-F238E27FC236}">
                  <a16:creationId xmlns:a16="http://schemas.microsoft.com/office/drawing/2014/main" id="{893E7CC8-1916-434C-A2C4-26755BC87EEF}"/>
                </a:ext>
              </a:extLst>
            </p:cNvPr>
            <p:cNvSpPr/>
            <p:nvPr/>
          </p:nvSpPr>
          <p:spPr>
            <a:xfrm>
              <a:off x="2999413" y="1795629"/>
              <a:ext cx="8278186" cy="1752600"/>
            </a:xfrm>
            <a:custGeom>
              <a:avLst/>
              <a:gdLst/>
              <a:ahLst/>
              <a:cxnLst/>
              <a:rect l="l" t="t" r="r" b="b"/>
              <a:pathLst>
                <a:path w="6327249" h="1584176">
                  <a:moveTo>
                    <a:pt x="4827425" y="0"/>
                  </a:moveTo>
                  <a:lnTo>
                    <a:pt x="6327249" y="0"/>
                  </a:lnTo>
                  <a:lnTo>
                    <a:pt x="6327249" y="1584176"/>
                  </a:lnTo>
                  <a:lnTo>
                    <a:pt x="0" y="1584176"/>
                  </a:lnTo>
                  <a:cubicBezTo>
                    <a:pt x="280401" y="1456864"/>
                    <a:pt x="542948" y="1352503"/>
                    <a:pt x="761276" y="1303776"/>
                  </a:cubicBezTo>
                  <a:cubicBezTo>
                    <a:pt x="1678851" y="1098989"/>
                    <a:pt x="2534514" y="1372038"/>
                    <a:pt x="3113951" y="1179951"/>
                  </a:cubicBezTo>
                  <a:cubicBezTo>
                    <a:pt x="3693388" y="987864"/>
                    <a:pt x="3745776" y="386201"/>
                    <a:pt x="4237901" y="151251"/>
                  </a:cubicBezTo>
                  <a:cubicBezTo>
                    <a:pt x="4382970" y="81992"/>
                    <a:pt x="4596598" y="34805"/>
                    <a:pt x="4827425" y="0"/>
                  </a:cubicBezTo>
                  <a:close/>
                </a:path>
              </a:pathLst>
            </a:custGeom>
            <a:gradFill>
              <a:gsLst>
                <a:gs pos="14000">
                  <a:schemeClr val="accent4">
                    <a:lumMod val="94000"/>
                    <a:lumOff val="6000"/>
                  </a:schemeClr>
                </a:gs>
                <a:gs pos="88000">
                  <a:schemeClr val="accent4">
                    <a:lumMod val="79000"/>
                    <a:lumOff val="21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652FAB2-6BF5-454A-88BE-6F3AD2E29242}"/>
              </a:ext>
            </a:extLst>
          </p:cNvPr>
          <p:cNvSpPr txBox="1"/>
          <p:nvPr/>
        </p:nvSpPr>
        <p:spPr>
          <a:xfrm>
            <a:off x="2038280" y="2078959"/>
            <a:ext cx="1130984" cy="7386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</a:rPr>
              <a:t>UP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E1990F-5F4A-4051-A124-7F0286DB4CEA}"/>
              </a:ext>
            </a:extLst>
          </p:cNvPr>
          <p:cNvGrpSpPr/>
          <p:nvPr/>
        </p:nvGrpSpPr>
        <p:grpSpPr>
          <a:xfrm>
            <a:off x="1103149" y="2013024"/>
            <a:ext cx="792000" cy="792000"/>
            <a:chOff x="3923928" y="2038003"/>
            <a:chExt cx="864096" cy="86409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9D67595-8272-412E-8B1D-8D2EA207B5D2}"/>
                </a:ext>
              </a:extLst>
            </p:cNvPr>
            <p:cNvSpPr/>
            <p:nvPr/>
          </p:nvSpPr>
          <p:spPr>
            <a:xfrm>
              <a:off x="3923928" y="2038003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2" name="Up Arrow 6">
              <a:extLst>
                <a:ext uri="{FF2B5EF4-FFF2-40B4-BE49-F238E27FC236}">
                  <a16:creationId xmlns:a16="http://schemas.microsoft.com/office/drawing/2014/main" id="{93D9263C-405B-4D9E-B0BF-F86DF79EDCCB}"/>
                </a:ext>
              </a:extLst>
            </p:cNvPr>
            <p:cNvSpPr/>
            <p:nvPr/>
          </p:nvSpPr>
          <p:spPr>
            <a:xfrm>
              <a:off x="4077300" y="2168836"/>
              <a:ext cx="557353" cy="602430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E558A42-09C0-49C4-A677-D84D391E4DEB}"/>
              </a:ext>
            </a:extLst>
          </p:cNvPr>
          <p:cNvSpPr txBox="1"/>
          <p:nvPr/>
        </p:nvSpPr>
        <p:spPr>
          <a:xfrm>
            <a:off x="3300082" y="1979433"/>
            <a:ext cx="763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그룹 10">
            <a:extLst>
              <a:ext uri="{FF2B5EF4-FFF2-40B4-BE49-F238E27FC236}">
                <a16:creationId xmlns:a16="http://schemas.microsoft.com/office/drawing/2014/main" id="{D2CF53FB-5C97-4B80-9F54-822CA506C1CE}"/>
              </a:ext>
            </a:extLst>
          </p:cNvPr>
          <p:cNvGrpSpPr/>
          <p:nvPr/>
        </p:nvGrpSpPr>
        <p:grpSpPr>
          <a:xfrm>
            <a:off x="914401" y="4275118"/>
            <a:ext cx="10363196" cy="1752601"/>
            <a:chOff x="914401" y="4275117"/>
            <a:chExt cx="10363196" cy="17526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DC605F-4321-46C5-81F8-7C263B563BA8}"/>
                </a:ext>
              </a:extLst>
            </p:cNvPr>
            <p:cNvSpPr/>
            <p:nvPr/>
          </p:nvSpPr>
          <p:spPr>
            <a:xfrm>
              <a:off x="914402" y="4275118"/>
              <a:ext cx="10363195" cy="175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1AA11AD8-4BF5-4FCC-9BC7-2101BA6AFD3A}"/>
                </a:ext>
              </a:extLst>
            </p:cNvPr>
            <p:cNvSpPr/>
            <p:nvPr/>
          </p:nvSpPr>
          <p:spPr>
            <a:xfrm flipH="1">
              <a:off x="914401" y="4275117"/>
              <a:ext cx="7730776" cy="1752600"/>
            </a:xfrm>
            <a:custGeom>
              <a:avLst/>
              <a:gdLst/>
              <a:ahLst/>
              <a:cxnLst/>
              <a:rect l="l" t="t" r="r" b="b"/>
              <a:pathLst>
                <a:path w="6327249" h="1584176">
                  <a:moveTo>
                    <a:pt x="4827425" y="0"/>
                  </a:moveTo>
                  <a:lnTo>
                    <a:pt x="6327249" y="0"/>
                  </a:lnTo>
                  <a:lnTo>
                    <a:pt x="6327249" y="1584176"/>
                  </a:lnTo>
                  <a:lnTo>
                    <a:pt x="0" y="1584176"/>
                  </a:lnTo>
                  <a:cubicBezTo>
                    <a:pt x="280401" y="1456864"/>
                    <a:pt x="542948" y="1352503"/>
                    <a:pt x="761276" y="1303776"/>
                  </a:cubicBezTo>
                  <a:cubicBezTo>
                    <a:pt x="1678851" y="1098989"/>
                    <a:pt x="2534514" y="1372038"/>
                    <a:pt x="3113951" y="1179951"/>
                  </a:cubicBezTo>
                  <a:cubicBezTo>
                    <a:pt x="3693388" y="987864"/>
                    <a:pt x="3745776" y="386201"/>
                    <a:pt x="4237901" y="151251"/>
                  </a:cubicBezTo>
                  <a:cubicBezTo>
                    <a:pt x="4382970" y="81992"/>
                    <a:pt x="4596598" y="34805"/>
                    <a:pt x="4827425" y="0"/>
                  </a:cubicBezTo>
                  <a:close/>
                </a:path>
              </a:pathLst>
            </a:custGeom>
            <a:gradFill>
              <a:gsLst>
                <a:gs pos="14000">
                  <a:schemeClr val="accent1">
                    <a:lumMod val="93000"/>
                    <a:lumOff val="7000"/>
                  </a:schemeClr>
                </a:gs>
                <a:gs pos="88000">
                  <a:schemeClr val="accent1">
                    <a:lumMod val="79000"/>
                    <a:lumOff val="21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01116DC-6B64-4785-9A30-6781CEFBBFFE}"/>
              </a:ext>
            </a:extLst>
          </p:cNvPr>
          <p:cNvSpPr txBox="1"/>
          <p:nvPr/>
        </p:nvSpPr>
        <p:spPr>
          <a:xfrm>
            <a:off x="7608858" y="5091854"/>
            <a:ext cx="2592502" cy="7386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</a:rPr>
              <a:t>DOWN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B50CE0E-79AF-4702-8E78-5E7E280283AE}"/>
              </a:ext>
            </a:extLst>
          </p:cNvPr>
          <p:cNvGrpSpPr/>
          <p:nvPr/>
        </p:nvGrpSpPr>
        <p:grpSpPr>
          <a:xfrm rot="10800000">
            <a:off x="10276048" y="5025919"/>
            <a:ext cx="792000" cy="792000"/>
            <a:chOff x="3923928" y="2038003"/>
            <a:chExt cx="864096" cy="86409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888CC2-C10E-4606-A822-EA518F7F88D3}"/>
                </a:ext>
              </a:extLst>
            </p:cNvPr>
            <p:cNvSpPr/>
            <p:nvPr/>
          </p:nvSpPr>
          <p:spPr>
            <a:xfrm>
              <a:off x="3923928" y="2038003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0" name="Up Arrow 17">
              <a:extLst>
                <a:ext uri="{FF2B5EF4-FFF2-40B4-BE49-F238E27FC236}">
                  <a16:creationId xmlns:a16="http://schemas.microsoft.com/office/drawing/2014/main" id="{5EAE313D-54AF-48C1-9754-425003E1C583}"/>
                </a:ext>
              </a:extLst>
            </p:cNvPr>
            <p:cNvSpPr/>
            <p:nvPr/>
          </p:nvSpPr>
          <p:spPr>
            <a:xfrm>
              <a:off x="4077300" y="2132943"/>
              <a:ext cx="557353" cy="602431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6D1D861-08DF-4A71-B58F-D091834343FD}"/>
              </a:ext>
            </a:extLst>
          </p:cNvPr>
          <p:cNvSpPr txBox="1"/>
          <p:nvPr/>
        </p:nvSpPr>
        <p:spPr>
          <a:xfrm>
            <a:off x="1177358" y="4551254"/>
            <a:ext cx="6563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2069948" y="4618211"/>
            <a:ext cx="308089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Latar</a:t>
            </a:r>
            <a:endParaRPr lang="en-US" altLang="ko-KR" sz="5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Belakang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734E73-7936-46ED-96D6-0ADF8507BB5A}"/>
              </a:ext>
            </a:extLst>
          </p:cNvPr>
          <p:cNvGrpSpPr/>
          <p:nvPr/>
        </p:nvGrpSpPr>
        <p:grpSpPr>
          <a:xfrm>
            <a:off x="5677590" y="1774960"/>
            <a:ext cx="5332978" cy="3308079"/>
            <a:chOff x="5618277" y="669648"/>
            <a:chExt cx="5332978" cy="330807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6905EFA-2BEB-470D-B6C2-8CBBC4252721}"/>
                </a:ext>
              </a:extLst>
            </p:cNvPr>
            <p:cNvGrpSpPr/>
            <p:nvPr/>
          </p:nvGrpSpPr>
          <p:grpSpPr>
            <a:xfrm>
              <a:off x="5618277" y="669648"/>
              <a:ext cx="5332978" cy="530915"/>
              <a:chOff x="5618277" y="936694"/>
              <a:chExt cx="5332978" cy="530915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63746D9-9743-428F-BBDB-B9F4F78FA5D6}"/>
                  </a:ext>
                </a:extLst>
              </p:cNvPr>
              <p:cNvSpPr txBox="1"/>
              <p:nvPr/>
            </p:nvSpPr>
            <p:spPr>
              <a:xfrm>
                <a:off x="6443563" y="1005944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 err="1">
                    <a:solidFill>
                      <a:schemeClr val="bg1"/>
                    </a:solidFill>
                    <a:cs typeface="Arial" pitchFamily="34" charset="0"/>
                  </a:rPr>
                  <a:t>Memprediksi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b="1" dirty="0" err="1">
                    <a:solidFill>
                      <a:schemeClr val="bg1"/>
                    </a:solidFill>
                    <a:cs typeface="Arial" pitchFamily="34" charset="0"/>
                  </a:rPr>
                  <a:t>apakah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b="1" dirty="0" err="1">
                    <a:solidFill>
                      <a:schemeClr val="bg1"/>
                    </a:solidFill>
                    <a:cs typeface="Arial" pitchFamily="34" charset="0"/>
                  </a:rPr>
                  <a:t>suatu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b="1" dirty="0" err="1">
                    <a:solidFill>
                      <a:schemeClr val="bg1"/>
                    </a:solidFill>
                    <a:cs typeface="Arial" pitchFamily="34" charset="0"/>
                  </a:rPr>
                  <a:t>perusahaan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b="1" dirty="0" err="1">
                    <a:solidFill>
                      <a:schemeClr val="bg1"/>
                    </a:solidFill>
                    <a:cs typeface="Arial" pitchFamily="34" charset="0"/>
                  </a:rPr>
                  <a:t>akan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b="1" dirty="0" err="1">
                    <a:solidFill>
                      <a:schemeClr val="bg1"/>
                    </a:solidFill>
                    <a:cs typeface="Arial" pitchFamily="34" charset="0"/>
                  </a:rPr>
                  <a:t>mengalami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b="1" dirty="0" err="1">
                    <a:solidFill>
                      <a:schemeClr val="bg1"/>
                    </a:solidFill>
                    <a:cs typeface="Arial" pitchFamily="34" charset="0"/>
                  </a:rPr>
                  <a:t>kebangkrutan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b="1" dirty="0" err="1">
                    <a:solidFill>
                      <a:schemeClr val="bg1"/>
                    </a:solidFill>
                    <a:cs typeface="Arial" pitchFamily="34" charset="0"/>
                  </a:rPr>
                  <a:t>atau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b="1" dirty="0" err="1">
                    <a:solidFill>
                      <a:schemeClr val="bg1"/>
                    </a:solidFill>
                    <a:cs typeface="Arial" pitchFamily="34" charset="0"/>
                  </a:rPr>
                  <a:t>tidak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3086FE-81E8-47F1-8D91-074BB79C49F3}"/>
                  </a:ext>
                </a:extLst>
              </p:cNvPr>
              <p:cNvSpPr txBox="1"/>
              <p:nvPr/>
            </p:nvSpPr>
            <p:spPr>
              <a:xfrm>
                <a:off x="5618277" y="936694"/>
                <a:ext cx="958096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5D045D6-E631-4AE8-BF19-B2D4A53C16C2}"/>
                </a:ext>
              </a:extLst>
            </p:cNvPr>
            <p:cNvGrpSpPr/>
            <p:nvPr/>
          </p:nvGrpSpPr>
          <p:grpSpPr>
            <a:xfrm>
              <a:off x="5618277" y="2092855"/>
              <a:ext cx="5332978" cy="530915"/>
              <a:chOff x="5618277" y="2406864"/>
              <a:chExt cx="5332978" cy="53091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29C25E8-558C-4960-B9BF-F7780C3754A9}"/>
                  </a:ext>
                </a:extLst>
              </p:cNvPr>
              <p:cNvSpPr txBox="1"/>
              <p:nvPr/>
            </p:nvSpPr>
            <p:spPr>
              <a:xfrm>
                <a:off x="6443563" y="2476114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 err="1">
                    <a:solidFill>
                      <a:schemeClr val="bg1"/>
                    </a:solidFill>
                    <a:cs typeface="Arial" pitchFamily="34" charset="0"/>
                  </a:rPr>
                  <a:t>Mengetahui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b="1" dirty="0" err="1">
                    <a:solidFill>
                      <a:schemeClr val="bg1"/>
                    </a:solidFill>
                    <a:cs typeface="Arial" pitchFamily="34" charset="0"/>
                  </a:rPr>
                  <a:t>faktor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b="1" dirty="0" err="1">
                    <a:solidFill>
                      <a:schemeClr val="bg1"/>
                    </a:solidFill>
                    <a:cs typeface="Arial" pitchFamily="34" charset="0"/>
                  </a:rPr>
                  <a:t>apa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 yang </a:t>
                </a:r>
                <a:r>
                  <a:rPr lang="en-US" altLang="ko-KR" sz="1200" b="1" dirty="0" err="1">
                    <a:solidFill>
                      <a:schemeClr val="bg1"/>
                    </a:solidFill>
                    <a:cs typeface="Arial" pitchFamily="34" charset="0"/>
                  </a:rPr>
                  <a:t>dapat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b="1" dirty="0" err="1">
                    <a:solidFill>
                      <a:schemeClr val="bg1"/>
                    </a:solidFill>
                    <a:cs typeface="Arial" pitchFamily="34" charset="0"/>
                  </a:rPr>
                  <a:t>mempengaruhi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b="1" dirty="0" err="1">
                    <a:solidFill>
                      <a:schemeClr val="bg1"/>
                    </a:solidFill>
                    <a:cs typeface="Arial" pitchFamily="34" charset="0"/>
                  </a:rPr>
                  <a:t>stabilitas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b="1" dirty="0" err="1">
                    <a:solidFill>
                      <a:schemeClr val="bg1"/>
                    </a:solidFill>
                    <a:cs typeface="Arial" pitchFamily="34" charset="0"/>
                  </a:rPr>
                  <a:t>perusahaan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8EC6225-B72E-4828-92E1-B30E8938A8A7}"/>
                  </a:ext>
                </a:extLst>
              </p:cNvPr>
              <p:cNvSpPr txBox="1"/>
              <p:nvPr/>
            </p:nvSpPr>
            <p:spPr>
              <a:xfrm>
                <a:off x="5618277" y="2406864"/>
                <a:ext cx="958096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7F69AA9-9215-4EDF-9C30-BC78782406C2}"/>
                </a:ext>
              </a:extLst>
            </p:cNvPr>
            <p:cNvGrpSpPr/>
            <p:nvPr/>
          </p:nvGrpSpPr>
          <p:grpSpPr>
            <a:xfrm>
              <a:off x="5618277" y="3516062"/>
              <a:ext cx="5332978" cy="461665"/>
              <a:chOff x="5618277" y="3877034"/>
              <a:chExt cx="5332978" cy="461665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BE7BBBE-DC6A-43C3-9400-E26580636E4B}"/>
                  </a:ext>
                </a:extLst>
              </p:cNvPr>
              <p:cNvSpPr txBox="1"/>
              <p:nvPr/>
            </p:nvSpPr>
            <p:spPr>
              <a:xfrm>
                <a:off x="6443563" y="3946284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 err="1">
                    <a:solidFill>
                      <a:schemeClr val="bg1"/>
                    </a:solidFill>
                    <a:cs typeface="Arial" pitchFamily="34" charset="0"/>
                  </a:rPr>
                  <a:t>Melakukan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b="1" dirty="0" err="1">
                    <a:solidFill>
                      <a:schemeClr val="bg1"/>
                    </a:solidFill>
                    <a:cs typeface="Arial" pitchFamily="34" charset="0"/>
                  </a:rPr>
                  <a:t>analisa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b="1" dirty="0" err="1">
                    <a:solidFill>
                      <a:schemeClr val="bg1"/>
                    </a:solidFill>
                    <a:cs typeface="Arial" pitchFamily="34" charset="0"/>
                  </a:rPr>
                  <a:t>kondisi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b="1" dirty="0" err="1">
                    <a:solidFill>
                      <a:schemeClr val="bg1"/>
                    </a:solidFill>
                    <a:cs typeface="Arial" pitchFamily="34" charset="0"/>
                  </a:rPr>
                  <a:t>terkini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b="1" dirty="0" err="1">
                    <a:solidFill>
                      <a:schemeClr val="bg1"/>
                    </a:solidFill>
                    <a:cs typeface="Arial" pitchFamily="34" charset="0"/>
                  </a:rPr>
                  <a:t>suatu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b="1" dirty="0" err="1">
                    <a:solidFill>
                      <a:schemeClr val="bg1"/>
                    </a:solidFill>
                    <a:cs typeface="Arial" pitchFamily="34" charset="0"/>
                  </a:rPr>
                  <a:t>perusahaan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A57CCF0-09ED-4536-AF97-7DB13DCF5402}"/>
                  </a:ext>
                </a:extLst>
              </p:cNvPr>
              <p:cNvSpPr txBox="1"/>
              <p:nvPr/>
            </p:nvSpPr>
            <p:spPr>
              <a:xfrm>
                <a:off x="5618277" y="3877034"/>
                <a:ext cx="958096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2D731A4-7142-421B-A272-FBE2CD067A37}"/>
              </a:ext>
            </a:extLst>
          </p:cNvPr>
          <p:cNvSpPr/>
          <p:nvPr/>
        </p:nvSpPr>
        <p:spPr>
          <a:xfrm>
            <a:off x="2318241" y="3121063"/>
            <a:ext cx="7555521" cy="1612056"/>
          </a:xfrm>
          <a:custGeom>
            <a:avLst/>
            <a:gdLst>
              <a:gd name="connsiteX0" fmla="*/ 4602898 w 7555521"/>
              <a:gd name="connsiteY0" fmla="*/ 0 h 1612056"/>
              <a:gd name="connsiteX1" fmla="*/ 7555521 w 7555521"/>
              <a:gd name="connsiteY1" fmla="*/ 0 h 1612056"/>
              <a:gd name="connsiteX2" fmla="*/ 7555521 w 7555521"/>
              <a:gd name="connsiteY2" fmla="*/ 239661 h 1612056"/>
              <a:gd name="connsiteX3" fmla="*/ 4688247 w 7555521"/>
              <a:gd name="connsiteY3" fmla="*/ 239661 h 1612056"/>
              <a:gd name="connsiteX4" fmla="*/ 2951117 w 7555521"/>
              <a:gd name="connsiteY4" fmla="*/ 1606918 h 1612056"/>
              <a:gd name="connsiteX5" fmla="*/ 2951117 w 7555521"/>
              <a:gd name="connsiteY5" fmla="*/ 1612056 h 1612056"/>
              <a:gd name="connsiteX6" fmla="*/ 0 w 7555521"/>
              <a:gd name="connsiteY6" fmla="*/ 1612056 h 1612056"/>
              <a:gd name="connsiteX7" fmla="*/ 0 w 7555521"/>
              <a:gd name="connsiteY7" fmla="*/ 1372395 h 1612056"/>
              <a:gd name="connsiteX8" fmla="*/ 2861587 w 7555521"/>
              <a:gd name="connsiteY8" fmla="*/ 1372395 h 1612056"/>
              <a:gd name="connsiteX9" fmla="*/ 4602898 w 7555521"/>
              <a:gd name="connsiteY9" fmla="*/ 1846 h 161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55521" h="1612056">
                <a:moveTo>
                  <a:pt x="4602898" y="0"/>
                </a:moveTo>
                <a:lnTo>
                  <a:pt x="7555521" y="0"/>
                </a:lnTo>
                <a:lnTo>
                  <a:pt x="7555521" y="239661"/>
                </a:lnTo>
                <a:lnTo>
                  <a:pt x="4688247" y="239661"/>
                </a:lnTo>
                <a:lnTo>
                  <a:pt x="2951117" y="1606918"/>
                </a:lnTo>
                <a:lnTo>
                  <a:pt x="2951117" y="1612056"/>
                </a:lnTo>
                <a:lnTo>
                  <a:pt x="0" y="1612056"/>
                </a:lnTo>
                <a:lnTo>
                  <a:pt x="0" y="1372395"/>
                </a:lnTo>
                <a:lnTo>
                  <a:pt x="2861587" y="1372395"/>
                </a:lnTo>
                <a:lnTo>
                  <a:pt x="4602898" y="18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92100" dist="292100" dir="11400000" kx="-1200000" algn="bl" rotWithShape="0">
              <a:prstClr val="black">
                <a:alpha val="27000"/>
              </a:prstClr>
            </a:outerShdw>
          </a:effectLst>
          <a:scene3d>
            <a:camera prst="orthographicFront">
              <a:rot lat="1200000" lon="19800000" rev="21000000"/>
            </a:camera>
            <a:lightRig rig="threePt" dir="t">
              <a:rot lat="0" lon="0" rev="1800000"/>
            </a:lightRig>
          </a:scene3d>
          <a:sp3d extrusionH="228600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31" name="Graphic 9">
            <a:extLst>
              <a:ext uri="{FF2B5EF4-FFF2-40B4-BE49-F238E27FC236}">
                <a16:creationId xmlns:a16="http://schemas.microsoft.com/office/drawing/2014/main" id="{2B87D63C-E32E-4A3A-AA48-FAB41C05C1F6}"/>
              </a:ext>
            </a:extLst>
          </p:cNvPr>
          <p:cNvGrpSpPr/>
          <p:nvPr/>
        </p:nvGrpSpPr>
        <p:grpSpPr>
          <a:xfrm>
            <a:off x="837161" y="2916056"/>
            <a:ext cx="1285020" cy="3316652"/>
            <a:chOff x="8594527" y="2160767"/>
            <a:chExt cx="1599200" cy="4127554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82A7520-CA59-472B-AF1C-99A8F86DE5FC}"/>
                </a:ext>
              </a:extLst>
            </p:cNvPr>
            <p:cNvSpPr/>
            <p:nvPr/>
          </p:nvSpPr>
          <p:spPr>
            <a:xfrm>
              <a:off x="8594527" y="2733332"/>
              <a:ext cx="1485269" cy="3554989"/>
            </a:xfrm>
            <a:custGeom>
              <a:avLst/>
              <a:gdLst>
                <a:gd name="connsiteX0" fmla="*/ 990600 w 1485269"/>
                <a:gd name="connsiteY0" fmla="*/ 41151 h 3554989"/>
                <a:gd name="connsiteX1" fmla="*/ 1005840 w 1485269"/>
                <a:gd name="connsiteY1" fmla="*/ 51628 h 3554989"/>
                <a:gd name="connsiteX2" fmla="*/ 1321118 w 1485269"/>
                <a:gd name="connsiteY2" fmla="*/ 156403 h 3554989"/>
                <a:gd name="connsiteX3" fmla="*/ 1332548 w 1485269"/>
                <a:gd name="connsiteY3" fmla="*/ 168786 h 3554989"/>
                <a:gd name="connsiteX4" fmla="*/ 1378268 w 1485269"/>
                <a:gd name="connsiteY4" fmla="*/ 455488 h 3554989"/>
                <a:gd name="connsiteX5" fmla="*/ 1403033 w 1485269"/>
                <a:gd name="connsiteY5" fmla="*/ 714568 h 3554989"/>
                <a:gd name="connsiteX6" fmla="*/ 1436370 w 1485269"/>
                <a:gd name="connsiteY6" fmla="*/ 946978 h 3554989"/>
                <a:gd name="connsiteX7" fmla="*/ 1484948 w 1485269"/>
                <a:gd name="connsiteY7" fmla="*/ 1175578 h 3554989"/>
                <a:gd name="connsiteX8" fmla="*/ 1479233 w 1485269"/>
                <a:gd name="connsiteY8" fmla="*/ 1188913 h 3554989"/>
                <a:gd name="connsiteX9" fmla="*/ 1343978 w 1485269"/>
                <a:gd name="connsiteY9" fmla="*/ 1273686 h 3554989"/>
                <a:gd name="connsiteX10" fmla="*/ 1320165 w 1485269"/>
                <a:gd name="connsiteY10" fmla="*/ 1277496 h 3554989"/>
                <a:gd name="connsiteX11" fmla="*/ 1363028 w 1485269"/>
                <a:gd name="connsiteY11" fmla="*/ 1649923 h 3554989"/>
                <a:gd name="connsiteX12" fmla="*/ 1353503 w 1485269"/>
                <a:gd name="connsiteY12" fmla="*/ 1660401 h 3554989"/>
                <a:gd name="connsiteX13" fmla="*/ 1281113 w 1485269"/>
                <a:gd name="connsiteY13" fmla="*/ 1660401 h 3554989"/>
                <a:gd name="connsiteX14" fmla="*/ 1268730 w 1485269"/>
                <a:gd name="connsiteY14" fmla="*/ 1671831 h 3554989"/>
                <a:gd name="connsiteX15" fmla="*/ 1255395 w 1485269"/>
                <a:gd name="connsiteY15" fmla="*/ 1880428 h 3554989"/>
                <a:gd name="connsiteX16" fmla="*/ 1242060 w 1485269"/>
                <a:gd name="connsiteY16" fmla="*/ 2072834 h 3554989"/>
                <a:gd name="connsiteX17" fmla="*/ 1248728 w 1485269"/>
                <a:gd name="connsiteY17" fmla="*/ 2182371 h 3554989"/>
                <a:gd name="connsiteX18" fmla="*/ 1261110 w 1485269"/>
                <a:gd name="connsiteY18" fmla="*/ 2313816 h 3554989"/>
                <a:gd name="connsiteX19" fmla="*/ 1275398 w 1485269"/>
                <a:gd name="connsiteY19" fmla="*/ 2469074 h 3554989"/>
                <a:gd name="connsiteX20" fmla="*/ 1279208 w 1485269"/>
                <a:gd name="connsiteY20" fmla="*/ 2620521 h 3554989"/>
                <a:gd name="connsiteX21" fmla="*/ 1277303 w 1485269"/>
                <a:gd name="connsiteY21" fmla="*/ 2888174 h 3554989"/>
                <a:gd name="connsiteX22" fmla="*/ 1274445 w 1485269"/>
                <a:gd name="connsiteY22" fmla="*/ 3261553 h 3554989"/>
                <a:gd name="connsiteX23" fmla="*/ 1263968 w 1485269"/>
                <a:gd name="connsiteY23" fmla="*/ 3278699 h 3554989"/>
                <a:gd name="connsiteX24" fmla="*/ 1264920 w 1485269"/>
                <a:gd name="connsiteY24" fmla="*/ 3285366 h 3554989"/>
                <a:gd name="connsiteX25" fmla="*/ 1335405 w 1485269"/>
                <a:gd name="connsiteY25" fmla="*/ 3374901 h 3554989"/>
                <a:gd name="connsiteX26" fmla="*/ 1400175 w 1485269"/>
                <a:gd name="connsiteY26" fmla="*/ 3444434 h 3554989"/>
                <a:gd name="connsiteX27" fmla="*/ 1403985 w 1485269"/>
                <a:gd name="connsiteY27" fmla="*/ 3524444 h 3554989"/>
                <a:gd name="connsiteX28" fmla="*/ 1349693 w 1485269"/>
                <a:gd name="connsiteY28" fmla="*/ 3553971 h 3554989"/>
                <a:gd name="connsiteX29" fmla="*/ 1210628 w 1485269"/>
                <a:gd name="connsiteY29" fmla="*/ 3514919 h 3554989"/>
                <a:gd name="connsiteX30" fmla="*/ 1172528 w 1485269"/>
                <a:gd name="connsiteY30" fmla="*/ 3486344 h 3554989"/>
                <a:gd name="connsiteX31" fmla="*/ 1139190 w 1485269"/>
                <a:gd name="connsiteY31" fmla="*/ 3435861 h 3554989"/>
                <a:gd name="connsiteX32" fmla="*/ 1115378 w 1485269"/>
                <a:gd name="connsiteY32" fmla="*/ 3413953 h 3554989"/>
                <a:gd name="connsiteX33" fmla="*/ 1059180 w 1485269"/>
                <a:gd name="connsiteY33" fmla="*/ 3402524 h 3554989"/>
                <a:gd name="connsiteX34" fmla="*/ 1004888 w 1485269"/>
                <a:gd name="connsiteY34" fmla="*/ 3331086 h 3554989"/>
                <a:gd name="connsiteX35" fmla="*/ 1008698 w 1485269"/>
                <a:gd name="connsiteY35" fmla="*/ 3299653 h 3554989"/>
                <a:gd name="connsiteX36" fmla="*/ 1002030 w 1485269"/>
                <a:gd name="connsiteY36" fmla="*/ 3272031 h 3554989"/>
                <a:gd name="connsiteX37" fmla="*/ 973455 w 1485269"/>
                <a:gd name="connsiteY37" fmla="*/ 3206309 h 3554989"/>
                <a:gd name="connsiteX38" fmla="*/ 957263 w 1485269"/>
                <a:gd name="connsiteY38" fmla="*/ 3045336 h 3554989"/>
                <a:gd name="connsiteX39" fmla="*/ 946785 w 1485269"/>
                <a:gd name="connsiteY39" fmla="*/ 2812926 h 3554989"/>
                <a:gd name="connsiteX40" fmla="*/ 939165 w 1485269"/>
                <a:gd name="connsiteY40" fmla="*/ 2650049 h 3554989"/>
                <a:gd name="connsiteX41" fmla="*/ 919163 w 1485269"/>
                <a:gd name="connsiteY41" fmla="*/ 2459549 h 3554989"/>
                <a:gd name="connsiteX42" fmla="*/ 780098 w 1485269"/>
                <a:gd name="connsiteY42" fmla="*/ 1884238 h 3554989"/>
                <a:gd name="connsiteX43" fmla="*/ 778193 w 1485269"/>
                <a:gd name="connsiteY43" fmla="*/ 1882334 h 3554989"/>
                <a:gd name="connsiteX44" fmla="*/ 764858 w 1485269"/>
                <a:gd name="connsiteY44" fmla="*/ 1903288 h 3554989"/>
                <a:gd name="connsiteX45" fmla="*/ 741998 w 1485269"/>
                <a:gd name="connsiteY45" fmla="*/ 2010921 h 3554989"/>
                <a:gd name="connsiteX46" fmla="*/ 716280 w 1485269"/>
                <a:gd name="connsiteY46" fmla="*/ 2379538 h 3554989"/>
                <a:gd name="connsiteX47" fmla="*/ 702945 w 1485269"/>
                <a:gd name="connsiteY47" fmla="*/ 2669099 h 3554989"/>
                <a:gd name="connsiteX48" fmla="*/ 690563 w 1485269"/>
                <a:gd name="connsiteY48" fmla="*/ 2946276 h 3554989"/>
                <a:gd name="connsiteX49" fmla="*/ 697230 w 1485269"/>
                <a:gd name="connsiteY49" fmla="*/ 3017713 h 3554989"/>
                <a:gd name="connsiteX50" fmla="*/ 707708 w 1485269"/>
                <a:gd name="connsiteY50" fmla="*/ 3135824 h 3554989"/>
                <a:gd name="connsiteX51" fmla="*/ 717233 w 1485269"/>
                <a:gd name="connsiteY51" fmla="*/ 3263459 h 3554989"/>
                <a:gd name="connsiteX52" fmla="*/ 708660 w 1485269"/>
                <a:gd name="connsiteY52" fmla="*/ 3274888 h 3554989"/>
                <a:gd name="connsiteX53" fmla="*/ 700088 w 1485269"/>
                <a:gd name="connsiteY53" fmla="*/ 3284413 h 3554989"/>
                <a:gd name="connsiteX54" fmla="*/ 698183 w 1485269"/>
                <a:gd name="connsiteY54" fmla="*/ 3317751 h 3554989"/>
                <a:gd name="connsiteX55" fmla="*/ 678180 w 1485269"/>
                <a:gd name="connsiteY55" fmla="*/ 3361566 h 3554989"/>
                <a:gd name="connsiteX56" fmla="*/ 666750 w 1485269"/>
                <a:gd name="connsiteY56" fmla="*/ 3398713 h 3554989"/>
                <a:gd name="connsiteX57" fmla="*/ 660083 w 1485269"/>
                <a:gd name="connsiteY57" fmla="*/ 3453959 h 3554989"/>
                <a:gd name="connsiteX58" fmla="*/ 621030 w 1485269"/>
                <a:gd name="connsiteY58" fmla="*/ 3503488 h 3554989"/>
                <a:gd name="connsiteX59" fmla="*/ 543878 w 1485269"/>
                <a:gd name="connsiteY59" fmla="*/ 3528253 h 3554989"/>
                <a:gd name="connsiteX60" fmla="*/ 443865 w 1485269"/>
                <a:gd name="connsiteY60" fmla="*/ 3428241 h 3554989"/>
                <a:gd name="connsiteX61" fmla="*/ 477203 w 1485269"/>
                <a:gd name="connsiteY61" fmla="*/ 3338706 h 3554989"/>
                <a:gd name="connsiteX62" fmla="*/ 495300 w 1485269"/>
                <a:gd name="connsiteY62" fmla="*/ 3306321 h 3554989"/>
                <a:gd name="connsiteX63" fmla="*/ 485775 w 1485269"/>
                <a:gd name="connsiteY63" fmla="*/ 3305369 h 3554989"/>
                <a:gd name="connsiteX64" fmla="*/ 462915 w 1485269"/>
                <a:gd name="connsiteY64" fmla="*/ 3289176 h 3554989"/>
                <a:gd name="connsiteX65" fmla="*/ 424815 w 1485269"/>
                <a:gd name="connsiteY65" fmla="*/ 3031049 h 3554989"/>
                <a:gd name="connsiteX66" fmla="*/ 396240 w 1485269"/>
                <a:gd name="connsiteY66" fmla="*/ 2774826 h 3554989"/>
                <a:gd name="connsiteX67" fmla="*/ 374333 w 1485269"/>
                <a:gd name="connsiteY67" fmla="*/ 2528128 h 3554989"/>
                <a:gd name="connsiteX68" fmla="*/ 358140 w 1485269"/>
                <a:gd name="connsiteY68" fmla="*/ 2288099 h 3554989"/>
                <a:gd name="connsiteX69" fmla="*/ 340995 w 1485269"/>
                <a:gd name="connsiteY69" fmla="*/ 1992824 h 3554989"/>
                <a:gd name="connsiteX70" fmla="*/ 328613 w 1485269"/>
                <a:gd name="connsiteY70" fmla="*/ 1714693 h 3554989"/>
                <a:gd name="connsiteX71" fmla="*/ 325755 w 1485269"/>
                <a:gd name="connsiteY71" fmla="*/ 1688976 h 3554989"/>
                <a:gd name="connsiteX72" fmla="*/ 300990 w 1485269"/>
                <a:gd name="connsiteY72" fmla="*/ 1688023 h 3554989"/>
                <a:gd name="connsiteX73" fmla="*/ 145733 w 1485269"/>
                <a:gd name="connsiteY73" fmla="*/ 1688976 h 3554989"/>
                <a:gd name="connsiteX74" fmla="*/ 138113 w 1485269"/>
                <a:gd name="connsiteY74" fmla="*/ 1679451 h 3554989"/>
                <a:gd name="connsiteX75" fmla="*/ 211455 w 1485269"/>
                <a:gd name="connsiteY75" fmla="*/ 1355601 h 3554989"/>
                <a:gd name="connsiteX76" fmla="*/ 253365 w 1485269"/>
                <a:gd name="connsiteY76" fmla="*/ 1178436 h 3554989"/>
                <a:gd name="connsiteX77" fmla="*/ 339090 w 1485269"/>
                <a:gd name="connsiteY77" fmla="*/ 813628 h 3554989"/>
                <a:gd name="connsiteX78" fmla="*/ 345758 w 1485269"/>
                <a:gd name="connsiteY78" fmla="*/ 788863 h 3554989"/>
                <a:gd name="connsiteX79" fmla="*/ 322898 w 1485269"/>
                <a:gd name="connsiteY79" fmla="*/ 841251 h 3554989"/>
                <a:gd name="connsiteX80" fmla="*/ 312420 w 1485269"/>
                <a:gd name="connsiteY80" fmla="*/ 884113 h 3554989"/>
                <a:gd name="connsiteX81" fmla="*/ 262890 w 1485269"/>
                <a:gd name="connsiteY81" fmla="*/ 1046991 h 3554989"/>
                <a:gd name="connsiteX82" fmla="*/ 161925 w 1485269"/>
                <a:gd name="connsiteY82" fmla="*/ 1313691 h 3554989"/>
                <a:gd name="connsiteX83" fmla="*/ 18098 w 1485269"/>
                <a:gd name="connsiteY83" fmla="*/ 1320359 h 3554989"/>
                <a:gd name="connsiteX84" fmla="*/ 0 w 1485269"/>
                <a:gd name="connsiteY84" fmla="*/ 1301309 h 3554989"/>
                <a:gd name="connsiteX85" fmla="*/ 9525 w 1485269"/>
                <a:gd name="connsiteY85" fmla="*/ 1060326 h 3554989"/>
                <a:gd name="connsiteX86" fmla="*/ 29527 w 1485269"/>
                <a:gd name="connsiteY86" fmla="*/ 911736 h 3554989"/>
                <a:gd name="connsiteX87" fmla="*/ 39052 w 1485269"/>
                <a:gd name="connsiteY87" fmla="*/ 888876 h 3554989"/>
                <a:gd name="connsiteX88" fmla="*/ 134303 w 1485269"/>
                <a:gd name="connsiteY88" fmla="*/ 678373 h 3554989"/>
                <a:gd name="connsiteX89" fmla="*/ 220980 w 1485269"/>
                <a:gd name="connsiteY89" fmla="*/ 316423 h 3554989"/>
                <a:gd name="connsiteX90" fmla="*/ 251460 w 1485269"/>
                <a:gd name="connsiteY90" fmla="*/ 202123 h 3554989"/>
                <a:gd name="connsiteX91" fmla="*/ 262890 w 1485269"/>
                <a:gd name="connsiteY91" fmla="*/ 188788 h 3554989"/>
                <a:gd name="connsiteX92" fmla="*/ 581025 w 1485269"/>
                <a:gd name="connsiteY92" fmla="*/ 79251 h 3554989"/>
                <a:gd name="connsiteX93" fmla="*/ 596265 w 1485269"/>
                <a:gd name="connsiteY93" fmla="*/ 68773 h 3554989"/>
                <a:gd name="connsiteX94" fmla="*/ 646748 w 1485269"/>
                <a:gd name="connsiteY94" fmla="*/ 1146 h 3554989"/>
                <a:gd name="connsiteX95" fmla="*/ 944880 w 1485269"/>
                <a:gd name="connsiteY95" fmla="*/ 193 h 3554989"/>
                <a:gd name="connsiteX96" fmla="*/ 990600 w 1485269"/>
                <a:gd name="connsiteY96" fmla="*/ 41151 h 3554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5269" h="3554989">
                  <a:moveTo>
                    <a:pt x="990600" y="41151"/>
                  </a:moveTo>
                  <a:cubicBezTo>
                    <a:pt x="995363" y="45913"/>
                    <a:pt x="1000125" y="49723"/>
                    <a:pt x="1005840" y="51628"/>
                  </a:cubicBezTo>
                  <a:cubicBezTo>
                    <a:pt x="1110615" y="85918"/>
                    <a:pt x="1215390" y="121161"/>
                    <a:pt x="1321118" y="156403"/>
                  </a:cubicBezTo>
                  <a:cubicBezTo>
                    <a:pt x="1327785" y="158308"/>
                    <a:pt x="1330643" y="161166"/>
                    <a:pt x="1332548" y="168786"/>
                  </a:cubicBezTo>
                  <a:cubicBezTo>
                    <a:pt x="1348740" y="264036"/>
                    <a:pt x="1363980" y="360238"/>
                    <a:pt x="1378268" y="455488"/>
                  </a:cubicBezTo>
                  <a:cubicBezTo>
                    <a:pt x="1391603" y="541213"/>
                    <a:pt x="1400175" y="627891"/>
                    <a:pt x="1403033" y="714568"/>
                  </a:cubicBezTo>
                  <a:cubicBezTo>
                    <a:pt x="1405890" y="793626"/>
                    <a:pt x="1420178" y="869826"/>
                    <a:pt x="1436370" y="946978"/>
                  </a:cubicBezTo>
                  <a:cubicBezTo>
                    <a:pt x="1451610" y="1023178"/>
                    <a:pt x="1468755" y="1099378"/>
                    <a:pt x="1484948" y="1175578"/>
                  </a:cubicBezTo>
                  <a:cubicBezTo>
                    <a:pt x="1485900" y="1182246"/>
                    <a:pt x="1484948" y="1186056"/>
                    <a:pt x="1479233" y="1188913"/>
                  </a:cubicBezTo>
                  <a:cubicBezTo>
                    <a:pt x="1475423" y="1190818"/>
                    <a:pt x="1350645" y="1268923"/>
                    <a:pt x="1343978" y="1273686"/>
                  </a:cubicBezTo>
                  <a:cubicBezTo>
                    <a:pt x="1336358" y="1278448"/>
                    <a:pt x="1328738" y="1279401"/>
                    <a:pt x="1320165" y="1277496"/>
                  </a:cubicBezTo>
                  <a:cubicBezTo>
                    <a:pt x="1323023" y="1327978"/>
                    <a:pt x="1357313" y="1600393"/>
                    <a:pt x="1363028" y="1649923"/>
                  </a:cubicBezTo>
                  <a:cubicBezTo>
                    <a:pt x="1363980" y="1658496"/>
                    <a:pt x="1362075" y="1661353"/>
                    <a:pt x="1353503" y="1660401"/>
                  </a:cubicBezTo>
                  <a:cubicBezTo>
                    <a:pt x="1329690" y="1660401"/>
                    <a:pt x="1305878" y="1661353"/>
                    <a:pt x="1281113" y="1660401"/>
                  </a:cubicBezTo>
                  <a:cubicBezTo>
                    <a:pt x="1272540" y="1660401"/>
                    <a:pt x="1268730" y="1662306"/>
                    <a:pt x="1268730" y="1671831"/>
                  </a:cubicBezTo>
                  <a:cubicBezTo>
                    <a:pt x="1264920" y="1741363"/>
                    <a:pt x="1260158" y="1810896"/>
                    <a:pt x="1255395" y="1880428"/>
                  </a:cubicBezTo>
                  <a:cubicBezTo>
                    <a:pt x="1251585" y="1944246"/>
                    <a:pt x="1246823" y="2009016"/>
                    <a:pt x="1242060" y="2072834"/>
                  </a:cubicBezTo>
                  <a:cubicBezTo>
                    <a:pt x="1239203" y="2109981"/>
                    <a:pt x="1245870" y="2145224"/>
                    <a:pt x="1248728" y="2182371"/>
                  </a:cubicBezTo>
                  <a:cubicBezTo>
                    <a:pt x="1252538" y="2226186"/>
                    <a:pt x="1257300" y="2270001"/>
                    <a:pt x="1261110" y="2313816"/>
                  </a:cubicBezTo>
                  <a:cubicBezTo>
                    <a:pt x="1265873" y="2365251"/>
                    <a:pt x="1269683" y="2417638"/>
                    <a:pt x="1275398" y="2469074"/>
                  </a:cubicBezTo>
                  <a:cubicBezTo>
                    <a:pt x="1281113" y="2519556"/>
                    <a:pt x="1279208" y="2570038"/>
                    <a:pt x="1279208" y="2620521"/>
                  </a:cubicBezTo>
                  <a:cubicBezTo>
                    <a:pt x="1279208" y="2710056"/>
                    <a:pt x="1278255" y="2798638"/>
                    <a:pt x="1277303" y="2888174"/>
                  </a:cubicBezTo>
                  <a:cubicBezTo>
                    <a:pt x="1276350" y="3012951"/>
                    <a:pt x="1275398" y="3137728"/>
                    <a:pt x="1274445" y="3261553"/>
                  </a:cubicBezTo>
                  <a:cubicBezTo>
                    <a:pt x="1274445" y="3269174"/>
                    <a:pt x="1277303" y="3277746"/>
                    <a:pt x="1263968" y="3278699"/>
                  </a:cubicBezTo>
                  <a:cubicBezTo>
                    <a:pt x="1259205" y="3278699"/>
                    <a:pt x="1263968" y="3283461"/>
                    <a:pt x="1264920" y="3285366"/>
                  </a:cubicBezTo>
                  <a:cubicBezTo>
                    <a:pt x="1285875" y="3316799"/>
                    <a:pt x="1308735" y="3348231"/>
                    <a:pt x="1335405" y="3374901"/>
                  </a:cubicBezTo>
                  <a:cubicBezTo>
                    <a:pt x="1357313" y="3397761"/>
                    <a:pt x="1381125" y="3418716"/>
                    <a:pt x="1400175" y="3444434"/>
                  </a:cubicBezTo>
                  <a:cubicBezTo>
                    <a:pt x="1421130" y="3473009"/>
                    <a:pt x="1423035" y="3500631"/>
                    <a:pt x="1403985" y="3524444"/>
                  </a:cubicBezTo>
                  <a:cubicBezTo>
                    <a:pt x="1390650" y="3542541"/>
                    <a:pt x="1371600" y="3551113"/>
                    <a:pt x="1349693" y="3553971"/>
                  </a:cubicBezTo>
                  <a:cubicBezTo>
                    <a:pt x="1298258" y="3559686"/>
                    <a:pt x="1253490" y="3540636"/>
                    <a:pt x="1210628" y="3514919"/>
                  </a:cubicBezTo>
                  <a:cubicBezTo>
                    <a:pt x="1197293" y="3506346"/>
                    <a:pt x="1183958" y="3496821"/>
                    <a:pt x="1172528" y="3486344"/>
                  </a:cubicBezTo>
                  <a:cubicBezTo>
                    <a:pt x="1156335" y="3472056"/>
                    <a:pt x="1144905" y="3455863"/>
                    <a:pt x="1139190" y="3435861"/>
                  </a:cubicBezTo>
                  <a:cubicBezTo>
                    <a:pt x="1135380" y="3423478"/>
                    <a:pt x="1127760" y="3416811"/>
                    <a:pt x="1115378" y="3413953"/>
                  </a:cubicBezTo>
                  <a:cubicBezTo>
                    <a:pt x="1096328" y="3410144"/>
                    <a:pt x="1078230" y="3407286"/>
                    <a:pt x="1059180" y="3402524"/>
                  </a:cubicBezTo>
                  <a:cubicBezTo>
                    <a:pt x="1020128" y="3393951"/>
                    <a:pt x="1002983" y="3371091"/>
                    <a:pt x="1004888" y="3331086"/>
                  </a:cubicBezTo>
                  <a:cubicBezTo>
                    <a:pt x="1005840" y="3320609"/>
                    <a:pt x="1005840" y="3309178"/>
                    <a:pt x="1008698" y="3299653"/>
                  </a:cubicBezTo>
                  <a:cubicBezTo>
                    <a:pt x="1011555" y="3288224"/>
                    <a:pt x="1010603" y="3280603"/>
                    <a:pt x="1002030" y="3272031"/>
                  </a:cubicBezTo>
                  <a:cubicBezTo>
                    <a:pt x="984885" y="3253934"/>
                    <a:pt x="979170" y="3229169"/>
                    <a:pt x="973455" y="3206309"/>
                  </a:cubicBezTo>
                  <a:cubicBezTo>
                    <a:pt x="961073" y="3152969"/>
                    <a:pt x="960120" y="3099628"/>
                    <a:pt x="957263" y="3045336"/>
                  </a:cubicBezTo>
                  <a:cubicBezTo>
                    <a:pt x="953453" y="2968184"/>
                    <a:pt x="950595" y="2890078"/>
                    <a:pt x="946785" y="2812926"/>
                  </a:cubicBezTo>
                  <a:cubicBezTo>
                    <a:pt x="943928" y="2758634"/>
                    <a:pt x="942023" y="2704341"/>
                    <a:pt x="939165" y="2650049"/>
                  </a:cubicBezTo>
                  <a:cubicBezTo>
                    <a:pt x="935355" y="2586231"/>
                    <a:pt x="928688" y="2522413"/>
                    <a:pt x="919163" y="2459549"/>
                  </a:cubicBezTo>
                  <a:cubicBezTo>
                    <a:pt x="891540" y="2263334"/>
                    <a:pt x="838200" y="2072834"/>
                    <a:pt x="780098" y="1884238"/>
                  </a:cubicBezTo>
                  <a:cubicBezTo>
                    <a:pt x="780098" y="1883286"/>
                    <a:pt x="779145" y="1883286"/>
                    <a:pt x="778193" y="1882334"/>
                  </a:cubicBezTo>
                  <a:cubicBezTo>
                    <a:pt x="770573" y="1887096"/>
                    <a:pt x="767715" y="1895668"/>
                    <a:pt x="764858" y="1903288"/>
                  </a:cubicBezTo>
                  <a:cubicBezTo>
                    <a:pt x="751523" y="1937578"/>
                    <a:pt x="746760" y="1974726"/>
                    <a:pt x="741998" y="2010921"/>
                  </a:cubicBezTo>
                  <a:cubicBezTo>
                    <a:pt x="726758" y="2133794"/>
                    <a:pt x="721995" y="2256666"/>
                    <a:pt x="716280" y="2379538"/>
                  </a:cubicBezTo>
                  <a:cubicBezTo>
                    <a:pt x="711518" y="2475741"/>
                    <a:pt x="706755" y="2572896"/>
                    <a:pt x="702945" y="2669099"/>
                  </a:cubicBezTo>
                  <a:cubicBezTo>
                    <a:pt x="698183" y="2761491"/>
                    <a:pt x="693420" y="2853884"/>
                    <a:pt x="690563" y="2946276"/>
                  </a:cubicBezTo>
                  <a:cubicBezTo>
                    <a:pt x="689610" y="2970088"/>
                    <a:pt x="694373" y="2993901"/>
                    <a:pt x="697230" y="3017713"/>
                  </a:cubicBezTo>
                  <a:cubicBezTo>
                    <a:pt x="701040" y="3056766"/>
                    <a:pt x="704850" y="3096771"/>
                    <a:pt x="707708" y="3135824"/>
                  </a:cubicBezTo>
                  <a:cubicBezTo>
                    <a:pt x="711518" y="3178686"/>
                    <a:pt x="714375" y="3220596"/>
                    <a:pt x="717233" y="3263459"/>
                  </a:cubicBezTo>
                  <a:cubicBezTo>
                    <a:pt x="718185" y="3271078"/>
                    <a:pt x="717233" y="3274888"/>
                    <a:pt x="708660" y="3274888"/>
                  </a:cubicBezTo>
                  <a:cubicBezTo>
                    <a:pt x="701993" y="3274888"/>
                    <a:pt x="700088" y="3277746"/>
                    <a:pt x="700088" y="3284413"/>
                  </a:cubicBezTo>
                  <a:cubicBezTo>
                    <a:pt x="700088" y="3295844"/>
                    <a:pt x="699135" y="3306321"/>
                    <a:pt x="698183" y="3317751"/>
                  </a:cubicBezTo>
                  <a:cubicBezTo>
                    <a:pt x="696278" y="3334896"/>
                    <a:pt x="692468" y="3350136"/>
                    <a:pt x="678180" y="3361566"/>
                  </a:cubicBezTo>
                  <a:cubicBezTo>
                    <a:pt x="666750" y="3371091"/>
                    <a:pt x="667703" y="3385378"/>
                    <a:pt x="666750" y="3398713"/>
                  </a:cubicBezTo>
                  <a:cubicBezTo>
                    <a:pt x="664845" y="3416811"/>
                    <a:pt x="663893" y="3435861"/>
                    <a:pt x="660083" y="3453959"/>
                  </a:cubicBezTo>
                  <a:cubicBezTo>
                    <a:pt x="654368" y="3476819"/>
                    <a:pt x="641985" y="3493011"/>
                    <a:pt x="621030" y="3503488"/>
                  </a:cubicBezTo>
                  <a:cubicBezTo>
                    <a:pt x="596265" y="3515871"/>
                    <a:pt x="570548" y="3525396"/>
                    <a:pt x="543878" y="3528253"/>
                  </a:cubicBezTo>
                  <a:cubicBezTo>
                    <a:pt x="488633" y="3535874"/>
                    <a:pt x="437198" y="3483486"/>
                    <a:pt x="443865" y="3428241"/>
                  </a:cubicBezTo>
                  <a:cubicBezTo>
                    <a:pt x="447675" y="3394903"/>
                    <a:pt x="461010" y="3366328"/>
                    <a:pt x="477203" y="3338706"/>
                  </a:cubicBezTo>
                  <a:cubicBezTo>
                    <a:pt x="483870" y="3328228"/>
                    <a:pt x="489585" y="3316799"/>
                    <a:pt x="495300" y="3306321"/>
                  </a:cubicBezTo>
                  <a:cubicBezTo>
                    <a:pt x="491490" y="3303463"/>
                    <a:pt x="488633" y="3305369"/>
                    <a:pt x="485775" y="3305369"/>
                  </a:cubicBezTo>
                  <a:cubicBezTo>
                    <a:pt x="465773" y="3308226"/>
                    <a:pt x="465773" y="3308226"/>
                    <a:pt x="462915" y="3289176"/>
                  </a:cubicBezTo>
                  <a:cubicBezTo>
                    <a:pt x="447675" y="3203451"/>
                    <a:pt x="435293" y="3117726"/>
                    <a:pt x="424815" y="3031049"/>
                  </a:cubicBezTo>
                  <a:cubicBezTo>
                    <a:pt x="414338" y="2945324"/>
                    <a:pt x="403860" y="2860551"/>
                    <a:pt x="396240" y="2774826"/>
                  </a:cubicBezTo>
                  <a:cubicBezTo>
                    <a:pt x="388620" y="2692911"/>
                    <a:pt x="381000" y="2610044"/>
                    <a:pt x="374333" y="2528128"/>
                  </a:cubicBezTo>
                  <a:cubicBezTo>
                    <a:pt x="367665" y="2448119"/>
                    <a:pt x="362903" y="2368109"/>
                    <a:pt x="358140" y="2288099"/>
                  </a:cubicBezTo>
                  <a:cubicBezTo>
                    <a:pt x="351473" y="2189991"/>
                    <a:pt x="345758" y="2090931"/>
                    <a:pt x="340995" y="1992824"/>
                  </a:cubicBezTo>
                  <a:cubicBezTo>
                    <a:pt x="336233" y="1900431"/>
                    <a:pt x="332423" y="1807086"/>
                    <a:pt x="328613" y="1714693"/>
                  </a:cubicBezTo>
                  <a:cubicBezTo>
                    <a:pt x="328613" y="1706121"/>
                    <a:pt x="330518" y="1694691"/>
                    <a:pt x="325755" y="1688976"/>
                  </a:cubicBezTo>
                  <a:cubicBezTo>
                    <a:pt x="320993" y="1683261"/>
                    <a:pt x="309563" y="1688023"/>
                    <a:pt x="300990" y="1688023"/>
                  </a:cubicBezTo>
                  <a:cubicBezTo>
                    <a:pt x="249555" y="1688023"/>
                    <a:pt x="197168" y="1688023"/>
                    <a:pt x="145733" y="1688976"/>
                  </a:cubicBezTo>
                  <a:cubicBezTo>
                    <a:pt x="137160" y="1688976"/>
                    <a:pt x="136208" y="1687071"/>
                    <a:pt x="138113" y="1679451"/>
                  </a:cubicBezTo>
                  <a:cubicBezTo>
                    <a:pt x="144780" y="1654686"/>
                    <a:pt x="213360" y="1366078"/>
                    <a:pt x="211455" y="1355601"/>
                  </a:cubicBezTo>
                  <a:cubicBezTo>
                    <a:pt x="225743" y="1296546"/>
                    <a:pt x="239078" y="1237491"/>
                    <a:pt x="253365" y="1178436"/>
                  </a:cubicBezTo>
                  <a:cubicBezTo>
                    <a:pt x="281940" y="1056516"/>
                    <a:pt x="310515" y="935548"/>
                    <a:pt x="339090" y="813628"/>
                  </a:cubicBezTo>
                  <a:cubicBezTo>
                    <a:pt x="340995" y="804103"/>
                    <a:pt x="343853" y="795531"/>
                    <a:pt x="345758" y="788863"/>
                  </a:cubicBezTo>
                  <a:cubicBezTo>
                    <a:pt x="340043" y="805056"/>
                    <a:pt x="331470" y="823153"/>
                    <a:pt x="322898" y="841251"/>
                  </a:cubicBezTo>
                  <a:cubicBezTo>
                    <a:pt x="316230" y="854586"/>
                    <a:pt x="315278" y="869826"/>
                    <a:pt x="312420" y="884113"/>
                  </a:cubicBezTo>
                  <a:cubicBezTo>
                    <a:pt x="300038" y="939358"/>
                    <a:pt x="281940" y="993651"/>
                    <a:pt x="262890" y="1046991"/>
                  </a:cubicBezTo>
                  <a:cubicBezTo>
                    <a:pt x="231458" y="1136526"/>
                    <a:pt x="197168" y="1226061"/>
                    <a:pt x="161925" y="1313691"/>
                  </a:cubicBezTo>
                  <a:cubicBezTo>
                    <a:pt x="156210" y="1327978"/>
                    <a:pt x="20003" y="1319406"/>
                    <a:pt x="18098" y="1320359"/>
                  </a:cubicBezTo>
                  <a:cubicBezTo>
                    <a:pt x="0" y="1319406"/>
                    <a:pt x="0" y="1319406"/>
                    <a:pt x="0" y="1301309"/>
                  </a:cubicBezTo>
                  <a:cubicBezTo>
                    <a:pt x="1905" y="1221298"/>
                    <a:pt x="3810" y="1140336"/>
                    <a:pt x="9525" y="1060326"/>
                  </a:cubicBezTo>
                  <a:cubicBezTo>
                    <a:pt x="13335" y="1010796"/>
                    <a:pt x="15240" y="960313"/>
                    <a:pt x="29527" y="911736"/>
                  </a:cubicBezTo>
                  <a:cubicBezTo>
                    <a:pt x="31433" y="904116"/>
                    <a:pt x="34290" y="895543"/>
                    <a:pt x="39052" y="888876"/>
                  </a:cubicBezTo>
                  <a:cubicBezTo>
                    <a:pt x="88583" y="826963"/>
                    <a:pt x="116205" y="754573"/>
                    <a:pt x="134303" y="678373"/>
                  </a:cubicBezTo>
                  <a:cubicBezTo>
                    <a:pt x="162878" y="557406"/>
                    <a:pt x="191453" y="437391"/>
                    <a:pt x="220980" y="316423"/>
                  </a:cubicBezTo>
                  <a:cubicBezTo>
                    <a:pt x="230505" y="278323"/>
                    <a:pt x="240983" y="240223"/>
                    <a:pt x="251460" y="202123"/>
                  </a:cubicBezTo>
                  <a:cubicBezTo>
                    <a:pt x="253365" y="195456"/>
                    <a:pt x="256223" y="191646"/>
                    <a:pt x="262890" y="188788"/>
                  </a:cubicBezTo>
                  <a:cubicBezTo>
                    <a:pt x="368618" y="152593"/>
                    <a:pt x="474345" y="115446"/>
                    <a:pt x="581025" y="79251"/>
                  </a:cubicBezTo>
                  <a:cubicBezTo>
                    <a:pt x="587693" y="77346"/>
                    <a:pt x="592455" y="73536"/>
                    <a:pt x="596265" y="68773"/>
                  </a:cubicBezTo>
                  <a:cubicBezTo>
                    <a:pt x="613410" y="45913"/>
                    <a:pt x="628650" y="23053"/>
                    <a:pt x="646748" y="1146"/>
                  </a:cubicBezTo>
                  <a:cubicBezTo>
                    <a:pt x="653415" y="-759"/>
                    <a:pt x="944880" y="4003"/>
                    <a:pt x="944880" y="193"/>
                  </a:cubicBezTo>
                  <a:cubicBezTo>
                    <a:pt x="944880" y="-2664"/>
                    <a:pt x="978218" y="26863"/>
                    <a:pt x="990600" y="4115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3B6C63A-0EF2-4B61-8EC0-EF1940DD6D2B}"/>
                </a:ext>
              </a:extLst>
            </p:cNvPr>
            <p:cNvSpPr/>
            <p:nvPr/>
          </p:nvSpPr>
          <p:spPr>
            <a:xfrm>
              <a:off x="9088630" y="2721836"/>
              <a:ext cx="661513" cy="1210627"/>
            </a:xfrm>
            <a:custGeom>
              <a:avLst/>
              <a:gdLst>
                <a:gd name="connsiteX0" fmla="*/ 660680 w 661513"/>
                <a:gd name="connsiteY0" fmla="*/ 1163955 h 1210627"/>
                <a:gd name="connsiteX1" fmla="*/ 637820 w 661513"/>
                <a:gd name="connsiteY1" fmla="*/ 965835 h 1210627"/>
                <a:gd name="connsiteX2" fmla="*/ 604483 w 661513"/>
                <a:gd name="connsiteY2" fmla="*/ 673418 h 1210627"/>
                <a:gd name="connsiteX3" fmla="*/ 570193 w 661513"/>
                <a:gd name="connsiteY3" fmla="*/ 379095 h 1210627"/>
                <a:gd name="connsiteX4" fmla="*/ 528283 w 661513"/>
                <a:gd name="connsiteY4" fmla="*/ 167640 h 1210627"/>
                <a:gd name="connsiteX5" fmla="*/ 482563 w 661513"/>
                <a:gd name="connsiteY5" fmla="*/ 14288 h 1210627"/>
                <a:gd name="connsiteX6" fmla="*/ 477800 w 661513"/>
                <a:gd name="connsiteY6" fmla="*/ 23813 h 1210627"/>
                <a:gd name="connsiteX7" fmla="*/ 462560 w 661513"/>
                <a:gd name="connsiteY7" fmla="*/ 62865 h 1210627"/>
                <a:gd name="connsiteX8" fmla="*/ 414935 w 661513"/>
                <a:gd name="connsiteY8" fmla="*/ 115252 h 1210627"/>
                <a:gd name="connsiteX9" fmla="*/ 386360 w 661513"/>
                <a:gd name="connsiteY9" fmla="*/ 145733 h 1210627"/>
                <a:gd name="connsiteX10" fmla="*/ 373978 w 661513"/>
                <a:gd name="connsiteY10" fmla="*/ 149543 h 1210627"/>
                <a:gd name="connsiteX11" fmla="*/ 293015 w 661513"/>
                <a:gd name="connsiteY11" fmla="*/ 109538 h 1210627"/>
                <a:gd name="connsiteX12" fmla="*/ 221578 w 661513"/>
                <a:gd name="connsiteY12" fmla="*/ 47625 h 1210627"/>
                <a:gd name="connsiteX13" fmla="*/ 198718 w 661513"/>
                <a:gd name="connsiteY13" fmla="*/ 18098 h 1210627"/>
                <a:gd name="connsiteX14" fmla="*/ 203480 w 661513"/>
                <a:gd name="connsiteY14" fmla="*/ 0 h 1210627"/>
                <a:gd name="connsiteX15" fmla="*/ 194908 w 661513"/>
                <a:gd name="connsiteY15" fmla="*/ 0 h 1210627"/>
                <a:gd name="connsiteX16" fmla="*/ 182525 w 661513"/>
                <a:gd name="connsiteY16" fmla="*/ 15240 h 1210627"/>
                <a:gd name="connsiteX17" fmla="*/ 186335 w 661513"/>
                <a:gd name="connsiteY17" fmla="*/ 19050 h 1210627"/>
                <a:gd name="connsiteX18" fmla="*/ 184430 w 661513"/>
                <a:gd name="connsiteY18" fmla="*/ 37148 h 1210627"/>
                <a:gd name="connsiteX19" fmla="*/ 188240 w 661513"/>
                <a:gd name="connsiteY19" fmla="*/ 244793 h 1210627"/>
                <a:gd name="connsiteX20" fmla="*/ 195860 w 661513"/>
                <a:gd name="connsiteY20" fmla="*/ 425768 h 1210627"/>
                <a:gd name="connsiteX21" fmla="*/ 191098 w 661513"/>
                <a:gd name="connsiteY21" fmla="*/ 701040 h 1210627"/>
                <a:gd name="connsiteX22" fmla="*/ 105373 w 661513"/>
                <a:gd name="connsiteY22" fmla="*/ 994410 h 1210627"/>
                <a:gd name="connsiteX23" fmla="*/ 2503 w 661513"/>
                <a:gd name="connsiteY23" fmla="*/ 1173480 h 1210627"/>
                <a:gd name="connsiteX24" fmla="*/ 6313 w 661513"/>
                <a:gd name="connsiteY24" fmla="*/ 1184910 h 1210627"/>
                <a:gd name="connsiteX25" fmla="*/ 46318 w 661513"/>
                <a:gd name="connsiteY25" fmla="*/ 1194435 h 1210627"/>
                <a:gd name="connsiteX26" fmla="*/ 171095 w 661513"/>
                <a:gd name="connsiteY26" fmla="*/ 1206818 h 1210627"/>
                <a:gd name="connsiteX27" fmla="*/ 453035 w 661513"/>
                <a:gd name="connsiteY27" fmla="*/ 1210628 h 1210627"/>
                <a:gd name="connsiteX28" fmla="*/ 524473 w 661513"/>
                <a:gd name="connsiteY28" fmla="*/ 1205865 h 1210627"/>
                <a:gd name="connsiteX29" fmla="*/ 645440 w 661513"/>
                <a:gd name="connsiteY29" fmla="*/ 1184910 h 1210627"/>
                <a:gd name="connsiteX30" fmla="*/ 660680 w 661513"/>
                <a:gd name="connsiteY30" fmla="*/ 1163955 h 121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61513" h="1210627">
                  <a:moveTo>
                    <a:pt x="660680" y="1163955"/>
                  </a:moveTo>
                  <a:cubicBezTo>
                    <a:pt x="653060" y="1098233"/>
                    <a:pt x="645440" y="1031557"/>
                    <a:pt x="637820" y="965835"/>
                  </a:cubicBezTo>
                  <a:cubicBezTo>
                    <a:pt x="626390" y="868680"/>
                    <a:pt x="614960" y="770573"/>
                    <a:pt x="604483" y="673418"/>
                  </a:cubicBezTo>
                  <a:cubicBezTo>
                    <a:pt x="593053" y="575310"/>
                    <a:pt x="583528" y="477203"/>
                    <a:pt x="570193" y="379095"/>
                  </a:cubicBezTo>
                  <a:cubicBezTo>
                    <a:pt x="560668" y="307658"/>
                    <a:pt x="550190" y="236220"/>
                    <a:pt x="528283" y="167640"/>
                  </a:cubicBezTo>
                  <a:cubicBezTo>
                    <a:pt x="513043" y="116205"/>
                    <a:pt x="497803" y="65723"/>
                    <a:pt x="482563" y="14288"/>
                  </a:cubicBezTo>
                  <a:cubicBezTo>
                    <a:pt x="476848" y="15240"/>
                    <a:pt x="477800" y="20003"/>
                    <a:pt x="477800" y="23813"/>
                  </a:cubicBezTo>
                  <a:cubicBezTo>
                    <a:pt x="475895" y="38100"/>
                    <a:pt x="473990" y="52388"/>
                    <a:pt x="462560" y="62865"/>
                  </a:cubicBezTo>
                  <a:cubicBezTo>
                    <a:pt x="445415" y="79058"/>
                    <a:pt x="431128" y="97155"/>
                    <a:pt x="414935" y="115252"/>
                  </a:cubicBezTo>
                  <a:cubicBezTo>
                    <a:pt x="405410" y="125730"/>
                    <a:pt x="395885" y="136208"/>
                    <a:pt x="386360" y="145733"/>
                  </a:cubicBezTo>
                  <a:cubicBezTo>
                    <a:pt x="382550" y="149543"/>
                    <a:pt x="379693" y="151448"/>
                    <a:pt x="373978" y="149543"/>
                  </a:cubicBezTo>
                  <a:cubicBezTo>
                    <a:pt x="346355" y="137160"/>
                    <a:pt x="318733" y="125730"/>
                    <a:pt x="293015" y="109538"/>
                  </a:cubicBezTo>
                  <a:cubicBezTo>
                    <a:pt x="266345" y="92393"/>
                    <a:pt x="245390" y="67627"/>
                    <a:pt x="221578" y="47625"/>
                  </a:cubicBezTo>
                  <a:cubicBezTo>
                    <a:pt x="212053" y="39053"/>
                    <a:pt x="203480" y="29528"/>
                    <a:pt x="198718" y="18098"/>
                  </a:cubicBezTo>
                  <a:cubicBezTo>
                    <a:pt x="198718" y="12383"/>
                    <a:pt x="204433" y="5715"/>
                    <a:pt x="203480" y="0"/>
                  </a:cubicBezTo>
                  <a:cubicBezTo>
                    <a:pt x="202528" y="0"/>
                    <a:pt x="195860" y="0"/>
                    <a:pt x="194908" y="0"/>
                  </a:cubicBezTo>
                  <a:cubicBezTo>
                    <a:pt x="188240" y="7620"/>
                    <a:pt x="188240" y="12383"/>
                    <a:pt x="182525" y="15240"/>
                  </a:cubicBezTo>
                  <a:cubicBezTo>
                    <a:pt x="184430" y="15240"/>
                    <a:pt x="188240" y="16193"/>
                    <a:pt x="186335" y="19050"/>
                  </a:cubicBezTo>
                  <a:cubicBezTo>
                    <a:pt x="183478" y="24765"/>
                    <a:pt x="184430" y="31433"/>
                    <a:pt x="184430" y="37148"/>
                  </a:cubicBezTo>
                  <a:cubicBezTo>
                    <a:pt x="185383" y="106680"/>
                    <a:pt x="184430" y="175260"/>
                    <a:pt x="188240" y="244793"/>
                  </a:cubicBezTo>
                  <a:cubicBezTo>
                    <a:pt x="192050" y="304800"/>
                    <a:pt x="193955" y="365760"/>
                    <a:pt x="195860" y="425768"/>
                  </a:cubicBezTo>
                  <a:cubicBezTo>
                    <a:pt x="198718" y="517208"/>
                    <a:pt x="199670" y="608648"/>
                    <a:pt x="191098" y="701040"/>
                  </a:cubicBezTo>
                  <a:cubicBezTo>
                    <a:pt x="180620" y="804863"/>
                    <a:pt x="152045" y="902018"/>
                    <a:pt x="105373" y="994410"/>
                  </a:cubicBezTo>
                  <a:cubicBezTo>
                    <a:pt x="73940" y="1056323"/>
                    <a:pt x="38698" y="1115378"/>
                    <a:pt x="2503" y="1173480"/>
                  </a:cubicBezTo>
                  <a:cubicBezTo>
                    <a:pt x="-1307" y="1180148"/>
                    <a:pt x="-1307" y="1183005"/>
                    <a:pt x="6313" y="1184910"/>
                  </a:cubicBezTo>
                  <a:cubicBezTo>
                    <a:pt x="19648" y="1187768"/>
                    <a:pt x="32983" y="1191578"/>
                    <a:pt x="46318" y="1194435"/>
                  </a:cubicBezTo>
                  <a:cubicBezTo>
                    <a:pt x="87275" y="1202055"/>
                    <a:pt x="129185" y="1204913"/>
                    <a:pt x="171095" y="1206818"/>
                  </a:cubicBezTo>
                  <a:cubicBezTo>
                    <a:pt x="234913" y="1210628"/>
                    <a:pt x="451130" y="1204913"/>
                    <a:pt x="453035" y="1210628"/>
                  </a:cubicBezTo>
                  <a:cubicBezTo>
                    <a:pt x="476848" y="1209675"/>
                    <a:pt x="500660" y="1208723"/>
                    <a:pt x="524473" y="1205865"/>
                  </a:cubicBezTo>
                  <a:cubicBezTo>
                    <a:pt x="565430" y="1202055"/>
                    <a:pt x="606388" y="1197293"/>
                    <a:pt x="645440" y="1184910"/>
                  </a:cubicBezTo>
                  <a:cubicBezTo>
                    <a:pt x="662585" y="1181100"/>
                    <a:pt x="662585" y="1181100"/>
                    <a:pt x="660680" y="116395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A8E0919-0F2E-4B78-9189-E96A33E0372A}"/>
                </a:ext>
              </a:extLst>
            </p:cNvPr>
            <p:cNvSpPr/>
            <p:nvPr/>
          </p:nvSpPr>
          <p:spPr>
            <a:xfrm>
              <a:off x="9176338" y="2174628"/>
              <a:ext cx="417029" cy="701634"/>
            </a:xfrm>
            <a:custGeom>
              <a:avLst/>
              <a:gdLst>
                <a:gd name="connsiteX0" fmla="*/ 393903 w 417029"/>
                <a:gd name="connsiteY0" fmla="*/ 561495 h 701634"/>
                <a:gd name="connsiteX1" fmla="*/ 377710 w 417029"/>
                <a:gd name="connsiteY1" fmla="*/ 610073 h 701634"/>
                <a:gd name="connsiteX2" fmla="*/ 298653 w 417029"/>
                <a:gd name="connsiteY2" fmla="*/ 696750 h 701634"/>
                <a:gd name="connsiteX3" fmla="*/ 284365 w 417029"/>
                <a:gd name="connsiteY3" fmla="*/ 699608 h 701634"/>
                <a:gd name="connsiteX4" fmla="*/ 192925 w 417029"/>
                <a:gd name="connsiteY4" fmla="*/ 651983 h 701634"/>
                <a:gd name="connsiteX5" fmla="*/ 110058 w 417029"/>
                <a:gd name="connsiteY5" fmla="*/ 565305 h 701634"/>
                <a:gd name="connsiteX6" fmla="*/ 113868 w 417029"/>
                <a:gd name="connsiteY6" fmla="*/ 509108 h 701634"/>
                <a:gd name="connsiteX7" fmla="*/ 58623 w 417029"/>
                <a:gd name="connsiteY7" fmla="*/ 413858 h 701634"/>
                <a:gd name="connsiteX8" fmla="*/ 38620 w 417029"/>
                <a:gd name="connsiteY8" fmla="*/ 390998 h 701634"/>
                <a:gd name="connsiteX9" fmla="*/ 3378 w 417029"/>
                <a:gd name="connsiteY9" fmla="*/ 339563 h 701634"/>
                <a:gd name="connsiteX10" fmla="*/ 2425 w 417029"/>
                <a:gd name="connsiteY10" fmla="*/ 268125 h 701634"/>
                <a:gd name="connsiteX11" fmla="*/ 7188 w 417029"/>
                <a:gd name="connsiteY11" fmla="*/ 257648 h 701634"/>
                <a:gd name="connsiteX12" fmla="*/ 182448 w 417029"/>
                <a:gd name="connsiteY12" fmla="*/ 6188 h 701634"/>
                <a:gd name="connsiteX13" fmla="*/ 356755 w 417029"/>
                <a:gd name="connsiteY13" fmla="*/ 39525 h 701634"/>
                <a:gd name="connsiteX14" fmla="*/ 416763 w 417029"/>
                <a:gd name="connsiteY14" fmla="*/ 279555 h 701634"/>
                <a:gd name="connsiteX15" fmla="*/ 415810 w 417029"/>
                <a:gd name="connsiteY15" fmla="*/ 318608 h 701634"/>
                <a:gd name="connsiteX16" fmla="*/ 396760 w 417029"/>
                <a:gd name="connsiteY16" fmla="*/ 478628 h 701634"/>
                <a:gd name="connsiteX17" fmla="*/ 393903 w 417029"/>
                <a:gd name="connsiteY17" fmla="*/ 561495 h 701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029" h="701634">
                  <a:moveTo>
                    <a:pt x="393903" y="561495"/>
                  </a:moveTo>
                  <a:cubicBezTo>
                    <a:pt x="390093" y="568163"/>
                    <a:pt x="383425" y="601500"/>
                    <a:pt x="377710" y="610073"/>
                  </a:cubicBezTo>
                  <a:cubicBezTo>
                    <a:pt x="351040" y="653888"/>
                    <a:pt x="325323" y="668175"/>
                    <a:pt x="298653" y="696750"/>
                  </a:cubicBezTo>
                  <a:cubicBezTo>
                    <a:pt x="294843" y="701513"/>
                    <a:pt x="291033" y="703418"/>
                    <a:pt x="284365" y="699608"/>
                  </a:cubicBezTo>
                  <a:cubicBezTo>
                    <a:pt x="253885" y="684368"/>
                    <a:pt x="220548" y="672938"/>
                    <a:pt x="192925" y="651983"/>
                  </a:cubicBezTo>
                  <a:cubicBezTo>
                    <a:pt x="164350" y="630075"/>
                    <a:pt x="110058" y="571020"/>
                    <a:pt x="110058" y="565305"/>
                  </a:cubicBezTo>
                  <a:cubicBezTo>
                    <a:pt x="114820" y="550065"/>
                    <a:pt x="123393" y="522443"/>
                    <a:pt x="113868" y="509108"/>
                  </a:cubicBezTo>
                  <a:cubicBezTo>
                    <a:pt x="91960" y="475770"/>
                    <a:pt x="79578" y="462435"/>
                    <a:pt x="58623" y="413858"/>
                  </a:cubicBezTo>
                  <a:cubicBezTo>
                    <a:pt x="55765" y="401475"/>
                    <a:pt x="51003" y="394808"/>
                    <a:pt x="38620" y="390998"/>
                  </a:cubicBezTo>
                  <a:cubicBezTo>
                    <a:pt x="14808" y="382425"/>
                    <a:pt x="7188" y="361470"/>
                    <a:pt x="3378" y="339563"/>
                  </a:cubicBezTo>
                  <a:cubicBezTo>
                    <a:pt x="-432" y="315750"/>
                    <a:pt x="-1385" y="291938"/>
                    <a:pt x="2425" y="268125"/>
                  </a:cubicBezTo>
                  <a:cubicBezTo>
                    <a:pt x="3378" y="264315"/>
                    <a:pt x="3378" y="259553"/>
                    <a:pt x="7188" y="257648"/>
                  </a:cubicBezTo>
                  <a:cubicBezTo>
                    <a:pt x="14808" y="253838"/>
                    <a:pt x="-35675" y="59528"/>
                    <a:pt x="182448" y="6188"/>
                  </a:cubicBezTo>
                  <a:cubicBezTo>
                    <a:pt x="224358" y="-10005"/>
                    <a:pt x="325323" y="7140"/>
                    <a:pt x="356755" y="39525"/>
                  </a:cubicBezTo>
                  <a:cubicBezTo>
                    <a:pt x="423430" y="106200"/>
                    <a:pt x="411048" y="241455"/>
                    <a:pt x="416763" y="279555"/>
                  </a:cubicBezTo>
                  <a:cubicBezTo>
                    <a:pt x="417715" y="288128"/>
                    <a:pt x="415810" y="313845"/>
                    <a:pt x="415810" y="318608"/>
                  </a:cubicBezTo>
                  <a:cubicBezTo>
                    <a:pt x="416763" y="360518"/>
                    <a:pt x="407238" y="437670"/>
                    <a:pt x="396760" y="478628"/>
                  </a:cubicBezTo>
                  <a:cubicBezTo>
                    <a:pt x="389140" y="511965"/>
                    <a:pt x="394855" y="557685"/>
                    <a:pt x="393903" y="561495"/>
                  </a:cubicBezTo>
                  <a:close/>
                </a:path>
              </a:pathLst>
            </a:custGeom>
            <a:solidFill>
              <a:srgbClr val="FDC2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9A79C80-69B9-43FA-A991-B4513DA1A3EF}"/>
                </a:ext>
              </a:extLst>
            </p:cNvPr>
            <p:cNvSpPr/>
            <p:nvPr/>
          </p:nvSpPr>
          <p:spPr>
            <a:xfrm>
              <a:off x="9181061" y="2160767"/>
              <a:ext cx="444073" cy="369642"/>
            </a:xfrm>
            <a:custGeom>
              <a:avLst/>
              <a:gdLst>
                <a:gd name="connsiteX0" fmla="*/ 414897 w 444073"/>
                <a:gd name="connsiteY0" fmla="*/ 316276 h 369642"/>
                <a:gd name="connsiteX1" fmla="*/ 404419 w 444073"/>
                <a:gd name="connsiteY1" fmla="*/ 255316 h 369642"/>
                <a:gd name="connsiteX2" fmla="*/ 375844 w 444073"/>
                <a:gd name="connsiteY2" fmla="*/ 188641 h 369642"/>
                <a:gd name="connsiteX3" fmla="*/ 295834 w 444073"/>
                <a:gd name="connsiteY3" fmla="*/ 158161 h 369642"/>
                <a:gd name="connsiteX4" fmla="*/ 154864 w 444073"/>
                <a:gd name="connsiteY4" fmla="*/ 178164 h 369642"/>
                <a:gd name="connsiteX5" fmla="*/ 61519 w 444073"/>
                <a:gd name="connsiteY5" fmla="*/ 278176 h 369642"/>
                <a:gd name="connsiteX6" fmla="*/ 64377 w 444073"/>
                <a:gd name="connsiteY6" fmla="*/ 359139 h 369642"/>
                <a:gd name="connsiteX7" fmla="*/ 63424 w 444073"/>
                <a:gd name="connsiteY7" fmla="*/ 369616 h 369642"/>
                <a:gd name="connsiteX8" fmla="*/ 46279 w 444073"/>
                <a:gd name="connsiteY8" fmla="*/ 361044 h 369642"/>
                <a:gd name="connsiteX9" fmla="*/ 32944 w 444073"/>
                <a:gd name="connsiteY9" fmla="*/ 317229 h 369642"/>
                <a:gd name="connsiteX10" fmla="*/ 17704 w 444073"/>
                <a:gd name="connsiteY10" fmla="*/ 281986 h 369642"/>
                <a:gd name="connsiteX11" fmla="*/ 6274 w 444073"/>
                <a:gd name="connsiteY11" fmla="*/ 272461 h 369642"/>
                <a:gd name="connsiteX12" fmla="*/ 187249 w 444073"/>
                <a:gd name="connsiteY12" fmla="*/ 2904 h 369642"/>
                <a:gd name="connsiteX13" fmla="*/ 337744 w 444073"/>
                <a:gd name="connsiteY13" fmla="*/ 22906 h 369642"/>
                <a:gd name="connsiteX14" fmla="*/ 414897 w 444073"/>
                <a:gd name="connsiteY14" fmla="*/ 120061 h 369642"/>
                <a:gd name="connsiteX15" fmla="*/ 438709 w 444073"/>
                <a:gd name="connsiteY15" fmla="*/ 207691 h 369642"/>
                <a:gd name="connsiteX16" fmla="*/ 438709 w 444073"/>
                <a:gd name="connsiteY16" fmla="*/ 266746 h 369642"/>
                <a:gd name="connsiteX17" fmla="*/ 414897 w 444073"/>
                <a:gd name="connsiteY17" fmla="*/ 316276 h 36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4073" h="369642">
                  <a:moveTo>
                    <a:pt x="414897" y="316276"/>
                  </a:moveTo>
                  <a:cubicBezTo>
                    <a:pt x="409182" y="296274"/>
                    <a:pt x="409182" y="275319"/>
                    <a:pt x="404419" y="255316"/>
                  </a:cubicBezTo>
                  <a:cubicBezTo>
                    <a:pt x="397752" y="231504"/>
                    <a:pt x="390132" y="208644"/>
                    <a:pt x="375844" y="188641"/>
                  </a:cubicBezTo>
                  <a:cubicBezTo>
                    <a:pt x="355842" y="160066"/>
                    <a:pt x="328219" y="151494"/>
                    <a:pt x="295834" y="158161"/>
                  </a:cubicBezTo>
                  <a:cubicBezTo>
                    <a:pt x="249162" y="167686"/>
                    <a:pt x="201537" y="172449"/>
                    <a:pt x="154864" y="178164"/>
                  </a:cubicBezTo>
                  <a:cubicBezTo>
                    <a:pt x="97714" y="184831"/>
                    <a:pt x="64377" y="220074"/>
                    <a:pt x="61519" y="278176"/>
                  </a:cubicBezTo>
                  <a:cubicBezTo>
                    <a:pt x="59614" y="304846"/>
                    <a:pt x="62472" y="332469"/>
                    <a:pt x="64377" y="359139"/>
                  </a:cubicBezTo>
                  <a:cubicBezTo>
                    <a:pt x="64377" y="362949"/>
                    <a:pt x="70092" y="369616"/>
                    <a:pt x="63424" y="369616"/>
                  </a:cubicBezTo>
                  <a:cubicBezTo>
                    <a:pt x="57709" y="369616"/>
                    <a:pt x="49137" y="370569"/>
                    <a:pt x="46279" y="361044"/>
                  </a:cubicBezTo>
                  <a:cubicBezTo>
                    <a:pt x="42469" y="346756"/>
                    <a:pt x="37707" y="331516"/>
                    <a:pt x="32944" y="317229"/>
                  </a:cubicBezTo>
                  <a:cubicBezTo>
                    <a:pt x="29134" y="304846"/>
                    <a:pt x="24372" y="292464"/>
                    <a:pt x="17704" y="281986"/>
                  </a:cubicBezTo>
                  <a:cubicBezTo>
                    <a:pt x="14847" y="277224"/>
                    <a:pt x="12942" y="271509"/>
                    <a:pt x="6274" y="272461"/>
                  </a:cubicBezTo>
                  <a:cubicBezTo>
                    <a:pt x="-24206" y="147684"/>
                    <a:pt x="59614" y="21954"/>
                    <a:pt x="187249" y="2904"/>
                  </a:cubicBezTo>
                  <a:cubicBezTo>
                    <a:pt x="239637" y="-4716"/>
                    <a:pt x="289167" y="2904"/>
                    <a:pt x="337744" y="22906"/>
                  </a:cubicBezTo>
                  <a:cubicBezTo>
                    <a:pt x="381559" y="41004"/>
                    <a:pt x="407277" y="73389"/>
                    <a:pt x="414897" y="120061"/>
                  </a:cubicBezTo>
                  <a:cubicBezTo>
                    <a:pt x="419659" y="150541"/>
                    <a:pt x="427279" y="179116"/>
                    <a:pt x="438709" y="207691"/>
                  </a:cubicBezTo>
                  <a:cubicBezTo>
                    <a:pt x="446329" y="227694"/>
                    <a:pt x="445377" y="246744"/>
                    <a:pt x="438709" y="266746"/>
                  </a:cubicBezTo>
                  <a:cubicBezTo>
                    <a:pt x="431089" y="282939"/>
                    <a:pt x="422517" y="300084"/>
                    <a:pt x="414897" y="316276"/>
                  </a:cubicBezTo>
                  <a:close/>
                </a:path>
              </a:pathLst>
            </a:custGeom>
            <a:solidFill>
              <a:srgbClr val="5F36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E869A5F-BA69-4E0B-B514-EE575E3DB44A}"/>
                </a:ext>
              </a:extLst>
            </p:cNvPr>
            <p:cNvSpPr/>
            <p:nvPr/>
          </p:nvSpPr>
          <p:spPr>
            <a:xfrm>
              <a:off x="8610284" y="4040648"/>
              <a:ext cx="228198" cy="330928"/>
            </a:xfrm>
            <a:custGeom>
              <a:avLst/>
              <a:gdLst>
                <a:gd name="connsiteX0" fmla="*/ 215102 w 228198"/>
                <a:gd name="connsiteY0" fmla="*/ 186138 h 330928"/>
                <a:gd name="connsiteX1" fmla="*/ 214149 w 228198"/>
                <a:gd name="connsiteY1" fmla="*/ 205188 h 330928"/>
                <a:gd name="connsiteX2" fmla="*/ 200814 w 228198"/>
                <a:gd name="connsiteY2" fmla="*/ 245193 h 330928"/>
                <a:gd name="connsiteX3" fmla="*/ 210339 w 228198"/>
                <a:gd name="connsiteY3" fmla="*/ 283293 h 330928"/>
                <a:gd name="connsiteX4" fmla="*/ 221769 w 228198"/>
                <a:gd name="connsiteY4" fmla="*/ 296628 h 330928"/>
                <a:gd name="connsiteX5" fmla="*/ 221769 w 228198"/>
                <a:gd name="connsiteY5" fmla="*/ 323298 h 330928"/>
                <a:gd name="connsiteX6" fmla="*/ 190337 w 228198"/>
                <a:gd name="connsiteY6" fmla="*/ 326155 h 330928"/>
                <a:gd name="connsiteX7" fmla="*/ 170334 w 228198"/>
                <a:gd name="connsiteY7" fmla="*/ 299485 h 330928"/>
                <a:gd name="connsiteX8" fmla="*/ 162714 w 228198"/>
                <a:gd name="connsiteY8" fmla="*/ 293770 h 330928"/>
                <a:gd name="connsiteX9" fmla="*/ 23649 w 228198"/>
                <a:gd name="connsiteY9" fmla="*/ 204235 h 330928"/>
                <a:gd name="connsiteX10" fmla="*/ 4599 w 228198"/>
                <a:gd name="connsiteY10" fmla="*/ 125178 h 330928"/>
                <a:gd name="connsiteX11" fmla="*/ 25554 w 228198"/>
                <a:gd name="connsiteY11" fmla="*/ 53740 h 330928"/>
                <a:gd name="connsiteX12" fmla="*/ 32222 w 228198"/>
                <a:gd name="connsiteY12" fmla="*/ 18498 h 330928"/>
                <a:gd name="connsiteX13" fmla="*/ 59844 w 228198"/>
                <a:gd name="connsiteY13" fmla="*/ 1353 h 330928"/>
                <a:gd name="connsiteX14" fmla="*/ 123662 w 228198"/>
                <a:gd name="connsiteY14" fmla="*/ 7068 h 330928"/>
                <a:gd name="connsiteX15" fmla="*/ 154142 w 228198"/>
                <a:gd name="connsiteY15" fmla="*/ 23260 h 330928"/>
                <a:gd name="connsiteX16" fmla="*/ 180812 w 228198"/>
                <a:gd name="connsiteY16" fmla="*/ 87078 h 330928"/>
                <a:gd name="connsiteX17" fmla="*/ 215102 w 228198"/>
                <a:gd name="connsiteY17" fmla="*/ 186138 h 33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8198" h="330928">
                  <a:moveTo>
                    <a:pt x="215102" y="186138"/>
                  </a:moveTo>
                  <a:cubicBezTo>
                    <a:pt x="219864" y="192805"/>
                    <a:pt x="217007" y="199473"/>
                    <a:pt x="214149" y="205188"/>
                  </a:cubicBezTo>
                  <a:cubicBezTo>
                    <a:pt x="209387" y="218523"/>
                    <a:pt x="203672" y="230905"/>
                    <a:pt x="200814" y="245193"/>
                  </a:cubicBezTo>
                  <a:cubicBezTo>
                    <a:pt x="197004" y="259480"/>
                    <a:pt x="199862" y="271863"/>
                    <a:pt x="210339" y="283293"/>
                  </a:cubicBezTo>
                  <a:cubicBezTo>
                    <a:pt x="214149" y="288055"/>
                    <a:pt x="217959" y="291865"/>
                    <a:pt x="221769" y="296628"/>
                  </a:cubicBezTo>
                  <a:cubicBezTo>
                    <a:pt x="230342" y="307105"/>
                    <a:pt x="230342" y="314725"/>
                    <a:pt x="221769" y="323298"/>
                  </a:cubicBezTo>
                  <a:cubicBezTo>
                    <a:pt x="213197" y="331870"/>
                    <a:pt x="199862" y="333775"/>
                    <a:pt x="190337" y="326155"/>
                  </a:cubicBezTo>
                  <a:cubicBezTo>
                    <a:pt x="181764" y="318535"/>
                    <a:pt x="177002" y="308058"/>
                    <a:pt x="170334" y="299485"/>
                  </a:cubicBezTo>
                  <a:cubicBezTo>
                    <a:pt x="169382" y="295675"/>
                    <a:pt x="166524" y="294723"/>
                    <a:pt x="162714" y="293770"/>
                  </a:cubicBezTo>
                  <a:cubicBezTo>
                    <a:pt x="111279" y="270910"/>
                    <a:pt x="64607" y="243288"/>
                    <a:pt x="23649" y="204235"/>
                  </a:cubicBezTo>
                  <a:cubicBezTo>
                    <a:pt x="-163" y="182328"/>
                    <a:pt x="-4926" y="154705"/>
                    <a:pt x="4599" y="125178"/>
                  </a:cubicBezTo>
                  <a:cubicBezTo>
                    <a:pt x="12219" y="101365"/>
                    <a:pt x="20792" y="77553"/>
                    <a:pt x="25554" y="53740"/>
                  </a:cubicBezTo>
                  <a:cubicBezTo>
                    <a:pt x="28412" y="42310"/>
                    <a:pt x="30317" y="29928"/>
                    <a:pt x="32222" y="18498"/>
                  </a:cubicBezTo>
                  <a:cubicBezTo>
                    <a:pt x="37937" y="-1505"/>
                    <a:pt x="37937" y="-1505"/>
                    <a:pt x="59844" y="1353"/>
                  </a:cubicBezTo>
                  <a:cubicBezTo>
                    <a:pt x="80799" y="3258"/>
                    <a:pt x="101754" y="6115"/>
                    <a:pt x="123662" y="7068"/>
                  </a:cubicBezTo>
                  <a:cubicBezTo>
                    <a:pt x="136997" y="8020"/>
                    <a:pt x="147474" y="11830"/>
                    <a:pt x="154142" y="23260"/>
                  </a:cubicBezTo>
                  <a:cubicBezTo>
                    <a:pt x="167477" y="43263"/>
                    <a:pt x="175097" y="64218"/>
                    <a:pt x="180812" y="87078"/>
                  </a:cubicBezTo>
                  <a:cubicBezTo>
                    <a:pt x="180812" y="90888"/>
                    <a:pt x="211292" y="182328"/>
                    <a:pt x="215102" y="186138"/>
                  </a:cubicBezTo>
                  <a:close/>
                </a:path>
              </a:pathLst>
            </a:custGeom>
            <a:solidFill>
              <a:srgbClr val="FDC2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FC6D58-94AF-43F3-8314-A0B70A525AC4}"/>
                </a:ext>
              </a:extLst>
            </p:cNvPr>
            <p:cNvSpPr/>
            <p:nvPr/>
          </p:nvSpPr>
          <p:spPr>
            <a:xfrm>
              <a:off x="9988494" y="3920432"/>
              <a:ext cx="205233" cy="374876"/>
            </a:xfrm>
            <a:custGeom>
              <a:avLst/>
              <a:gdLst>
                <a:gd name="connsiteX0" fmla="*/ 847 w 205233"/>
                <a:gd name="connsiteY0" fmla="*/ 72991 h 374876"/>
                <a:gd name="connsiteX1" fmla="*/ 25612 w 205233"/>
                <a:gd name="connsiteY1" fmla="*/ 42511 h 374876"/>
                <a:gd name="connsiteX2" fmla="*/ 82762 w 205233"/>
                <a:gd name="connsiteY2" fmla="*/ 4411 h 374876"/>
                <a:gd name="connsiteX3" fmla="*/ 99907 w 205233"/>
                <a:gd name="connsiteY3" fmla="*/ 6316 h 374876"/>
                <a:gd name="connsiteX4" fmla="*/ 105622 w 205233"/>
                <a:gd name="connsiteY4" fmla="*/ 9174 h 374876"/>
                <a:gd name="connsiteX5" fmla="*/ 116099 w 205233"/>
                <a:gd name="connsiteY5" fmla="*/ 26319 h 374876"/>
                <a:gd name="connsiteX6" fmla="*/ 179917 w 205233"/>
                <a:gd name="connsiteY6" fmla="*/ 92994 h 374876"/>
                <a:gd name="connsiteX7" fmla="*/ 202777 w 205233"/>
                <a:gd name="connsiteY7" fmla="*/ 168241 h 374876"/>
                <a:gd name="connsiteX8" fmla="*/ 160867 w 205233"/>
                <a:gd name="connsiteY8" fmla="*/ 259681 h 374876"/>
                <a:gd name="connsiteX9" fmla="*/ 118004 w 205233"/>
                <a:gd name="connsiteY9" fmla="*/ 320641 h 374876"/>
                <a:gd name="connsiteX10" fmla="*/ 115147 w 205233"/>
                <a:gd name="connsiteY10" fmla="*/ 339691 h 374876"/>
                <a:gd name="connsiteX11" fmla="*/ 102764 w 205233"/>
                <a:gd name="connsiteY11" fmla="*/ 371124 h 374876"/>
                <a:gd name="connsiteX12" fmla="*/ 75142 w 205233"/>
                <a:gd name="connsiteY12" fmla="*/ 369219 h 374876"/>
                <a:gd name="connsiteX13" fmla="*/ 70379 w 205233"/>
                <a:gd name="connsiteY13" fmla="*/ 347311 h 374876"/>
                <a:gd name="connsiteX14" fmla="*/ 43709 w 205233"/>
                <a:gd name="connsiteY14" fmla="*/ 274921 h 374876"/>
                <a:gd name="connsiteX15" fmla="*/ 32279 w 205233"/>
                <a:gd name="connsiteY15" fmla="*/ 265396 h 374876"/>
                <a:gd name="connsiteX16" fmla="*/ 32279 w 205233"/>
                <a:gd name="connsiteY16" fmla="*/ 235869 h 374876"/>
                <a:gd name="connsiteX17" fmla="*/ 42757 w 205233"/>
                <a:gd name="connsiteY17" fmla="*/ 219676 h 374876"/>
                <a:gd name="connsiteX18" fmla="*/ 847 w 205233"/>
                <a:gd name="connsiteY18" fmla="*/ 91089 h 374876"/>
                <a:gd name="connsiteX19" fmla="*/ 847 w 205233"/>
                <a:gd name="connsiteY19" fmla="*/ 72991 h 374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5233" h="374876">
                  <a:moveTo>
                    <a:pt x="847" y="72991"/>
                  </a:moveTo>
                  <a:cubicBezTo>
                    <a:pt x="847" y="55846"/>
                    <a:pt x="14182" y="50131"/>
                    <a:pt x="25612" y="42511"/>
                  </a:cubicBezTo>
                  <a:cubicBezTo>
                    <a:pt x="44662" y="30129"/>
                    <a:pt x="63712" y="17746"/>
                    <a:pt x="82762" y="4411"/>
                  </a:cubicBezTo>
                  <a:cubicBezTo>
                    <a:pt x="90382" y="-351"/>
                    <a:pt x="95144" y="-3209"/>
                    <a:pt x="99907" y="6316"/>
                  </a:cubicBezTo>
                  <a:cubicBezTo>
                    <a:pt x="100859" y="8221"/>
                    <a:pt x="102764" y="9174"/>
                    <a:pt x="105622" y="9174"/>
                  </a:cubicBezTo>
                  <a:cubicBezTo>
                    <a:pt x="104669" y="17746"/>
                    <a:pt x="112289" y="21556"/>
                    <a:pt x="116099" y="26319"/>
                  </a:cubicBezTo>
                  <a:cubicBezTo>
                    <a:pt x="135149" y="50131"/>
                    <a:pt x="157057" y="72039"/>
                    <a:pt x="179917" y="92994"/>
                  </a:cubicBezTo>
                  <a:cubicBezTo>
                    <a:pt x="202777" y="113949"/>
                    <a:pt x="209444" y="139666"/>
                    <a:pt x="202777" y="168241"/>
                  </a:cubicBezTo>
                  <a:cubicBezTo>
                    <a:pt x="194204" y="201579"/>
                    <a:pt x="178012" y="231106"/>
                    <a:pt x="160867" y="259681"/>
                  </a:cubicBezTo>
                  <a:cubicBezTo>
                    <a:pt x="147532" y="280636"/>
                    <a:pt x="135149" y="302544"/>
                    <a:pt x="118004" y="320641"/>
                  </a:cubicBezTo>
                  <a:cubicBezTo>
                    <a:pt x="113242" y="325404"/>
                    <a:pt x="117052" y="333024"/>
                    <a:pt x="115147" y="339691"/>
                  </a:cubicBezTo>
                  <a:cubicBezTo>
                    <a:pt x="113242" y="351121"/>
                    <a:pt x="115147" y="363504"/>
                    <a:pt x="102764" y="371124"/>
                  </a:cubicBezTo>
                  <a:cubicBezTo>
                    <a:pt x="93239" y="376839"/>
                    <a:pt x="83714" y="375886"/>
                    <a:pt x="75142" y="369219"/>
                  </a:cubicBezTo>
                  <a:cubicBezTo>
                    <a:pt x="67522" y="363504"/>
                    <a:pt x="67522" y="355884"/>
                    <a:pt x="70379" y="347311"/>
                  </a:cubicBezTo>
                  <a:cubicBezTo>
                    <a:pt x="80857" y="317784"/>
                    <a:pt x="72284" y="296829"/>
                    <a:pt x="43709" y="274921"/>
                  </a:cubicBezTo>
                  <a:cubicBezTo>
                    <a:pt x="39899" y="272064"/>
                    <a:pt x="36089" y="269206"/>
                    <a:pt x="32279" y="265396"/>
                  </a:cubicBezTo>
                  <a:cubicBezTo>
                    <a:pt x="20849" y="253966"/>
                    <a:pt x="20849" y="247299"/>
                    <a:pt x="32279" y="235869"/>
                  </a:cubicBezTo>
                  <a:cubicBezTo>
                    <a:pt x="37042" y="231106"/>
                    <a:pt x="41804" y="227296"/>
                    <a:pt x="42757" y="219676"/>
                  </a:cubicBezTo>
                  <a:cubicBezTo>
                    <a:pt x="53234" y="213009"/>
                    <a:pt x="-1058" y="102519"/>
                    <a:pt x="847" y="91089"/>
                  </a:cubicBezTo>
                  <a:cubicBezTo>
                    <a:pt x="847" y="84421"/>
                    <a:pt x="-1058" y="78706"/>
                    <a:pt x="847" y="72991"/>
                  </a:cubicBezTo>
                  <a:close/>
                </a:path>
              </a:pathLst>
            </a:custGeom>
            <a:solidFill>
              <a:srgbClr val="FDC2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790012B-6F56-4B11-B553-15D34D893E43}"/>
                </a:ext>
              </a:extLst>
            </p:cNvPr>
            <p:cNvSpPr/>
            <p:nvPr/>
          </p:nvSpPr>
          <p:spPr>
            <a:xfrm>
              <a:off x="9821700" y="4001417"/>
              <a:ext cx="316834" cy="154884"/>
            </a:xfrm>
            <a:custGeom>
              <a:avLst/>
              <a:gdLst>
                <a:gd name="connsiteX0" fmla="*/ 183833 w 316834"/>
                <a:gd name="connsiteY0" fmla="*/ 27249 h 154884"/>
                <a:gd name="connsiteX1" fmla="*/ 294323 w 316834"/>
                <a:gd name="connsiteY1" fmla="*/ 67254 h 154884"/>
                <a:gd name="connsiteX2" fmla="*/ 314325 w 316834"/>
                <a:gd name="connsiteY2" fmla="*/ 82494 h 154884"/>
                <a:gd name="connsiteX3" fmla="*/ 307658 w 316834"/>
                <a:gd name="connsiteY3" fmla="*/ 109164 h 154884"/>
                <a:gd name="connsiteX4" fmla="*/ 297180 w 316834"/>
                <a:gd name="connsiteY4" fmla="*/ 115832 h 154884"/>
                <a:gd name="connsiteX5" fmla="*/ 299085 w 316834"/>
                <a:gd name="connsiteY5" fmla="*/ 137739 h 154884"/>
                <a:gd name="connsiteX6" fmla="*/ 109538 w 316834"/>
                <a:gd name="connsiteY6" fmla="*/ 153932 h 154884"/>
                <a:gd name="connsiteX7" fmla="*/ 103823 w 316834"/>
                <a:gd name="connsiteY7" fmla="*/ 154884 h 154884"/>
                <a:gd name="connsiteX8" fmla="*/ 0 w 316834"/>
                <a:gd name="connsiteY8" fmla="*/ 12962 h 154884"/>
                <a:gd name="connsiteX9" fmla="*/ 51435 w 316834"/>
                <a:gd name="connsiteY9" fmla="*/ 579 h 154884"/>
                <a:gd name="connsiteX10" fmla="*/ 120967 w 316834"/>
                <a:gd name="connsiteY10" fmla="*/ 8199 h 154884"/>
                <a:gd name="connsiteX11" fmla="*/ 183833 w 316834"/>
                <a:gd name="connsiteY11" fmla="*/ 27249 h 154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4" h="154884">
                  <a:moveTo>
                    <a:pt x="183833" y="27249"/>
                  </a:moveTo>
                  <a:cubicBezTo>
                    <a:pt x="221933" y="38679"/>
                    <a:pt x="257175" y="54872"/>
                    <a:pt x="294323" y="67254"/>
                  </a:cubicBezTo>
                  <a:cubicBezTo>
                    <a:pt x="302895" y="70112"/>
                    <a:pt x="310515" y="72969"/>
                    <a:pt x="314325" y="82494"/>
                  </a:cubicBezTo>
                  <a:cubicBezTo>
                    <a:pt x="319088" y="93924"/>
                    <a:pt x="317183" y="102497"/>
                    <a:pt x="307658" y="109164"/>
                  </a:cubicBezTo>
                  <a:cubicBezTo>
                    <a:pt x="304800" y="112022"/>
                    <a:pt x="300990" y="113927"/>
                    <a:pt x="297180" y="115832"/>
                  </a:cubicBezTo>
                  <a:cubicBezTo>
                    <a:pt x="284798" y="124404"/>
                    <a:pt x="284798" y="127262"/>
                    <a:pt x="299085" y="137739"/>
                  </a:cubicBezTo>
                  <a:cubicBezTo>
                    <a:pt x="266700" y="129167"/>
                    <a:pt x="120015" y="153932"/>
                    <a:pt x="109538" y="153932"/>
                  </a:cubicBezTo>
                  <a:cubicBezTo>
                    <a:pt x="107633" y="153932"/>
                    <a:pt x="105728" y="154884"/>
                    <a:pt x="103823" y="154884"/>
                  </a:cubicBezTo>
                  <a:cubicBezTo>
                    <a:pt x="103823" y="82494"/>
                    <a:pt x="72390" y="33917"/>
                    <a:pt x="0" y="12962"/>
                  </a:cubicBezTo>
                  <a:cubicBezTo>
                    <a:pt x="17145" y="4389"/>
                    <a:pt x="34290" y="1532"/>
                    <a:pt x="51435" y="579"/>
                  </a:cubicBezTo>
                  <a:cubicBezTo>
                    <a:pt x="75248" y="-1326"/>
                    <a:pt x="98108" y="1532"/>
                    <a:pt x="120967" y="8199"/>
                  </a:cubicBezTo>
                  <a:cubicBezTo>
                    <a:pt x="131445" y="11057"/>
                    <a:pt x="172403" y="24392"/>
                    <a:pt x="183833" y="27249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254A329-035D-4B95-B7A6-9E50341A01CA}"/>
                </a:ext>
              </a:extLst>
            </p:cNvPr>
            <p:cNvSpPr/>
            <p:nvPr/>
          </p:nvSpPr>
          <p:spPr>
            <a:xfrm>
              <a:off x="9385352" y="2882239"/>
              <a:ext cx="199176" cy="1093116"/>
            </a:xfrm>
            <a:custGeom>
              <a:avLst/>
              <a:gdLst>
                <a:gd name="connsiteX0" fmla="*/ 66779 w 199176"/>
                <a:gd name="connsiteY0" fmla="*/ 1053082 h 1093116"/>
                <a:gd name="connsiteX1" fmla="*/ 12486 w 199176"/>
                <a:gd name="connsiteY1" fmla="*/ 1001647 h 1093116"/>
                <a:gd name="connsiteX2" fmla="*/ 5819 w 199176"/>
                <a:gd name="connsiteY2" fmla="*/ 985455 h 1093116"/>
                <a:gd name="connsiteX3" fmla="*/ 104 w 199176"/>
                <a:gd name="connsiteY3" fmla="*/ 294892 h 1093116"/>
                <a:gd name="connsiteX4" fmla="*/ 12486 w 199176"/>
                <a:gd name="connsiteY4" fmla="*/ 226312 h 1093116"/>
                <a:gd name="connsiteX5" fmla="*/ 60111 w 199176"/>
                <a:gd name="connsiteY5" fmla="*/ 86295 h 1093116"/>
                <a:gd name="connsiteX6" fmla="*/ 58206 w 199176"/>
                <a:gd name="connsiteY6" fmla="*/ 73912 h 1093116"/>
                <a:gd name="connsiteX7" fmla="*/ 35346 w 199176"/>
                <a:gd name="connsiteY7" fmla="*/ 41527 h 1093116"/>
                <a:gd name="connsiteX8" fmla="*/ 37251 w 199176"/>
                <a:gd name="connsiteY8" fmla="*/ 31050 h 1093116"/>
                <a:gd name="connsiteX9" fmla="*/ 78209 w 199176"/>
                <a:gd name="connsiteY9" fmla="*/ 2475 h 1093116"/>
                <a:gd name="connsiteX10" fmla="*/ 88686 w 199176"/>
                <a:gd name="connsiteY10" fmla="*/ 570 h 1093116"/>
                <a:gd name="connsiteX11" fmla="*/ 129644 w 199176"/>
                <a:gd name="connsiteY11" fmla="*/ 17715 h 1093116"/>
                <a:gd name="connsiteX12" fmla="*/ 131549 w 199176"/>
                <a:gd name="connsiteY12" fmla="*/ 26287 h 1093116"/>
                <a:gd name="connsiteX13" fmla="*/ 104879 w 199176"/>
                <a:gd name="connsiteY13" fmla="*/ 70102 h 1093116"/>
                <a:gd name="connsiteX14" fmla="*/ 103926 w 199176"/>
                <a:gd name="connsiteY14" fmla="*/ 83437 h 1093116"/>
                <a:gd name="connsiteX15" fmla="*/ 159171 w 199176"/>
                <a:gd name="connsiteY15" fmla="*/ 226312 h 1093116"/>
                <a:gd name="connsiteX16" fmla="*/ 168696 w 199176"/>
                <a:gd name="connsiteY16" fmla="*/ 281557 h 1093116"/>
                <a:gd name="connsiteX17" fmla="*/ 199176 w 199176"/>
                <a:gd name="connsiteY17" fmla="*/ 992122 h 1093116"/>
                <a:gd name="connsiteX18" fmla="*/ 193461 w 199176"/>
                <a:gd name="connsiteY18" fmla="*/ 1007362 h 1093116"/>
                <a:gd name="connsiteX19" fmla="*/ 121071 w 199176"/>
                <a:gd name="connsiteY19" fmla="*/ 1088325 h 1093116"/>
                <a:gd name="connsiteX20" fmla="*/ 106784 w 199176"/>
                <a:gd name="connsiteY20" fmla="*/ 1089277 h 1093116"/>
                <a:gd name="connsiteX21" fmla="*/ 66779 w 199176"/>
                <a:gd name="connsiteY21" fmla="*/ 1053082 h 1093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9176" h="1093116">
                  <a:moveTo>
                    <a:pt x="66779" y="1053082"/>
                  </a:moveTo>
                  <a:cubicBezTo>
                    <a:pt x="48681" y="1035937"/>
                    <a:pt x="30584" y="1018792"/>
                    <a:pt x="12486" y="1001647"/>
                  </a:cubicBezTo>
                  <a:cubicBezTo>
                    <a:pt x="7724" y="996885"/>
                    <a:pt x="5819" y="993075"/>
                    <a:pt x="5819" y="985455"/>
                  </a:cubicBezTo>
                  <a:cubicBezTo>
                    <a:pt x="4866" y="810195"/>
                    <a:pt x="2009" y="350137"/>
                    <a:pt x="104" y="294892"/>
                  </a:cubicBezTo>
                  <a:cubicBezTo>
                    <a:pt x="-849" y="270127"/>
                    <a:pt x="4866" y="248220"/>
                    <a:pt x="12486" y="226312"/>
                  </a:cubicBezTo>
                  <a:cubicBezTo>
                    <a:pt x="28679" y="179640"/>
                    <a:pt x="43919" y="132967"/>
                    <a:pt x="60111" y="86295"/>
                  </a:cubicBezTo>
                  <a:cubicBezTo>
                    <a:pt x="62016" y="81532"/>
                    <a:pt x="61064" y="77722"/>
                    <a:pt x="58206" y="73912"/>
                  </a:cubicBezTo>
                  <a:cubicBezTo>
                    <a:pt x="50586" y="63435"/>
                    <a:pt x="42966" y="52005"/>
                    <a:pt x="35346" y="41527"/>
                  </a:cubicBezTo>
                  <a:cubicBezTo>
                    <a:pt x="31536" y="36765"/>
                    <a:pt x="31536" y="34860"/>
                    <a:pt x="37251" y="31050"/>
                  </a:cubicBezTo>
                  <a:cubicBezTo>
                    <a:pt x="51539" y="22477"/>
                    <a:pt x="64874" y="12000"/>
                    <a:pt x="78209" y="2475"/>
                  </a:cubicBezTo>
                  <a:cubicBezTo>
                    <a:pt x="82019" y="-383"/>
                    <a:pt x="84876" y="-383"/>
                    <a:pt x="88686" y="570"/>
                  </a:cubicBezTo>
                  <a:cubicBezTo>
                    <a:pt x="102021" y="6285"/>
                    <a:pt x="115356" y="12000"/>
                    <a:pt x="129644" y="17715"/>
                  </a:cubicBezTo>
                  <a:cubicBezTo>
                    <a:pt x="135359" y="19620"/>
                    <a:pt x="134406" y="22477"/>
                    <a:pt x="131549" y="26287"/>
                  </a:cubicBezTo>
                  <a:cubicBezTo>
                    <a:pt x="122976" y="40575"/>
                    <a:pt x="114404" y="55815"/>
                    <a:pt x="104879" y="70102"/>
                  </a:cubicBezTo>
                  <a:cubicBezTo>
                    <a:pt x="102021" y="74865"/>
                    <a:pt x="102021" y="78675"/>
                    <a:pt x="103926" y="83437"/>
                  </a:cubicBezTo>
                  <a:cubicBezTo>
                    <a:pt x="123929" y="135825"/>
                    <a:pt x="139169" y="172972"/>
                    <a:pt x="159171" y="226312"/>
                  </a:cubicBezTo>
                  <a:cubicBezTo>
                    <a:pt x="160124" y="230122"/>
                    <a:pt x="167744" y="277747"/>
                    <a:pt x="168696" y="281557"/>
                  </a:cubicBezTo>
                  <a:cubicBezTo>
                    <a:pt x="171554" y="345375"/>
                    <a:pt x="198224" y="968310"/>
                    <a:pt x="199176" y="992122"/>
                  </a:cubicBezTo>
                  <a:cubicBezTo>
                    <a:pt x="199176" y="997837"/>
                    <a:pt x="198224" y="1002600"/>
                    <a:pt x="193461" y="1007362"/>
                  </a:cubicBezTo>
                  <a:cubicBezTo>
                    <a:pt x="181079" y="1021650"/>
                    <a:pt x="132501" y="1075942"/>
                    <a:pt x="121071" y="1088325"/>
                  </a:cubicBezTo>
                  <a:cubicBezTo>
                    <a:pt x="115356" y="1094040"/>
                    <a:pt x="112499" y="1094992"/>
                    <a:pt x="106784" y="1089277"/>
                  </a:cubicBezTo>
                  <a:cubicBezTo>
                    <a:pt x="94401" y="1076895"/>
                    <a:pt x="80114" y="1065465"/>
                    <a:pt x="66779" y="105308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A4BE58E-D951-41A3-A460-F68541D01578}"/>
                </a:ext>
              </a:extLst>
            </p:cNvPr>
            <p:cNvSpPr/>
            <p:nvPr/>
          </p:nvSpPr>
          <p:spPr>
            <a:xfrm>
              <a:off x="8724421" y="4013426"/>
              <a:ext cx="256222" cy="220055"/>
            </a:xfrm>
            <a:custGeom>
              <a:avLst/>
              <a:gdLst>
                <a:gd name="connsiteX0" fmla="*/ 43815 w 256222"/>
                <a:gd name="connsiteY0" fmla="*/ 218123 h 220055"/>
                <a:gd name="connsiteX1" fmla="*/ 20955 w 256222"/>
                <a:gd name="connsiteY1" fmla="*/ 213360 h 220055"/>
                <a:gd name="connsiteX2" fmla="*/ 10478 w 256222"/>
                <a:gd name="connsiteY2" fmla="*/ 209550 h 220055"/>
                <a:gd name="connsiteX3" fmla="*/ 0 w 256222"/>
                <a:gd name="connsiteY3" fmla="*/ 203835 h 220055"/>
                <a:gd name="connsiteX4" fmla="*/ 9525 w 256222"/>
                <a:gd name="connsiteY4" fmla="*/ 195263 h 220055"/>
                <a:gd name="connsiteX5" fmla="*/ 26670 w 256222"/>
                <a:gd name="connsiteY5" fmla="*/ 183833 h 220055"/>
                <a:gd name="connsiteX6" fmla="*/ 29528 w 256222"/>
                <a:gd name="connsiteY6" fmla="*/ 149542 h 220055"/>
                <a:gd name="connsiteX7" fmla="*/ 31433 w 256222"/>
                <a:gd name="connsiteY7" fmla="*/ 139065 h 220055"/>
                <a:gd name="connsiteX8" fmla="*/ 59055 w 256222"/>
                <a:gd name="connsiteY8" fmla="*/ 119063 h 220055"/>
                <a:gd name="connsiteX9" fmla="*/ 242888 w 256222"/>
                <a:gd name="connsiteY9" fmla="*/ 6667 h 220055"/>
                <a:gd name="connsiteX10" fmla="*/ 256223 w 256222"/>
                <a:gd name="connsiteY10" fmla="*/ 0 h 220055"/>
                <a:gd name="connsiteX11" fmla="*/ 204788 w 256222"/>
                <a:gd name="connsiteY11" fmla="*/ 86678 h 220055"/>
                <a:gd name="connsiteX12" fmla="*/ 165735 w 256222"/>
                <a:gd name="connsiteY12" fmla="*/ 189548 h 220055"/>
                <a:gd name="connsiteX13" fmla="*/ 153353 w 256222"/>
                <a:gd name="connsiteY13" fmla="*/ 201930 h 220055"/>
                <a:gd name="connsiteX14" fmla="*/ 43815 w 256222"/>
                <a:gd name="connsiteY14" fmla="*/ 218123 h 22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222" h="220055">
                  <a:moveTo>
                    <a:pt x="43815" y="218123"/>
                  </a:moveTo>
                  <a:cubicBezTo>
                    <a:pt x="36195" y="218123"/>
                    <a:pt x="26670" y="224790"/>
                    <a:pt x="20955" y="213360"/>
                  </a:cubicBezTo>
                  <a:cubicBezTo>
                    <a:pt x="20003" y="211455"/>
                    <a:pt x="13335" y="211455"/>
                    <a:pt x="10478" y="209550"/>
                  </a:cubicBezTo>
                  <a:cubicBezTo>
                    <a:pt x="6667" y="207645"/>
                    <a:pt x="0" y="209550"/>
                    <a:pt x="0" y="203835"/>
                  </a:cubicBezTo>
                  <a:cubicBezTo>
                    <a:pt x="0" y="199073"/>
                    <a:pt x="5715" y="198120"/>
                    <a:pt x="9525" y="195263"/>
                  </a:cubicBezTo>
                  <a:cubicBezTo>
                    <a:pt x="15240" y="191453"/>
                    <a:pt x="20955" y="188595"/>
                    <a:pt x="26670" y="183833"/>
                  </a:cubicBezTo>
                  <a:cubicBezTo>
                    <a:pt x="39053" y="174308"/>
                    <a:pt x="40957" y="160973"/>
                    <a:pt x="29528" y="149542"/>
                  </a:cubicBezTo>
                  <a:cubicBezTo>
                    <a:pt x="23813" y="143828"/>
                    <a:pt x="26670" y="142875"/>
                    <a:pt x="31433" y="139065"/>
                  </a:cubicBezTo>
                  <a:cubicBezTo>
                    <a:pt x="40957" y="132398"/>
                    <a:pt x="50482" y="125730"/>
                    <a:pt x="59055" y="119063"/>
                  </a:cubicBezTo>
                  <a:cubicBezTo>
                    <a:pt x="61913" y="117158"/>
                    <a:pt x="201930" y="28575"/>
                    <a:pt x="242888" y="6667"/>
                  </a:cubicBezTo>
                  <a:cubicBezTo>
                    <a:pt x="246698" y="4763"/>
                    <a:pt x="250508" y="2858"/>
                    <a:pt x="256223" y="0"/>
                  </a:cubicBezTo>
                  <a:cubicBezTo>
                    <a:pt x="238125" y="30480"/>
                    <a:pt x="221933" y="59055"/>
                    <a:pt x="204788" y="86678"/>
                  </a:cubicBezTo>
                  <a:cubicBezTo>
                    <a:pt x="184785" y="118110"/>
                    <a:pt x="170498" y="152400"/>
                    <a:pt x="165735" y="189548"/>
                  </a:cubicBezTo>
                  <a:cubicBezTo>
                    <a:pt x="164783" y="198120"/>
                    <a:pt x="160020" y="200978"/>
                    <a:pt x="153353" y="201930"/>
                  </a:cubicBezTo>
                  <a:cubicBezTo>
                    <a:pt x="135255" y="207645"/>
                    <a:pt x="62865" y="219075"/>
                    <a:pt x="43815" y="218123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1B68A7C-D504-4D08-81AD-AC317A7BD42D}"/>
                </a:ext>
              </a:extLst>
            </p:cNvPr>
            <p:cNvSpPr/>
            <p:nvPr/>
          </p:nvSpPr>
          <p:spPr>
            <a:xfrm>
              <a:off x="9328306" y="2684689"/>
              <a:ext cx="219095" cy="164725"/>
            </a:xfrm>
            <a:custGeom>
              <a:avLst/>
              <a:gdLst>
                <a:gd name="connsiteX0" fmla="*/ 0 w 219095"/>
                <a:gd name="connsiteY0" fmla="*/ 45720 h 164725"/>
                <a:gd name="connsiteX1" fmla="*/ 60007 w 219095"/>
                <a:gd name="connsiteY1" fmla="*/ 80010 h 164725"/>
                <a:gd name="connsiteX2" fmla="*/ 106680 w 219095"/>
                <a:gd name="connsiteY2" fmla="*/ 92393 h 164725"/>
                <a:gd name="connsiteX3" fmla="*/ 166688 w 219095"/>
                <a:gd name="connsiteY3" fmla="*/ 68580 h 164725"/>
                <a:gd name="connsiteX4" fmla="*/ 213360 w 219095"/>
                <a:gd name="connsiteY4" fmla="*/ 5715 h 164725"/>
                <a:gd name="connsiteX5" fmla="*/ 217170 w 219095"/>
                <a:gd name="connsiteY5" fmla="*/ 0 h 164725"/>
                <a:gd name="connsiteX6" fmla="*/ 217170 w 219095"/>
                <a:gd name="connsiteY6" fmla="*/ 6668 h 164725"/>
                <a:gd name="connsiteX7" fmla="*/ 144780 w 219095"/>
                <a:gd name="connsiteY7" fmla="*/ 159068 h 164725"/>
                <a:gd name="connsiteX8" fmla="*/ 133350 w 219095"/>
                <a:gd name="connsiteY8" fmla="*/ 160972 h 164725"/>
                <a:gd name="connsiteX9" fmla="*/ 14288 w 219095"/>
                <a:gd name="connsiteY9" fmla="*/ 59055 h 164725"/>
                <a:gd name="connsiteX10" fmla="*/ 0 w 219095"/>
                <a:gd name="connsiteY10" fmla="*/ 45720 h 16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095" h="164725">
                  <a:moveTo>
                    <a:pt x="0" y="45720"/>
                  </a:moveTo>
                  <a:cubicBezTo>
                    <a:pt x="19050" y="58102"/>
                    <a:pt x="39052" y="70485"/>
                    <a:pt x="60007" y="80010"/>
                  </a:cubicBezTo>
                  <a:cubicBezTo>
                    <a:pt x="75248" y="86678"/>
                    <a:pt x="90488" y="91440"/>
                    <a:pt x="106680" y="92393"/>
                  </a:cubicBezTo>
                  <a:cubicBezTo>
                    <a:pt x="130492" y="94297"/>
                    <a:pt x="149542" y="83820"/>
                    <a:pt x="166688" y="68580"/>
                  </a:cubicBezTo>
                  <a:cubicBezTo>
                    <a:pt x="186690" y="50482"/>
                    <a:pt x="200025" y="28575"/>
                    <a:pt x="213360" y="5715"/>
                  </a:cubicBezTo>
                  <a:cubicBezTo>
                    <a:pt x="214313" y="3810"/>
                    <a:pt x="215265" y="1905"/>
                    <a:pt x="217170" y="0"/>
                  </a:cubicBezTo>
                  <a:cubicBezTo>
                    <a:pt x="220980" y="2857"/>
                    <a:pt x="218123" y="4763"/>
                    <a:pt x="217170" y="6668"/>
                  </a:cubicBezTo>
                  <a:cubicBezTo>
                    <a:pt x="193357" y="57150"/>
                    <a:pt x="168592" y="108585"/>
                    <a:pt x="144780" y="159068"/>
                  </a:cubicBezTo>
                  <a:cubicBezTo>
                    <a:pt x="141923" y="165735"/>
                    <a:pt x="140017" y="166687"/>
                    <a:pt x="133350" y="160972"/>
                  </a:cubicBezTo>
                  <a:cubicBezTo>
                    <a:pt x="93345" y="126682"/>
                    <a:pt x="53340" y="93345"/>
                    <a:pt x="14288" y="59055"/>
                  </a:cubicBezTo>
                  <a:cubicBezTo>
                    <a:pt x="9525" y="55245"/>
                    <a:pt x="2857" y="52388"/>
                    <a:pt x="0" y="45720"/>
                  </a:cubicBezTo>
                  <a:close/>
                </a:path>
              </a:pathLst>
            </a:custGeom>
            <a:solidFill>
              <a:srgbClr val="D5A3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" name="Graphic 58">
            <a:extLst>
              <a:ext uri="{FF2B5EF4-FFF2-40B4-BE49-F238E27FC236}">
                <a16:creationId xmlns:a16="http://schemas.microsoft.com/office/drawing/2014/main" id="{434567E5-4718-4E77-AE4B-4355D62AE5CE}"/>
              </a:ext>
            </a:extLst>
          </p:cNvPr>
          <p:cNvGrpSpPr/>
          <p:nvPr/>
        </p:nvGrpSpPr>
        <p:grpSpPr>
          <a:xfrm>
            <a:off x="9607710" y="1074509"/>
            <a:ext cx="2135316" cy="3507054"/>
            <a:chOff x="5096714" y="2830594"/>
            <a:chExt cx="2333770" cy="383299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BD6804-8D3F-4160-8C46-502D02708208}"/>
                </a:ext>
              </a:extLst>
            </p:cNvPr>
            <p:cNvSpPr/>
            <p:nvPr/>
          </p:nvSpPr>
          <p:spPr>
            <a:xfrm>
              <a:off x="5095920" y="3144617"/>
              <a:ext cx="2291255" cy="3273141"/>
            </a:xfrm>
            <a:custGeom>
              <a:avLst/>
              <a:gdLst>
                <a:gd name="connsiteX0" fmla="*/ 2285451 w 2291255"/>
                <a:gd name="connsiteY0" fmla="*/ 178210 h 3273141"/>
                <a:gd name="connsiteX1" fmla="*/ 2120388 w 2291255"/>
                <a:gd name="connsiteY1" fmla="*/ 128728 h 3273141"/>
                <a:gd name="connsiteX2" fmla="*/ 2105248 w 2291255"/>
                <a:gd name="connsiteY2" fmla="*/ 130205 h 3273141"/>
                <a:gd name="connsiteX3" fmla="*/ 2068691 w 2291255"/>
                <a:gd name="connsiteY3" fmla="*/ 186333 h 3273141"/>
                <a:gd name="connsiteX4" fmla="*/ 1927261 w 2291255"/>
                <a:gd name="connsiteY4" fmla="*/ 402355 h 3273141"/>
                <a:gd name="connsiteX5" fmla="*/ 1915814 w 2291255"/>
                <a:gd name="connsiteY5" fmla="*/ 409002 h 3273141"/>
                <a:gd name="connsiteX6" fmla="*/ 1870394 w 2291255"/>
                <a:gd name="connsiteY6" fmla="*/ 410848 h 3273141"/>
                <a:gd name="connsiteX7" fmla="*/ 1722318 w 2291255"/>
                <a:gd name="connsiteY7" fmla="*/ 415649 h 3273141"/>
                <a:gd name="connsiteX8" fmla="*/ 1590859 w 2291255"/>
                <a:gd name="connsiteY8" fmla="*/ 418972 h 3273141"/>
                <a:gd name="connsiteX9" fmla="*/ 1583843 w 2291255"/>
                <a:gd name="connsiteY9" fmla="*/ 419341 h 3273141"/>
                <a:gd name="connsiteX10" fmla="*/ 1560948 w 2291255"/>
                <a:gd name="connsiteY10" fmla="*/ 411587 h 3273141"/>
                <a:gd name="connsiteX11" fmla="*/ 1469370 w 2291255"/>
                <a:gd name="connsiteY11" fmla="*/ 312254 h 3273141"/>
                <a:gd name="connsiteX12" fmla="*/ 1450537 w 2291255"/>
                <a:gd name="connsiteY12" fmla="*/ 306715 h 3273141"/>
                <a:gd name="connsiteX13" fmla="*/ 1232669 w 2291255"/>
                <a:gd name="connsiteY13" fmla="*/ 353612 h 3273141"/>
                <a:gd name="connsiteX14" fmla="*/ 1212729 w 2291255"/>
                <a:gd name="connsiteY14" fmla="*/ 366167 h 3273141"/>
                <a:gd name="connsiteX15" fmla="*/ 1209775 w 2291255"/>
                <a:gd name="connsiteY15" fmla="*/ 347703 h 3273141"/>
                <a:gd name="connsiteX16" fmla="*/ 1183557 w 2291255"/>
                <a:gd name="connsiteY16" fmla="*/ 362843 h 3273141"/>
                <a:gd name="connsiteX17" fmla="*/ 1097887 w 2291255"/>
                <a:gd name="connsiteY17" fmla="*/ 388692 h 3273141"/>
                <a:gd name="connsiteX18" fmla="*/ 1082377 w 2291255"/>
                <a:gd name="connsiteY18" fmla="*/ 398293 h 3273141"/>
                <a:gd name="connsiteX19" fmla="*/ 1082377 w 2291255"/>
                <a:gd name="connsiteY19" fmla="*/ 398662 h 3273141"/>
                <a:gd name="connsiteX20" fmla="*/ 1068715 w 2291255"/>
                <a:gd name="connsiteY20" fmla="*/ 400878 h 3273141"/>
                <a:gd name="connsiteX21" fmla="*/ 1057267 w 2291255"/>
                <a:gd name="connsiteY21" fmla="*/ 399770 h 3273141"/>
                <a:gd name="connsiteX22" fmla="*/ 988953 w 2291255"/>
                <a:gd name="connsiteY22" fmla="*/ 372444 h 3273141"/>
                <a:gd name="connsiteX23" fmla="*/ 939840 w 2291255"/>
                <a:gd name="connsiteY23" fmla="*/ 352504 h 3273141"/>
                <a:gd name="connsiteX24" fmla="*/ 933932 w 2291255"/>
                <a:gd name="connsiteY24" fmla="*/ 372444 h 3273141"/>
                <a:gd name="connsiteX25" fmla="*/ 933932 w 2291255"/>
                <a:gd name="connsiteY25" fmla="*/ 372444 h 3273141"/>
                <a:gd name="connsiteX26" fmla="*/ 923962 w 2291255"/>
                <a:gd name="connsiteY26" fmla="*/ 370229 h 3273141"/>
                <a:gd name="connsiteX27" fmla="*/ 916946 w 2291255"/>
                <a:gd name="connsiteY27" fmla="*/ 369859 h 3273141"/>
                <a:gd name="connsiteX28" fmla="*/ 789548 w 2291255"/>
                <a:gd name="connsiteY28" fmla="*/ 339210 h 3273141"/>
                <a:gd name="connsiteX29" fmla="*/ 672860 w 2291255"/>
                <a:gd name="connsiteY29" fmla="*/ 310777 h 3273141"/>
                <a:gd name="connsiteX30" fmla="*/ 655135 w 2291255"/>
                <a:gd name="connsiteY30" fmla="*/ 316316 h 3273141"/>
                <a:gd name="connsiteX31" fmla="*/ 602330 w 2291255"/>
                <a:gd name="connsiteY31" fmla="*/ 369859 h 3273141"/>
                <a:gd name="connsiteX32" fmla="*/ 561710 w 2291255"/>
                <a:gd name="connsiteY32" fmla="*/ 381307 h 3273141"/>
                <a:gd name="connsiteX33" fmla="*/ 409572 w 2291255"/>
                <a:gd name="connsiteY33" fmla="*/ 353242 h 3273141"/>
                <a:gd name="connsiteX34" fmla="*/ 275159 w 2291255"/>
                <a:gd name="connsiteY34" fmla="*/ 328501 h 3273141"/>
                <a:gd name="connsiteX35" fmla="*/ 264450 w 2291255"/>
                <a:gd name="connsiteY35" fmla="*/ 317423 h 3273141"/>
                <a:gd name="connsiteX36" fmla="*/ 202782 w 2291255"/>
                <a:gd name="connsiteY36" fmla="*/ 20163 h 3273141"/>
                <a:gd name="connsiteX37" fmla="*/ 185796 w 2291255"/>
                <a:gd name="connsiteY37" fmla="*/ 3177 h 3273141"/>
                <a:gd name="connsiteX38" fmla="*/ 169918 w 2291255"/>
                <a:gd name="connsiteY38" fmla="*/ 223 h 3273141"/>
                <a:gd name="connsiteX39" fmla="*/ 59137 w 2291255"/>
                <a:gd name="connsiteY39" fmla="*/ 5762 h 3273141"/>
                <a:gd name="connsiteX40" fmla="*/ 22949 w 2291255"/>
                <a:gd name="connsiteY40" fmla="*/ 10931 h 3273141"/>
                <a:gd name="connsiteX41" fmla="*/ 5224 w 2291255"/>
                <a:gd name="connsiteY41" fmla="*/ 13147 h 3273141"/>
                <a:gd name="connsiteX42" fmla="*/ 55 w 2291255"/>
                <a:gd name="connsiteY42" fmla="*/ 19425 h 3273141"/>
                <a:gd name="connsiteX43" fmla="*/ 4486 w 2291255"/>
                <a:gd name="connsiteY43" fmla="*/ 67060 h 3273141"/>
                <a:gd name="connsiteX44" fmla="*/ 28119 w 2291255"/>
                <a:gd name="connsiteY44" fmla="*/ 251325 h 3273141"/>
                <a:gd name="connsiteX45" fmla="*/ 61353 w 2291255"/>
                <a:gd name="connsiteY45" fmla="*/ 396447 h 3273141"/>
                <a:gd name="connsiteX46" fmla="*/ 149239 w 2291255"/>
                <a:gd name="connsiteY46" fmla="*/ 498364 h 3273141"/>
                <a:gd name="connsiteX47" fmla="*/ 238971 w 2291255"/>
                <a:gd name="connsiteY47" fmla="*/ 543046 h 3273141"/>
                <a:gd name="connsiteX48" fmla="*/ 318363 w 2291255"/>
                <a:gd name="connsiteY48" fmla="*/ 581450 h 3273141"/>
                <a:gd name="connsiteX49" fmla="*/ 542878 w 2291255"/>
                <a:gd name="connsiteY49" fmla="*/ 629085 h 3273141"/>
                <a:gd name="connsiteX50" fmla="*/ 555802 w 2291255"/>
                <a:gd name="connsiteY50" fmla="*/ 646810 h 3273141"/>
                <a:gd name="connsiteX51" fmla="*/ 523676 w 2291255"/>
                <a:gd name="connsiteY51" fmla="*/ 781223 h 3273141"/>
                <a:gd name="connsiteX52" fmla="*/ 471978 w 2291255"/>
                <a:gd name="connsiteY52" fmla="*/ 1000199 h 3273141"/>
                <a:gd name="connsiteX53" fmla="*/ 459423 w 2291255"/>
                <a:gd name="connsiteY53" fmla="*/ 1047096 h 3273141"/>
                <a:gd name="connsiteX54" fmla="*/ 300638 w 2291255"/>
                <a:gd name="connsiteY54" fmla="*/ 1319615 h 3273141"/>
                <a:gd name="connsiteX55" fmla="*/ 200936 w 2291255"/>
                <a:gd name="connsiteY55" fmla="*/ 1500556 h 3273141"/>
                <a:gd name="connsiteX56" fmla="*/ 200936 w 2291255"/>
                <a:gd name="connsiteY56" fmla="*/ 1516066 h 3273141"/>
                <a:gd name="connsiteX57" fmla="*/ 246356 w 2291255"/>
                <a:gd name="connsiteY57" fmla="*/ 1543391 h 3273141"/>
                <a:gd name="connsiteX58" fmla="*/ 304700 w 2291255"/>
                <a:gd name="connsiteY58" fmla="*/ 1538222 h 3273141"/>
                <a:gd name="connsiteX59" fmla="*/ 393694 w 2291255"/>
                <a:gd name="connsiteY59" fmla="*/ 1529728 h 3273141"/>
                <a:gd name="connsiteX60" fmla="*/ 476779 w 2291255"/>
                <a:gd name="connsiteY60" fmla="*/ 1529359 h 3273141"/>
                <a:gd name="connsiteX61" fmla="*/ 546570 w 2291255"/>
                <a:gd name="connsiteY61" fmla="*/ 1557054 h 3273141"/>
                <a:gd name="connsiteX62" fmla="*/ 631133 w 2291255"/>
                <a:gd name="connsiteY62" fmla="*/ 1581795 h 3273141"/>
                <a:gd name="connsiteX63" fmla="*/ 646642 w 2291255"/>
                <a:gd name="connsiteY63" fmla="*/ 1583642 h 3273141"/>
                <a:gd name="connsiteX64" fmla="*/ 658089 w 2291255"/>
                <a:gd name="connsiteY64" fmla="*/ 1598781 h 3273141"/>
                <a:gd name="connsiteX65" fmla="*/ 647380 w 2291255"/>
                <a:gd name="connsiteY65" fmla="*/ 1656018 h 3273141"/>
                <a:gd name="connsiteX66" fmla="*/ 575373 w 2291255"/>
                <a:gd name="connsiteY66" fmla="*/ 2021593 h 3273141"/>
                <a:gd name="connsiteX67" fmla="*/ 509274 w 2291255"/>
                <a:gd name="connsiteY67" fmla="*/ 2326608 h 3273141"/>
                <a:gd name="connsiteX68" fmla="*/ 462747 w 2291255"/>
                <a:gd name="connsiteY68" fmla="*/ 2527489 h 3273141"/>
                <a:gd name="connsiteX69" fmla="*/ 443914 w 2291255"/>
                <a:gd name="connsiteY69" fmla="*/ 2643808 h 3273141"/>
                <a:gd name="connsiteX70" fmla="*/ 428036 w 2291255"/>
                <a:gd name="connsiteY70" fmla="*/ 2768990 h 3273141"/>
                <a:gd name="connsiteX71" fmla="*/ 412896 w 2291255"/>
                <a:gd name="connsiteY71" fmla="*/ 2903773 h 3273141"/>
                <a:gd name="connsiteX72" fmla="*/ 397017 w 2291255"/>
                <a:gd name="connsiteY72" fmla="*/ 3038555 h 3273141"/>
                <a:gd name="connsiteX73" fmla="*/ 378185 w 2291255"/>
                <a:gd name="connsiteY73" fmla="*/ 3205464 h 3273141"/>
                <a:gd name="connsiteX74" fmla="*/ 392586 w 2291255"/>
                <a:gd name="connsiteY74" fmla="*/ 3234267 h 3273141"/>
                <a:gd name="connsiteX75" fmla="*/ 537339 w 2291255"/>
                <a:gd name="connsiteY75" fmla="*/ 3251622 h 3273141"/>
                <a:gd name="connsiteX76" fmla="*/ 592360 w 2291255"/>
                <a:gd name="connsiteY76" fmla="*/ 3254207 h 3273141"/>
                <a:gd name="connsiteX77" fmla="*/ 603438 w 2291255"/>
                <a:gd name="connsiteY77" fmla="*/ 3245345 h 3273141"/>
                <a:gd name="connsiteX78" fmla="*/ 644426 w 2291255"/>
                <a:gd name="connsiteY78" fmla="*/ 3052957 h 3273141"/>
                <a:gd name="connsiteX79" fmla="*/ 756684 w 2291255"/>
                <a:gd name="connsiteY79" fmla="*/ 2555553 h 3273141"/>
                <a:gd name="connsiteX80" fmla="*/ 794349 w 2291255"/>
                <a:gd name="connsiteY80" fmla="*/ 2434803 h 3273141"/>
                <a:gd name="connsiteX81" fmla="*/ 1029942 w 2291255"/>
                <a:gd name="connsiteY81" fmla="*/ 1994636 h 3273141"/>
                <a:gd name="connsiteX82" fmla="*/ 1078316 w 2291255"/>
                <a:gd name="connsiteY82" fmla="*/ 1904904 h 3273141"/>
                <a:gd name="connsiteX83" fmla="*/ 1094563 w 2291255"/>
                <a:gd name="connsiteY83" fmla="*/ 1939615 h 3273141"/>
                <a:gd name="connsiteX84" fmla="*/ 1247809 w 2291255"/>
                <a:gd name="connsiteY84" fmla="*/ 2257185 h 3273141"/>
                <a:gd name="connsiteX85" fmla="*/ 1291383 w 2291255"/>
                <a:gd name="connsiteY85" fmla="*/ 2372397 h 3273141"/>
                <a:gd name="connsiteX86" fmla="*/ 1337541 w 2291255"/>
                <a:gd name="connsiteY86" fmla="*/ 2633838 h 3273141"/>
                <a:gd name="connsiteX87" fmla="*/ 1389977 w 2291255"/>
                <a:gd name="connsiteY87" fmla="*/ 2897864 h 3273141"/>
                <a:gd name="connsiteX88" fmla="*/ 1429120 w 2291255"/>
                <a:gd name="connsiteY88" fmla="*/ 3073636 h 3273141"/>
                <a:gd name="connsiteX89" fmla="*/ 1479340 w 2291255"/>
                <a:gd name="connsiteY89" fmla="*/ 3264916 h 3273141"/>
                <a:gd name="connsiteX90" fmla="*/ 1492634 w 2291255"/>
                <a:gd name="connsiteY90" fmla="*/ 3272671 h 3273141"/>
                <a:gd name="connsiteX91" fmla="*/ 1732288 w 2291255"/>
                <a:gd name="connsiteY91" fmla="*/ 3231313 h 3273141"/>
                <a:gd name="connsiteX92" fmla="*/ 1731919 w 2291255"/>
                <a:gd name="connsiteY92" fmla="*/ 3218388 h 3273141"/>
                <a:gd name="connsiteX93" fmla="*/ 1716040 w 2291255"/>
                <a:gd name="connsiteY93" fmla="*/ 3110193 h 3273141"/>
                <a:gd name="connsiteX94" fmla="*/ 1696100 w 2291255"/>
                <a:gd name="connsiteY94" fmla="*/ 2969871 h 3273141"/>
                <a:gd name="connsiteX95" fmla="*/ 1675421 w 2291255"/>
                <a:gd name="connsiteY95" fmla="*/ 2829550 h 3273141"/>
                <a:gd name="connsiteX96" fmla="*/ 1653265 w 2291255"/>
                <a:gd name="connsiteY96" fmla="*/ 2669288 h 3273141"/>
                <a:gd name="connsiteX97" fmla="*/ 1632217 w 2291255"/>
                <a:gd name="connsiteY97" fmla="*/ 2525643 h 3273141"/>
                <a:gd name="connsiteX98" fmla="*/ 1613753 w 2291255"/>
                <a:gd name="connsiteY98" fmla="*/ 2393445 h 3273141"/>
                <a:gd name="connsiteX99" fmla="*/ 1596398 w 2291255"/>
                <a:gd name="connsiteY99" fmla="*/ 2258662 h 3273141"/>
                <a:gd name="connsiteX100" fmla="*/ 1588274 w 2291255"/>
                <a:gd name="connsiteY100" fmla="*/ 2186286 h 3273141"/>
                <a:gd name="connsiteX101" fmla="*/ 1559471 w 2291255"/>
                <a:gd name="connsiteY101" fmla="*/ 2051134 h 3273141"/>
                <a:gd name="connsiteX102" fmla="*/ 1485987 w 2291255"/>
                <a:gd name="connsiteY102" fmla="*/ 1739103 h 3273141"/>
                <a:gd name="connsiteX103" fmla="*/ 1491157 w 2291255"/>
                <a:gd name="connsiteY103" fmla="*/ 1672635 h 3273141"/>
                <a:gd name="connsiteX104" fmla="*/ 1503342 w 2291255"/>
                <a:gd name="connsiteY104" fmla="*/ 1635708 h 3273141"/>
                <a:gd name="connsiteX105" fmla="*/ 1505189 w 2291255"/>
                <a:gd name="connsiteY105" fmla="*/ 1462522 h 3273141"/>
                <a:gd name="connsiteX106" fmla="*/ 1507774 w 2291255"/>
                <a:gd name="connsiteY106" fmla="*/ 1242438 h 3273141"/>
                <a:gd name="connsiteX107" fmla="*/ 1509989 w 2291255"/>
                <a:gd name="connsiteY107" fmla="*/ 1041557 h 3273141"/>
                <a:gd name="connsiteX108" fmla="*/ 1512574 w 2291255"/>
                <a:gd name="connsiteY108" fmla="*/ 749836 h 3273141"/>
                <a:gd name="connsiteX109" fmla="*/ 1535838 w 2291255"/>
                <a:gd name="connsiteY109" fmla="*/ 682998 h 3273141"/>
                <a:gd name="connsiteX110" fmla="*/ 1552824 w 2291255"/>
                <a:gd name="connsiteY110" fmla="*/ 673028 h 3273141"/>
                <a:gd name="connsiteX111" fmla="*/ 1618923 w 2291255"/>
                <a:gd name="connsiteY111" fmla="*/ 663058 h 3273141"/>
                <a:gd name="connsiteX112" fmla="*/ 1805772 w 2291255"/>
                <a:gd name="connsiteY112" fmla="*/ 633516 h 3273141"/>
                <a:gd name="connsiteX113" fmla="*/ 2012562 w 2291255"/>
                <a:gd name="connsiteY113" fmla="*/ 600282 h 3273141"/>
                <a:gd name="connsiteX114" fmla="*/ 2044688 w 2291255"/>
                <a:gd name="connsiteY114" fmla="*/ 584773 h 3273141"/>
                <a:gd name="connsiteX115" fmla="*/ 2176517 w 2291255"/>
                <a:gd name="connsiteY115" fmla="*/ 369859 h 3273141"/>
                <a:gd name="connsiteX116" fmla="*/ 2289143 w 2291255"/>
                <a:gd name="connsiteY116" fmla="*/ 188180 h 3273141"/>
                <a:gd name="connsiteX117" fmla="*/ 2285451 w 2291255"/>
                <a:gd name="connsiteY117" fmla="*/ 178210 h 3273141"/>
                <a:gd name="connsiteX118" fmla="*/ 1339757 w 2291255"/>
                <a:gd name="connsiteY118" fmla="*/ 1383499 h 3273141"/>
                <a:gd name="connsiteX119" fmla="*/ 1340126 w 2291255"/>
                <a:gd name="connsiteY119" fmla="*/ 1383499 h 3273141"/>
                <a:gd name="connsiteX120" fmla="*/ 1340126 w 2291255"/>
                <a:gd name="connsiteY120" fmla="*/ 1383499 h 3273141"/>
                <a:gd name="connsiteX121" fmla="*/ 1339757 w 2291255"/>
                <a:gd name="connsiteY121" fmla="*/ 1383499 h 3273141"/>
                <a:gd name="connsiteX122" fmla="*/ 1339757 w 2291255"/>
                <a:gd name="connsiteY122" fmla="*/ 1383499 h 3273141"/>
                <a:gd name="connsiteX123" fmla="*/ 1153277 w 2291255"/>
                <a:gd name="connsiteY123" fmla="*/ 1449967 h 3273141"/>
                <a:gd name="connsiteX124" fmla="*/ 1153277 w 2291255"/>
                <a:gd name="connsiteY124" fmla="*/ 1449967 h 3273141"/>
                <a:gd name="connsiteX125" fmla="*/ 1153277 w 2291255"/>
                <a:gd name="connsiteY125" fmla="*/ 1449967 h 3273141"/>
                <a:gd name="connsiteX126" fmla="*/ 1153277 w 2291255"/>
                <a:gd name="connsiteY126" fmla="*/ 1449967 h 327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291255" h="3273141">
                  <a:moveTo>
                    <a:pt x="2285451" y="178210"/>
                  </a:moveTo>
                  <a:cubicBezTo>
                    <a:pt x="2278804" y="176732"/>
                    <a:pt x="2162485" y="144606"/>
                    <a:pt x="2120388" y="128728"/>
                  </a:cubicBezTo>
                  <a:cubicBezTo>
                    <a:pt x="2115218" y="128358"/>
                    <a:pt x="2110418" y="121712"/>
                    <a:pt x="2105248" y="130205"/>
                  </a:cubicBezTo>
                  <a:cubicBezTo>
                    <a:pt x="2093801" y="149407"/>
                    <a:pt x="2081246" y="167501"/>
                    <a:pt x="2068691" y="186333"/>
                  </a:cubicBezTo>
                  <a:cubicBezTo>
                    <a:pt x="2021425" y="258341"/>
                    <a:pt x="1974158" y="330348"/>
                    <a:pt x="1927261" y="402355"/>
                  </a:cubicBezTo>
                  <a:cubicBezTo>
                    <a:pt x="1924307" y="406786"/>
                    <a:pt x="1921353" y="409002"/>
                    <a:pt x="1915814" y="409002"/>
                  </a:cubicBezTo>
                  <a:cubicBezTo>
                    <a:pt x="1900674" y="409002"/>
                    <a:pt x="1885534" y="410110"/>
                    <a:pt x="1870394" y="410848"/>
                  </a:cubicBezTo>
                  <a:cubicBezTo>
                    <a:pt x="1820912" y="412325"/>
                    <a:pt x="1771800" y="413802"/>
                    <a:pt x="1722318" y="415649"/>
                  </a:cubicBezTo>
                  <a:cubicBezTo>
                    <a:pt x="1678375" y="417495"/>
                    <a:pt x="1634802" y="417864"/>
                    <a:pt x="1590859" y="418972"/>
                  </a:cubicBezTo>
                  <a:cubicBezTo>
                    <a:pt x="1588643" y="418972"/>
                    <a:pt x="1585689" y="418603"/>
                    <a:pt x="1583843" y="419341"/>
                  </a:cubicBezTo>
                  <a:cubicBezTo>
                    <a:pt x="1573872" y="423034"/>
                    <a:pt x="1567595" y="418603"/>
                    <a:pt x="1560948" y="411587"/>
                  </a:cubicBezTo>
                  <a:cubicBezTo>
                    <a:pt x="1530668" y="378353"/>
                    <a:pt x="1499650" y="345488"/>
                    <a:pt x="1469370" y="312254"/>
                  </a:cubicBezTo>
                  <a:cubicBezTo>
                    <a:pt x="1463461" y="305976"/>
                    <a:pt x="1458292" y="305238"/>
                    <a:pt x="1450537" y="306715"/>
                  </a:cubicBezTo>
                  <a:cubicBezTo>
                    <a:pt x="1378161" y="322593"/>
                    <a:pt x="1305415" y="338102"/>
                    <a:pt x="1232669" y="353612"/>
                  </a:cubicBezTo>
                  <a:cubicBezTo>
                    <a:pt x="1217529" y="356935"/>
                    <a:pt x="1214206" y="357304"/>
                    <a:pt x="1212729" y="366167"/>
                  </a:cubicBezTo>
                  <a:cubicBezTo>
                    <a:pt x="1209405" y="356935"/>
                    <a:pt x="1210883" y="356935"/>
                    <a:pt x="1209775" y="347703"/>
                  </a:cubicBezTo>
                  <a:cubicBezTo>
                    <a:pt x="1202759" y="355458"/>
                    <a:pt x="1194266" y="360628"/>
                    <a:pt x="1183557" y="362843"/>
                  </a:cubicBezTo>
                  <a:cubicBezTo>
                    <a:pt x="1154385" y="369490"/>
                    <a:pt x="1127059" y="381676"/>
                    <a:pt x="1097887" y="388692"/>
                  </a:cubicBezTo>
                  <a:cubicBezTo>
                    <a:pt x="1091978" y="390169"/>
                    <a:pt x="1085332" y="391277"/>
                    <a:pt x="1082377" y="398293"/>
                  </a:cubicBezTo>
                  <a:cubicBezTo>
                    <a:pt x="1082377" y="398293"/>
                    <a:pt x="1082377" y="398662"/>
                    <a:pt x="1082377" y="398662"/>
                  </a:cubicBezTo>
                  <a:cubicBezTo>
                    <a:pt x="1077577" y="397924"/>
                    <a:pt x="1073146" y="399770"/>
                    <a:pt x="1068715" y="400878"/>
                  </a:cubicBezTo>
                  <a:cubicBezTo>
                    <a:pt x="1062806" y="400509"/>
                    <a:pt x="1057267" y="399770"/>
                    <a:pt x="1057267" y="399770"/>
                  </a:cubicBezTo>
                  <a:cubicBezTo>
                    <a:pt x="1035481" y="388323"/>
                    <a:pt x="1011109" y="382784"/>
                    <a:pt x="988953" y="372444"/>
                  </a:cubicBezTo>
                  <a:cubicBezTo>
                    <a:pt x="972705" y="365059"/>
                    <a:pt x="954980" y="362105"/>
                    <a:pt x="939840" y="352504"/>
                  </a:cubicBezTo>
                  <a:cubicBezTo>
                    <a:pt x="935778" y="362105"/>
                    <a:pt x="937994" y="362843"/>
                    <a:pt x="933932" y="372444"/>
                  </a:cubicBezTo>
                  <a:cubicBezTo>
                    <a:pt x="933932" y="372444"/>
                    <a:pt x="933932" y="372444"/>
                    <a:pt x="933932" y="372444"/>
                  </a:cubicBezTo>
                  <a:cubicBezTo>
                    <a:pt x="932086" y="370229"/>
                    <a:pt x="929131" y="369121"/>
                    <a:pt x="923962" y="370229"/>
                  </a:cubicBezTo>
                  <a:cubicBezTo>
                    <a:pt x="921746" y="370598"/>
                    <a:pt x="919161" y="370229"/>
                    <a:pt x="916946" y="369859"/>
                  </a:cubicBezTo>
                  <a:cubicBezTo>
                    <a:pt x="874480" y="359520"/>
                    <a:pt x="832014" y="349180"/>
                    <a:pt x="789548" y="339210"/>
                  </a:cubicBezTo>
                  <a:cubicBezTo>
                    <a:pt x="750775" y="329609"/>
                    <a:pt x="711633" y="320378"/>
                    <a:pt x="672860" y="310777"/>
                  </a:cubicBezTo>
                  <a:cubicBezTo>
                    <a:pt x="665475" y="308930"/>
                    <a:pt x="660674" y="310777"/>
                    <a:pt x="655135" y="316316"/>
                  </a:cubicBezTo>
                  <a:cubicBezTo>
                    <a:pt x="637780" y="334410"/>
                    <a:pt x="618578" y="351027"/>
                    <a:pt x="602330" y="369859"/>
                  </a:cubicBezTo>
                  <a:cubicBezTo>
                    <a:pt x="590513" y="383892"/>
                    <a:pt x="578327" y="384630"/>
                    <a:pt x="561710" y="381307"/>
                  </a:cubicBezTo>
                  <a:cubicBezTo>
                    <a:pt x="511121" y="370967"/>
                    <a:pt x="460162" y="362474"/>
                    <a:pt x="409572" y="353242"/>
                  </a:cubicBezTo>
                  <a:cubicBezTo>
                    <a:pt x="364891" y="345118"/>
                    <a:pt x="319840" y="336625"/>
                    <a:pt x="275159" y="328501"/>
                  </a:cubicBezTo>
                  <a:cubicBezTo>
                    <a:pt x="268512" y="327394"/>
                    <a:pt x="265927" y="324439"/>
                    <a:pt x="264450" y="317423"/>
                  </a:cubicBezTo>
                  <a:cubicBezTo>
                    <a:pt x="244140" y="218460"/>
                    <a:pt x="223461" y="119496"/>
                    <a:pt x="202782" y="20163"/>
                  </a:cubicBezTo>
                  <a:cubicBezTo>
                    <a:pt x="200936" y="10562"/>
                    <a:pt x="199459" y="961"/>
                    <a:pt x="185796" y="3177"/>
                  </a:cubicBezTo>
                  <a:cubicBezTo>
                    <a:pt x="180996" y="-516"/>
                    <a:pt x="175087" y="-147"/>
                    <a:pt x="169918" y="223"/>
                  </a:cubicBezTo>
                  <a:cubicBezTo>
                    <a:pt x="132991" y="1330"/>
                    <a:pt x="96064" y="4285"/>
                    <a:pt x="59137" y="5762"/>
                  </a:cubicBezTo>
                  <a:cubicBezTo>
                    <a:pt x="47321" y="6500"/>
                    <a:pt x="34397" y="3915"/>
                    <a:pt x="22949" y="10931"/>
                  </a:cubicBezTo>
                  <a:cubicBezTo>
                    <a:pt x="17041" y="11670"/>
                    <a:pt x="11133" y="12409"/>
                    <a:pt x="5224" y="13147"/>
                  </a:cubicBezTo>
                  <a:cubicBezTo>
                    <a:pt x="1162" y="13516"/>
                    <a:pt x="-315" y="14993"/>
                    <a:pt x="55" y="19425"/>
                  </a:cubicBezTo>
                  <a:cubicBezTo>
                    <a:pt x="1532" y="35303"/>
                    <a:pt x="2640" y="51182"/>
                    <a:pt x="4486" y="67060"/>
                  </a:cubicBezTo>
                  <a:cubicBezTo>
                    <a:pt x="11871" y="128728"/>
                    <a:pt x="17780" y="190395"/>
                    <a:pt x="28119" y="251325"/>
                  </a:cubicBezTo>
                  <a:cubicBezTo>
                    <a:pt x="36243" y="300437"/>
                    <a:pt x="44367" y="349550"/>
                    <a:pt x="61353" y="396447"/>
                  </a:cubicBezTo>
                  <a:cubicBezTo>
                    <a:pt x="77601" y="441497"/>
                    <a:pt x="104557" y="477316"/>
                    <a:pt x="149239" y="498364"/>
                  </a:cubicBezTo>
                  <a:cubicBezTo>
                    <a:pt x="179519" y="512397"/>
                    <a:pt x="209060" y="528275"/>
                    <a:pt x="238971" y="543046"/>
                  </a:cubicBezTo>
                  <a:cubicBezTo>
                    <a:pt x="265558" y="555970"/>
                    <a:pt x="290668" y="571479"/>
                    <a:pt x="318363" y="581450"/>
                  </a:cubicBezTo>
                  <a:cubicBezTo>
                    <a:pt x="390740" y="608037"/>
                    <a:pt x="466439" y="620592"/>
                    <a:pt x="542878" y="629085"/>
                  </a:cubicBezTo>
                  <a:cubicBezTo>
                    <a:pt x="558387" y="630931"/>
                    <a:pt x="559495" y="631670"/>
                    <a:pt x="555802" y="646810"/>
                  </a:cubicBezTo>
                  <a:cubicBezTo>
                    <a:pt x="545093" y="691491"/>
                    <a:pt x="534385" y="736542"/>
                    <a:pt x="523676" y="781223"/>
                  </a:cubicBezTo>
                  <a:cubicBezTo>
                    <a:pt x="506320" y="854338"/>
                    <a:pt x="489703" y="927453"/>
                    <a:pt x="471978" y="1000199"/>
                  </a:cubicBezTo>
                  <a:cubicBezTo>
                    <a:pt x="468286" y="1016077"/>
                    <a:pt x="467547" y="1033064"/>
                    <a:pt x="459423" y="1047096"/>
                  </a:cubicBezTo>
                  <a:cubicBezTo>
                    <a:pt x="405510" y="1137197"/>
                    <a:pt x="351597" y="1227668"/>
                    <a:pt x="300638" y="1319615"/>
                  </a:cubicBezTo>
                  <a:cubicBezTo>
                    <a:pt x="267404" y="1379806"/>
                    <a:pt x="234170" y="1440366"/>
                    <a:pt x="200936" y="1500556"/>
                  </a:cubicBezTo>
                  <a:cubicBezTo>
                    <a:pt x="197982" y="1506095"/>
                    <a:pt x="197613" y="1510896"/>
                    <a:pt x="200936" y="1516066"/>
                  </a:cubicBezTo>
                  <a:cubicBezTo>
                    <a:pt x="211276" y="1533052"/>
                    <a:pt x="225308" y="1544868"/>
                    <a:pt x="246356" y="1543391"/>
                  </a:cubicBezTo>
                  <a:cubicBezTo>
                    <a:pt x="265927" y="1542284"/>
                    <a:pt x="285129" y="1540068"/>
                    <a:pt x="304700" y="1538222"/>
                  </a:cubicBezTo>
                  <a:cubicBezTo>
                    <a:pt x="334242" y="1535267"/>
                    <a:pt x="363783" y="1531206"/>
                    <a:pt x="393694" y="1529728"/>
                  </a:cubicBezTo>
                  <a:cubicBezTo>
                    <a:pt x="421389" y="1528251"/>
                    <a:pt x="449084" y="1522712"/>
                    <a:pt x="476779" y="1529359"/>
                  </a:cubicBezTo>
                  <a:cubicBezTo>
                    <a:pt x="501520" y="1535267"/>
                    <a:pt x="524045" y="1545607"/>
                    <a:pt x="546570" y="1557054"/>
                  </a:cubicBezTo>
                  <a:cubicBezTo>
                    <a:pt x="573158" y="1571086"/>
                    <a:pt x="599376" y="1585488"/>
                    <a:pt x="631133" y="1581795"/>
                  </a:cubicBezTo>
                  <a:cubicBezTo>
                    <a:pt x="635933" y="1581057"/>
                    <a:pt x="641472" y="1582903"/>
                    <a:pt x="646642" y="1583642"/>
                  </a:cubicBezTo>
                  <a:cubicBezTo>
                    <a:pt x="655504" y="1584749"/>
                    <a:pt x="660305" y="1588442"/>
                    <a:pt x="658089" y="1598781"/>
                  </a:cubicBezTo>
                  <a:cubicBezTo>
                    <a:pt x="654027" y="1617614"/>
                    <a:pt x="651442" y="1637185"/>
                    <a:pt x="647380" y="1656018"/>
                  </a:cubicBezTo>
                  <a:cubicBezTo>
                    <a:pt x="623378" y="1777876"/>
                    <a:pt x="600483" y="1900104"/>
                    <a:pt x="575373" y="2021593"/>
                  </a:cubicBezTo>
                  <a:cubicBezTo>
                    <a:pt x="554325" y="2123510"/>
                    <a:pt x="531800" y="2225059"/>
                    <a:pt x="509274" y="2326608"/>
                  </a:cubicBezTo>
                  <a:cubicBezTo>
                    <a:pt x="494504" y="2393814"/>
                    <a:pt x="478995" y="2460652"/>
                    <a:pt x="462747" y="2527489"/>
                  </a:cubicBezTo>
                  <a:cubicBezTo>
                    <a:pt x="453515" y="2565893"/>
                    <a:pt x="448715" y="2604666"/>
                    <a:pt x="443914" y="2643808"/>
                  </a:cubicBezTo>
                  <a:cubicBezTo>
                    <a:pt x="438744" y="2685536"/>
                    <a:pt x="432836" y="2727263"/>
                    <a:pt x="428036" y="2768990"/>
                  </a:cubicBezTo>
                  <a:cubicBezTo>
                    <a:pt x="422866" y="2814041"/>
                    <a:pt x="418065" y="2859091"/>
                    <a:pt x="412896" y="2903773"/>
                  </a:cubicBezTo>
                  <a:cubicBezTo>
                    <a:pt x="407726" y="2948823"/>
                    <a:pt x="402187" y="2993505"/>
                    <a:pt x="397017" y="3038555"/>
                  </a:cubicBezTo>
                  <a:cubicBezTo>
                    <a:pt x="390740" y="3094315"/>
                    <a:pt x="384462" y="3149705"/>
                    <a:pt x="378185" y="3205464"/>
                  </a:cubicBezTo>
                  <a:cubicBezTo>
                    <a:pt x="375969" y="3223189"/>
                    <a:pt x="375969" y="3227251"/>
                    <a:pt x="392586" y="3234267"/>
                  </a:cubicBezTo>
                  <a:cubicBezTo>
                    <a:pt x="443914" y="3256054"/>
                    <a:pt x="528846" y="3251253"/>
                    <a:pt x="537339" y="3251622"/>
                  </a:cubicBezTo>
                  <a:cubicBezTo>
                    <a:pt x="555433" y="3252730"/>
                    <a:pt x="573896" y="3253100"/>
                    <a:pt x="592360" y="3254207"/>
                  </a:cubicBezTo>
                  <a:cubicBezTo>
                    <a:pt x="599376" y="3254577"/>
                    <a:pt x="601961" y="3252361"/>
                    <a:pt x="603438" y="3245345"/>
                  </a:cubicBezTo>
                  <a:cubicBezTo>
                    <a:pt x="616731" y="3181093"/>
                    <a:pt x="630394" y="3117209"/>
                    <a:pt x="644426" y="3052957"/>
                  </a:cubicBezTo>
                  <a:cubicBezTo>
                    <a:pt x="680984" y="2887156"/>
                    <a:pt x="715695" y="2720616"/>
                    <a:pt x="756684" y="2555553"/>
                  </a:cubicBezTo>
                  <a:cubicBezTo>
                    <a:pt x="766654" y="2514565"/>
                    <a:pt x="773670" y="2473207"/>
                    <a:pt x="794349" y="2434803"/>
                  </a:cubicBezTo>
                  <a:cubicBezTo>
                    <a:pt x="873741" y="2288573"/>
                    <a:pt x="951657" y="2141235"/>
                    <a:pt x="1029942" y="1994636"/>
                  </a:cubicBezTo>
                  <a:cubicBezTo>
                    <a:pt x="1045820" y="1965095"/>
                    <a:pt x="1061698" y="1935923"/>
                    <a:pt x="1078316" y="1904904"/>
                  </a:cubicBezTo>
                  <a:cubicBezTo>
                    <a:pt x="1084224" y="1917459"/>
                    <a:pt x="1089394" y="1928537"/>
                    <a:pt x="1094563" y="1939615"/>
                  </a:cubicBezTo>
                  <a:cubicBezTo>
                    <a:pt x="1145522" y="2045226"/>
                    <a:pt x="1197220" y="2150836"/>
                    <a:pt x="1247809" y="2257185"/>
                  </a:cubicBezTo>
                  <a:cubicBezTo>
                    <a:pt x="1265534" y="2294112"/>
                    <a:pt x="1285105" y="2329931"/>
                    <a:pt x="1291383" y="2372397"/>
                  </a:cubicBezTo>
                  <a:cubicBezTo>
                    <a:pt x="1304307" y="2459913"/>
                    <a:pt x="1321663" y="2546691"/>
                    <a:pt x="1337541" y="2633838"/>
                  </a:cubicBezTo>
                  <a:cubicBezTo>
                    <a:pt x="1353789" y="2722093"/>
                    <a:pt x="1370775" y="2809979"/>
                    <a:pt x="1389977" y="2897864"/>
                  </a:cubicBezTo>
                  <a:cubicBezTo>
                    <a:pt x="1402532" y="2956578"/>
                    <a:pt x="1415087" y="3014922"/>
                    <a:pt x="1429120" y="3073636"/>
                  </a:cubicBezTo>
                  <a:cubicBezTo>
                    <a:pt x="1444260" y="3137888"/>
                    <a:pt x="1460877" y="3201771"/>
                    <a:pt x="1479340" y="3264916"/>
                  </a:cubicBezTo>
                  <a:cubicBezTo>
                    <a:pt x="1481556" y="3272302"/>
                    <a:pt x="1484510" y="3274148"/>
                    <a:pt x="1492634" y="3272671"/>
                  </a:cubicBezTo>
                  <a:cubicBezTo>
                    <a:pt x="1522914" y="3266393"/>
                    <a:pt x="1728595" y="3234636"/>
                    <a:pt x="1732288" y="3231313"/>
                  </a:cubicBezTo>
                  <a:cubicBezTo>
                    <a:pt x="1732288" y="3226882"/>
                    <a:pt x="1732288" y="3222451"/>
                    <a:pt x="1731919" y="3218388"/>
                  </a:cubicBezTo>
                  <a:cubicBezTo>
                    <a:pt x="1726749" y="3182200"/>
                    <a:pt x="1721210" y="3146012"/>
                    <a:pt x="1716040" y="3110193"/>
                  </a:cubicBezTo>
                  <a:cubicBezTo>
                    <a:pt x="1709394" y="3063296"/>
                    <a:pt x="1702747" y="3016768"/>
                    <a:pt x="1696100" y="2969871"/>
                  </a:cubicBezTo>
                  <a:cubicBezTo>
                    <a:pt x="1689453" y="2922974"/>
                    <a:pt x="1682068" y="2876447"/>
                    <a:pt x="1675421" y="2829550"/>
                  </a:cubicBezTo>
                  <a:cubicBezTo>
                    <a:pt x="1667666" y="2776006"/>
                    <a:pt x="1660650" y="2722462"/>
                    <a:pt x="1653265" y="2669288"/>
                  </a:cubicBezTo>
                  <a:cubicBezTo>
                    <a:pt x="1646618" y="2621283"/>
                    <a:pt x="1639233" y="2573278"/>
                    <a:pt x="1632217" y="2525643"/>
                  </a:cubicBezTo>
                  <a:cubicBezTo>
                    <a:pt x="1625939" y="2481700"/>
                    <a:pt x="1619662" y="2437757"/>
                    <a:pt x="1613753" y="2393445"/>
                  </a:cubicBezTo>
                  <a:cubicBezTo>
                    <a:pt x="1607845" y="2348764"/>
                    <a:pt x="1602306" y="2303713"/>
                    <a:pt x="1596398" y="2258662"/>
                  </a:cubicBezTo>
                  <a:cubicBezTo>
                    <a:pt x="1593074" y="2234660"/>
                    <a:pt x="1591966" y="2210288"/>
                    <a:pt x="1588274" y="2186286"/>
                  </a:cubicBezTo>
                  <a:cubicBezTo>
                    <a:pt x="1581258" y="2140866"/>
                    <a:pt x="1569810" y="2096185"/>
                    <a:pt x="1559471" y="2051134"/>
                  </a:cubicBezTo>
                  <a:cubicBezTo>
                    <a:pt x="1535469" y="1947001"/>
                    <a:pt x="1511466" y="1842867"/>
                    <a:pt x="1485987" y="1739103"/>
                  </a:cubicBezTo>
                  <a:cubicBezTo>
                    <a:pt x="1480079" y="1715470"/>
                    <a:pt x="1480079" y="1694422"/>
                    <a:pt x="1491157" y="1672635"/>
                  </a:cubicBezTo>
                  <a:cubicBezTo>
                    <a:pt x="1497065" y="1661188"/>
                    <a:pt x="1502973" y="1649371"/>
                    <a:pt x="1503342" y="1635708"/>
                  </a:cubicBezTo>
                  <a:cubicBezTo>
                    <a:pt x="1504081" y="1578103"/>
                    <a:pt x="1502973" y="1520128"/>
                    <a:pt x="1505189" y="1462522"/>
                  </a:cubicBezTo>
                  <a:cubicBezTo>
                    <a:pt x="1507774" y="1389407"/>
                    <a:pt x="1504819" y="1315923"/>
                    <a:pt x="1507774" y="1242438"/>
                  </a:cubicBezTo>
                  <a:cubicBezTo>
                    <a:pt x="1510358" y="1175601"/>
                    <a:pt x="1508512" y="1108394"/>
                    <a:pt x="1509989" y="1041557"/>
                  </a:cubicBezTo>
                  <a:cubicBezTo>
                    <a:pt x="1512574" y="944440"/>
                    <a:pt x="1512943" y="846953"/>
                    <a:pt x="1512574" y="749836"/>
                  </a:cubicBezTo>
                  <a:cubicBezTo>
                    <a:pt x="1512574" y="723618"/>
                    <a:pt x="1516636" y="701831"/>
                    <a:pt x="1535838" y="682998"/>
                  </a:cubicBezTo>
                  <a:cubicBezTo>
                    <a:pt x="1541008" y="677828"/>
                    <a:pt x="1545808" y="674136"/>
                    <a:pt x="1552824" y="673028"/>
                  </a:cubicBezTo>
                  <a:cubicBezTo>
                    <a:pt x="1574980" y="669705"/>
                    <a:pt x="1596767" y="666381"/>
                    <a:pt x="1618923" y="663058"/>
                  </a:cubicBezTo>
                  <a:cubicBezTo>
                    <a:pt x="1681329" y="653457"/>
                    <a:pt x="1743735" y="643487"/>
                    <a:pt x="1805772" y="633516"/>
                  </a:cubicBezTo>
                  <a:cubicBezTo>
                    <a:pt x="1874825" y="622438"/>
                    <a:pt x="1943878" y="611730"/>
                    <a:pt x="2012562" y="600282"/>
                  </a:cubicBezTo>
                  <a:cubicBezTo>
                    <a:pt x="2024379" y="598436"/>
                    <a:pt x="2036564" y="598805"/>
                    <a:pt x="2044688" y="584773"/>
                  </a:cubicBezTo>
                  <a:cubicBezTo>
                    <a:pt x="2087893" y="512766"/>
                    <a:pt x="2132574" y="441497"/>
                    <a:pt x="2176517" y="369859"/>
                  </a:cubicBezTo>
                  <a:cubicBezTo>
                    <a:pt x="2213813" y="309300"/>
                    <a:pt x="2251478" y="248370"/>
                    <a:pt x="2289143" y="188180"/>
                  </a:cubicBezTo>
                  <a:cubicBezTo>
                    <a:pt x="2292098" y="182641"/>
                    <a:pt x="2292836" y="180056"/>
                    <a:pt x="2285451" y="178210"/>
                  </a:cubicBezTo>
                  <a:close/>
                  <a:moveTo>
                    <a:pt x="1339757" y="1383499"/>
                  </a:moveTo>
                  <a:cubicBezTo>
                    <a:pt x="1339757" y="1383499"/>
                    <a:pt x="1340126" y="1383499"/>
                    <a:pt x="1340126" y="1383499"/>
                  </a:cubicBezTo>
                  <a:lnTo>
                    <a:pt x="1340126" y="1383499"/>
                  </a:lnTo>
                  <a:cubicBezTo>
                    <a:pt x="1340126" y="1383499"/>
                    <a:pt x="1340126" y="1383868"/>
                    <a:pt x="1339757" y="1383499"/>
                  </a:cubicBezTo>
                  <a:cubicBezTo>
                    <a:pt x="1339757" y="1383868"/>
                    <a:pt x="1339757" y="1383499"/>
                    <a:pt x="1339757" y="1383499"/>
                  </a:cubicBezTo>
                  <a:close/>
                  <a:moveTo>
                    <a:pt x="1153277" y="1449967"/>
                  </a:moveTo>
                  <a:cubicBezTo>
                    <a:pt x="1153277" y="1449967"/>
                    <a:pt x="1153277" y="1449967"/>
                    <a:pt x="1153277" y="1449967"/>
                  </a:cubicBezTo>
                  <a:cubicBezTo>
                    <a:pt x="1153277" y="1449967"/>
                    <a:pt x="1153277" y="1449967"/>
                    <a:pt x="1153277" y="1449967"/>
                  </a:cubicBezTo>
                  <a:cubicBezTo>
                    <a:pt x="1153277" y="1449967"/>
                    <a:pt x="1153277" y="1449967"/>
                    <a:pt x="1153277" y="1449967"/>
                  </a:cubicBezTo>
                  <a:close/>
                </a:path>
              </a:pathLst>
            </a:custGeom>
            <a:solidFill>
              <a:srgbClr val="303947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EDC4557-1B05-4C6D-B3B8-C442D7B2614D}"/>
                </a:ext>
              </a:extLst>
            </p:cNvPr>
            <p:cNvSpPr/>
            <p:nvPr/>
          </p:nvSpPr>
          <p:spPr>
            <a:xfrm>
              <a:off x="5760142" y="3492690"/>
              <a:ext cx="734248" cy="1043224"/>
            </a:xfrm>
            <a:custGeom>
              <a:avLst/>
              <a:gdLst>
                <a:gd name="connsiteX0" fmla="*/ 723540 w 734248"/>
                <a:gd name="connsiteY0" fmla="*/ 1022871 h 1043224"/>
                <a:gd name="connsiteX1" fmla="*/ 675904 w 734248"/>
                <a:gd name="connsiteY1" fmla="*/ 998499 h 1043224"/>
                <a:gd name="connsiteX2" fmla="*/ 645625 w 734248"/>
                <a:gd name="connsiteY2" fmla="*/ 937570 h 1043224"/>
                <a:gd name="connsiteX3" fmla="*/ 649317 w 734248"/>
                <a:gd name="connsiteY3" fmla="*/ 912829 h 1043224"/>
                <a:gd name="connsiteX4" fmla="*/ 628269 w 734248"/>
                <a:gd name="connsiteY4" fmla="*/ 779893 h 1043224"/>
                <a:gd name="connsiteX5" fmla="*/ 606113 w 734248"/>
                <a:gd name="connsiteY5" fmla="*/ 737796 h 1043224"/>
                <a:gd name="connsiteX6" fmla="*/ 571771 w 734248"/>
                <a:gd name="connsiteY6" fmla="*/ 588612 h 1043224"/>
                <a:gd name="connsiteX7" fmla="*/ 559954 w 734248"/>
                <a:gd name="connsiteY7" fmla="*/ 212698 h 1043224"/>
                <a:gd name="connsiteX8" fmla="*/ 549984 w 734248"/>
                <a:gd name="connsiteY8" fmla="*/ 18463 h 1043224"/>
                <a:gd name="connsiteX9" fmla="*/ 547030 w 734248"/>
                <a:gd name="connsiteY9" fmla="*/ 0 h 1043224"/>
                <a:gd name="connsiteX10" fmla="*/ 520812 w 734248"/>
                <a:gd name="connsiteY10" fmla="*/ 15140 h 1043224"/>
                <a:gd name="connsiteX11" fmla="*/ 435142 w 734248"/>
                <a:gd name="connsiteY11" fmla="*/ 40989 h 1043224"/>
                <a:gd name="connsiteX12" fmla="*/ 419633 w 734248"/>
                <a:gd name="connsiteY12" fmla="*/ 50590 h 1043224"/>
                <a:gd name="connsiteX13" fmla="*/ 394523 w 734248"/>
                <a:gd name="connsiteY13" fmla="*/ 52067 h 1043224"/>
                <a:gd name="connsiteX14" fmla="*/ 326208 w 734248"/>
                <a:gd name="connsiteY14" fmla="*/ 24741 h 1043224"/>
                <a:gd name="connsiteX15" fmla="*/ 277096 w 734248"/>
                <a:gd name="connsiteY15" fmla="*/ 4800 h 1043224"/>
                <a:gd name="connsiteX16" fmla="*/ 271187 w 734248"/>
                <a:gd name="connsiteY16" fmla="*/ 24741 h 1043224"/>
                <a:gd name="connsiteX17" fmla="*/ 272295 w 734248"/>
                <a:gd name="connsiteY17" fmla="*/ 45420 h 1043224"/>
                <a:gd name="connsiteX18" fmla="*/ 249401 w 734248"/>
                <a:gd name="connsiteY18" fmla="*/ 101918 h 1043224"/>
                <a:gd name="connsiteX19" fmla="*/ 130866 w 734248"/>
                <a:gd name="connsiteY19" fmla="*/ 257379 h 1043224"/>
                <a:gd name="connsiteX20" fmla="*/ 1253 w 734248"/>
                <a:gd name="connsiteY20" fmla="*/ 517713 h 1043224"/>
                <a:gd name="connsiteX21" fmla="*/ 1622 w 734248"/>
                <a:gd name="connsiteY21" fmla="*/ 531376 h 1043224"/>
                <a:gd name="connsiteX22" fmla="*/ 42980 w 734248"/>
                <a:gd name="connsiteY22" fmla="*/ 683145 h 1043224"/>
                <a:gd name="connsiteX23" fmla="*/ 48888 w 734248"/>
                <a:gd name="connsiteY23" fmla="*/ 973758 h 1043224"/>
                <a:gd name="connsiteX24" fmla="*/ 34487 w 734248"/>
                <a:gd name="connsiteY24" fmla="*/ 1042811 h 1043224"/>
                <a:gd name="connsiteX25" fmla="*/ 387876 w 734248"/>
                <a:gd name="connsiteY25" fmla="*/ 1041703 h 1043224"/>
                <a:gd name="connsiteX26" fmla="*/ 497548 w 734248"/>
                <a:gd name="connsiteY26" fmla="*/ 1043180 h 1043224"/>
                <a:gd name="connsiteX27" fmla="*/ 676643 w 734248"/>
                <a:gd name="connsiteY27" fmla="*/ 1035426 h 1043224"/>
                <a:gd name="connsiteX28" fmla="*/ 734249 w 734248"/>
                <a:gd name="connsiteY28" fmla="*/ 1032472 h 1043224"/>
                <a:gd name="connsiteX29" fmla="*/ 723540 w 734248"/>
                <a:gd name="connsiteY29" fmla="*/ 1022871 h 104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34248" h="1043224">
                  <a:moveTo>
                    <a:pt x="723540" y="1022871"/>
                  </a:moveTo>
                  <a:cubicBezTo>
                    <a:pt x="707661" y="1014747"/>
                    <a:pt x="691414" y="1007362"/>
                    <a:pt x="675904" y="998499"/>
                  </a:cubicBezTo>
                  <a:cubicBezTo>
                    <a:pt x="652271" y="985206"/>
                    <a:pt x="641563" y="964896"/>
                    <a:pt x="645625" y="937570"/>
                  </a:cubicBezTo>
                  <a:cubicBezTo>
                    <a:pt x="646732" y="929446"/>
                    <a:pt x="647471" y="920953"/>
                    <a:pt x="649317" y="912829"/>
                  </a:cubicBezTo>
                  <a:cubicBezTo>
                    <a:pt x="660395" y="865563"/>
                    <a:pt x="654118" y="821620"/>
                    <a:pt x="628269" y="779893"/>
                  </a:cubicBezTo>
                  <a:cubicBezTo>
                    <a:pt x="619776" y="766599"/>
                    <a:pt x="613868" y="751459"/>
                    <a:pt x="606113" y="737796"/>
                  </a:cubicBezTo>
                  <a:cubicBezTo>
                    <a:pt x="579895" y="691269"/>
                    <a:pt x="569555" y="641048"/>
                    <a:pt x="571771" y="588612"/>
                  </a:cubicBezTo>
                  <a:cubicBezTo>
                    <a:pt x="576571" y="463061"/>
                    <a:pt x="570294" y="337880"/>
                    <a:pt x="559954" y="212698"/>
                  </a:cubicBezTo>
                  <a:cubicBezTo>
                    <a:pt x="554785" y="151030"/>
                    <a:pt x="550723" y="80131"/>
                    <a:pt x="549984" y="18463"/>
                  </a:cubicBezTo>
                  <a:cubicBezTo>
                    <a:pt x="546661" y="9232"/>
                    <a:pt x="548138" y="9232"/>
                    <a:pt x="547030" y="0"/>
                  </a:cubicBezTo>
                  <a:cubicBezTo>
                    <a:pt x="540014" y="7755"/>
                    <a:pt x="531521" y="12924"/>
                    <a:pt x="520812" y="15140"/>
                  </a:cubicBezTo>
                  <a:cubicBezTo>
                    <a:pt x="491640" y="21787"/>
                    <a:pt x="464314" y="33973"/>
                    <a:pt x="435142" y="40989"/>
                  </a:cubicBezTo>
                  <a:cubicBezTo>
                    <a:pt x="429234" y="42466"/>
                    <a:pt x="422587" y="43574"/>
                    <a:pt x="419633" y="50590"/>
                  </a:cubicBezTo>
                  <a:cubicBezTo>
                    <a:pt x="420741" y="55390"/>
                    <a:pt x="394523" y="52067"/>
                    <a:pt x="394523" y="52067"/>
                  </a:cubicBezTo>
                  <a:cubicBezTo>
                    <a:pt x="372736" y="40619"/>
                    <a:pt x="348364" y="35080"/>
                    <a:pt x="326208" y="24741"/>
                  </a:cubicBezTo>
                  <a:cubicBezTo>
                    <a:pt x="309960" y="17356"/>
                    <a:pt x="292236" y="14401"/>
                    <a:pt x="277096" y="4800"/>
                  </a:cubicBezTo>
                  <a:cubicBezTo>
                    <a:pt x="273034" y="14401"/>
                    <a:pt x="275249" y="15140"/>
                    <a:pt x="271187" y="24741"/>
                  </a:cubicBezTo>
                  <a:cubicBezTo>
                    <a:pt x="270818" y="28434"/>
                    <a:pt x="272295" y="41727"/>
                    <a:pt x="272295" y="45420"/>
                  </a:cubicBezTo>
                  <a:cubicBezTo>
                    <a:pt x="271926" y="67207"/>
                    <a:pt x="264541" y="84932"/>
                    <a:pt x="249401" y="101918"/>
                  </a:cubicBezTo>
                  <a:cubicBezTo>
                    <a:pt x="205827" y="150661"/>
                    <a:pt x="165208" y="201989"/>
                    <a:pt x="130866" y="257379"/>
                  </a:cubicBezTo>
                  <a:cubicBezTo>
                    <a:pt x="79538" y="340095"/>
                    <a:pt x="40764" y="428719"/>
                    <a:pt x="1253" y="517713"/>
                  </a:cubicBezTo>
                  <a:cubicBezTo>
                    <a:pt x="-963" y="522883"/>
                    <a:pt x="145" y="526945"/>
                    <a:pt x="1622" y="531376"/>
                  </a:cubicBezTo>
                  <a:cubicBezTo>
                    <a:pt x="17131" y="581596"/>
                    <a:pt x="31533" y="631817"/>
                    <a:pt x="42980" y="683145"/>
                  </a:cubicBezTo>
                  <a:cubicBezTo>
                    <a:pt x="43349" y="685730"/>
                    <a:pt x="67352" y="881441"/>
                    <a:pt x="48888" y="973758"/>
                  </a:cubicBezTo>
                  <a:cubicBezTo>
                    <a:pt x="44088" y="998130"/>
                    <a:pt x="39657" y="1018070"/>
                    <a:pt x="34487" y="1042811"/>
                  </a:cubicBezTo>
                  <a:cubicBezTo>
                    <a:pt x="59966" y="1042811"/>
                    <a:pt x="343195" y="1041703"/>
                    <a:pt x="387876" y="1041703"/>
                  </a:cubicBezTo>
                  <a:cubicBezTo>
                    <a:pt x="415940" y="1041334"/>
                    <a:pt x="469484" y="1043550"/>
                    <a:pt x="497548" y="1043180"/>
                  </a:cubicBezTo>
                  <a:cubicBezTo>
                    <a:pt x="520074" y="1043919"/>
                    <a:pt x="653379" y="1035057"/>
                    <a:pt x="676643" y="1035426"/>
                  </a:cubicBezTo>
                  <a:cubicBezTo>
                    <a:pt x="701753" y="1032841"/>
                    <a:pt x="708769" y="1035057"/>
                    <a:pt x="734249" y="1032472"/>
                  </a:cubicBezTo>
                  <a:cubicBezTo>
                    <a:pt x="734249" y="1025456"/>
                    <a:pt x="727602" y="1025086"/>
                    <a:pt x="723540" y="1022871"/>
                  </a:cubicBezTo>
                  <a:close/>
                </a:path>
              </a:pathLst>
            </a:custGeom>
            <a:solidFill>
              <a:srgbClr val="E6E6E6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E471EBB-B85A-4B8E-AA9A-228373722C62}"/>
                </a:ext>
              </a:extLst>
            </p:cNvPr>
            <p:cNvSpPr/>
            <p:nvPr/>
          </p:nvSpPr>
          <p:spPr>
            <a:xfrm>
              <a:off x="6007802" y="3076450"/>
              <a:ext cx="362840" cy="472812"/>
            </a:xfrm>
            <a:custGeom>
              <a:avLst/>
              <a:gdLst>
                <a:gd name="connsiteX0" fmla="*/ 298632 w 362840"/>
                <a:gd name="connsiteY0" fmla="*/ 416240 h 472812"/>
                <a:gd name="connsiteX1" fmla="*/ 282753 w 362840"/>
                <a:gd name="connsiteY1" fmla="*/ 431749 h 472812"/>
                <a:gd name="connsiteX2" fmla="*/ 184528 w 362840"/>
                <a:gd name="connsiteY2" fmla="*/ 461290 h 472812"/>
                <a:gd name="connsiteX3" fmla="*/ 171973 w 362840"/>
                <a:gd name="connsiteY3" fmla="*/ 467568 h 472812"/>
                <a:gd name="connsiteX4" fmla="*/ 147602 w 362840"/>
                <a:gd name="connsiteY4" fmla="*/ 471999 h 472812"/>
                <a:gd name="connsiteX5" fmla="*/ 40883 w 362840"/>
                <a:gd name="connsiteY5" fmla="*/ 431380 h 472812"/>
                <a:gd name="connsiteX6" fmla="*/ 28328 w 362840"/>
                <a:gd name="connsiteY6" fmla="*/ 421410 h 472812"/>
                <a:gd name="connsiteX7" fmla="*/ 34236 w 362840"/>
                <a:gd name="connsiteY7" fmla="*/ 394084 h 472812"/>
                <a:gd name="connsiteX8" fmla="*/ 34606 w 362840"/>
                <a:gd name="connsiteY8" fmla="*/ 320600 h 472812"/>
                <a:gd name="connsiteX9" fmla="*/ 33498 w 362840"/>
                <a:gd name="connsiteY9" fmla="*/ 307675 h 472812"/>
                <a:gd name="connsiteX10" fmla="*/ 17619 w 362840"/>
                <a:gd name="connsiteY10" fmla="*/ 286258 h 472812"/>
                <a:gd name="connsiteX11" fmla="*/ 3956 w 362840"/>
                <a:gd name="connsiteY11" fmla="*/ 271856 h 472812"/>
                <a:gd name="connsiteX12" fmla="*/ 633 w 362840"/>
                <a:gd name="connsiteY12" fmla="*/ 210189 h 472812"/>
                <a:gd name="connsiteX13" fmla="*/ 28697 w 362840"/>
                <a:gd name="connsiteY13" fmla="*/ 189510 h 472812"/>
                <a:gd name="connsiteX14" fmla="*/ 49746 w 362840"/>
                <a:gd name="connsiteY14" fmla="*/ 178432 h 472812"/>
                <a:gd name="connsiteX15" fmla="*/ 60824 w 362840"/>
                <a:gd name="connsiteY15" fmla="*/ 116764 h 472812"/>
                <a:gd name="connsiteX16" fmla="*/ 76333 w 362840"/>
                <a:gd name="connsiteY16" fmla="*/ 72821 h 472812"/>
                <a:gd name="connsiteX17" fmla="*/ 150556 w 362840"/>
                <a:gd name="connsiteY17" fmla="*/ 11153 h 472812"/>
                <a:gd name="connsiteX18" fmla="*/ 190067 w 362840"/>
                <a:gd name="connsiteY18" fmla="*/ 75 h 472812"/>
                <a:gd name="connsiteX19" fmla="*/ 261336 w 362840"/>
                <a:gd name="connsiteY19" fmla="*/ 5245 h 472812"/>
                <a:gd name="connsiteX20" fmla="*/ 310818 w 362840"/>
                <a:gd name="connsiteY20" fmla="*/ 32202 h 472812"/>
                <a:gd name="connsiteX21" fmla="*/ 357715 w 362840"/>
                <a:gd name="connsiteY21" fmla="*/ 117133 h 472812"/>
                <a:gd name="connsiteX22" fmla="*/ 359561 w 362840"/>
                <a:gd name="connsiteY22" fmla="*/ 130058 h 472812"/>
                <a:gd name="connsiteX23" fmla="*/ 361407 w 362840"/>
                <a:gd name="connsiteY23" fmla="*/ 167723 h 472812"/>
                <a:gd name="connsiteX24" fmla="*/ 356976 w 362840"/>
                <a:gd name="connsiteY24" fmla="*/ 218682 h 472812"/>
                <a:gd name="connsiteX25" fmla="*/ 348852 w 362840"/>
                <a:gd name="connsiteY25" fmla="*/ 248592 h 472812"/>
                <a:gd name="connsiteX26" fmla="*/ 348114 w 362840"/>
                <a:gd name="connsiteY26" fmla="*/ 266687 h 472812"/>
                <a:gd name="connsiteX27" fmla="*/ 347006 w 362840"/>
                <a:gd name="connsiteY27" fmla="*/ 318384 h 472812"/>
                <a:gd name="connsiteX28" fmla="*/ 333343 w 362840"/>
                <a:gd name="connsiteY28" fmla="*/ 344602 h 472812"/>
                <a:gd name="connsiteX29" fmla="*/ 312664 w 362840"/>
                <a:gd name="connsiteY29" fmla="*/ 361958 h 472812"/>
                <a:gd name="connsiteX30" fmla="*/ 304909 w 362840"/>
                <a:gd name="connsiteY30" fmla="*/ 370451 h 472812"/>
                <a:gd name="connsiteX31" fmla="*/ 298632 w 362840"/>
                <a:gd name="connsiteY31" fmla="*/ 416240 h 47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62840" h="472812">
                  <a:moveTo>
                    <a:pt x="298632" y="416240"/>
                  </a:moveTo>
                  <a:cubicBezTo>
                    <a:pt x="297524" y="425841"/>
                    <a:pt x="290877" y="429164"/>
                    <a:pt x="282753" y="431749"/>
                  </a:cubicBezTo>
                  <a:cubicBezTo>
                    <a:pt x="249889" y="441350"/>
                    <a:pt x="217024" y="451320"/>
                    <a:pt x="184528" y="461290"/>
                  </a:cubicBezTo>
                  <a:cubicBezTo>
                    <a:pt x="180097" y="462767"/>
                    <a:pt x="176035" y="465352"/>
                    <a:pt x="171973" y="467568"/>
                  </a:cubicBezTo>
                  <a:cubicBezTo>
                    <a:pt x="164219" y="471630"/>
                    <a:pt x="156464" y="474215"/>
                    <a:pt x="147602" y="471999"/>
                  </a:cubicBezTo>
                  <a:cubicBezTo>
                    <a:pt x="112521" y="457598"/>
                    <a:pt x="76702" y="444304"/>
                    <a:pt x="40883" y="431380"/>
                  </a:cubicBezTo>
                  <a:cubicBezTo>
                    <a:pt x="35344" y="429533"/>
                    <a:pt x="30544" y="427687"/>
                    <a:pt x="28328" y="421410"/>
                  </a:cubicBezTo>
                  <a:cubicBezTo>
                    <a:pt x="27959" y="411809"/>
                    <a:pt x="32021" y="402946"/>
                    <a:pt x="34236" y="394084"/>
                  </a:cubicBezTo>
                  <a:cubicBezTo>
                    <a:pt x="40145" y="369343"/>
                    <a:pt x="36452" y="344971"/>
                    <a:pt x="34606" y="320600"/>
                  </a:cubicBezTo>
                  <a:cubicBezTo>
                    <a:pt x="34236" y="316168"/>
                    <a:pt x="33498" y="311737"/>
                    <a:pt x="33498" y="307675"/>
                  </a:cubicBezTo>
                  <a:cubicBezTo>
                    <a:pt x="33867" y="296228"/>
                    <a:pt x="34975" y="285150"/>
                    <a:pt x="17619" y="286258"/>
                  </a:cubicBezTo>
                  <a:cubicBezTo>
                    <a:pt x="10603" y="286627"/>
                    <a:pt x="5434" y="280349"/>
                    <a:pt x="3956" y="271856"/>
                  </a:cubicBezTo>
                  <a:cubicBezTo>
                    <a:pt x="264" y="251547"/>
                    <a:pt x="-844" y="230868"/>
                    <a:pt x="633" y="210189"/>
                  </a:cubicBezTo>
                  <a:cubicBezTo>
                    <a:pt x="1741" y="193202"/>
                    <a:pt x="7649" y="189879"/>
                    <a:pt x="28697" y="189510"/>
                  </a:cubicBezTo>
                  <a:cubicBezTo>
                    <a:pt x="39775" y="193572"/>
                    <a:pt x="44945" y="187294"/>
                    <a:pt x="49746" y="178432"/>
                  </a:cubicBezTo>
                  <a:cubicBezTo>
                    <a:pt x="60454" y="159230"/>
                    <a:pt x="59347" y="137812"/>
                    <a:pt x="60824" y="116764"/>
                  </a:cubicBezTo>
                  <a:cubicBezTo>
                    <a:pt x="62301" y="100516"/>
                    <a:pt x="65255" y="85376"/>
                    <a:pt x="76333" y="72821"/>
                  </a:cubicBezTo>
                  <a:cubicBezTo>
                    <a:pt x="96273" y="46234"/>
                    <a:pt x="120276" y="25186"/>
                    <a:pt x="150556" y="11153"/>
                  </a:cubicBezTo>
                  <a:cubicBezTo>
                    <a:pt x="162372" y="3030"/>
                    <a:pt x="175666" y="75"/>
                    <a:pt x="190067" y="75"/>
                  </a:cubicBezTo>
                  <a:cubicBezTo>
                    <a:pt x="214070" y="75"/>
                    <a:pt x="238072" y="-1032"/>
                    <a:pt x="261336" y="5245"/>
                  </a:cubicBezTo>
                  <a:cubicBezTo>
                    <a:pt x="279799" y="10415"/>
                    <a:pt x="298263" y="15954"/>
                    <a:pt x="310818" y="32202"/>
                  </a:cubicBezTo>
                  <a:cubicBezTo>
                    <a:pt x="334820" y="55835"/>
                    <a:pt x="346267" y="86484"/>
                    <a:pt x="357715" y="117133"/>
                  </a:cubicBezTo>
                  <a:cubicBezTo>
                    <a:pt x="359192" y="121195"/>
                    <a:pt x="359192" y="125626"/>
                    <a:pt x="359561" y="130058"/>
                  </a:cubicBezTo>
                  <a:cubicBezTo>
                    <a:pt x="364731" y="142243"/>
                    <a:pt x="362515" y="155168"/>
                    <a:pt x="361407" y="167723"/>
                  </a:cubicBezTo>
                  <a:cubicBezTo>
                    <a:pt x="359930" y="184709"/>
                    <a:pt x="359192" y="201695"/>
                    <a:pt x="356976" y="218682"/>
                  </a:cubicBezTo>
                  <a:cubicBezTo>
                    <a:pt x="355499" y="229021"/>
                    <a:pt x="353283" y="238991"/>
                    <a:pt x="348852" y="248592"/>
                  </a:cubicBezTo>
                  <a:cubicBezTo>
                    <a:pt x="345898" y="254870"/>
                    <a:pt x="345160" y="260778"/>
                    <a:pt x="348114" y="266687"/>
                  </a:cubicBezTo>
                  <a:cubicBezTo>
                    <a:pt x="364361" y="284411"/>
                    <a:pt x="358084" y="301028"/>
                    <a:pt x="347006" y="318384"/>
                  </a:cubicBezTo>
                  <a:cubicBezTo>
                    <a:pt x="341836" y="326508"/>
                    <a:pt x="337405" y="335740"/>
                    <a:pt x="333343" y="344602"/>
                  </a:cubicBezTo>
                  <a:cubicBezTo>
                    <a:pt x="328912" y="353464"/>
                    <a:pt x="323373" y="360850"/>
                    <a:pt x="312664" y="361958"/>
                  </a:cubicBezTo>
                  <a:cubicBezTo>
                    <a:pt x="307494" y="362696"/>
                    <a:pt x="305648" y="365281"/>
                    <a:pt x="304909" y="370451"/>
                  </a:cubicBezTo>
                  <a:cubicBezTo>
                    <a:pt x="303802" y="385591"/>
                    <a:pt x="301217" y="401100"/>
                    <a:pt x="298632" y="416240"/>
                  </a:cubicBezTo>
                  <a:close/>
                </a:path>
              </a:pathLst>
            </a:custGeom>
            <a:solidFill>
              <a:srgbClr val="FDC185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57536D5-24EE-4D7D-B632-5DC76D785A06}"/>
                </a:ext>
              </a:extLst>
            </p:cNvPr>
            <p:cNvSpPr/>
            <p:nvPr/>
          </p:nvSpPr>
          <p:spPr>
            <a:xfrm>
              <a:off x="6656443" y="6375930"/>
              <a:ext cx="383971" cy="281983"/>
            </a:xfrm>
            <a:custGeom>
              <a:avLst/>
              <a:gdLst>
                <a:gd name="connsiteX0" fmla="*/ 22581 w 383971"/>
                <a:gd name="connsiteY0" fmla="*/ 30649 h 281983"/>
                <a:gd name="connsiteX1" fmla="*/ 31075 w 383971"/>
                <a:gd name="connsiteY1" fmla="*/ 22156 h 281983"/>
                <a:gd name="connsiteX2" fmla="*/ 171765 w 383971"/>
                <a:gd name="connsiteY2" fmla="*/ 0 h 281983"/>
                <a:gd name="connsiteX3" fmla="*/ 233802 w 383971"/>
                <a:gd name="connsiteY3" fmla="*/ 127397 h 281983"/>
                <a:gd name="connsiteX4" fmla="*/ 299901 w 383971"/>
                <a:gd name="connsiteY4" fmla="*/ 175771 h 281983"/>
                <a:gd name="connsiteX5" fmla="*/ 332028 w 383971"/>
                <a:gd name="connsiteY5" fmla="*/ 177248 h 281983"/>
                <a:gd name="connsiteX6" fmla="*/ 383725 w 383971"/>
                <a:gd name="connsiteY6" fmla="*/ 237070 h 281983"/>
                <a:gd name="connsiteX7" fmla="*/ 355661 w 383971"/>
                <a:gd name="connsiteY7" fmla="*/ 272150 h 281983"/>
                <a:gd name="connsiteX8" fmla="*/ 285131 w 383971"/>
                <a:gd name="connsiteY8" fmla="*/ 281382 h 281983"/>
                <a:gd name="connsiteX9" fmla="*/ 159210 w 383971"/>
                <a:gd name="connsiteY9" fmla="*/ 268088 h 281983"/>
                <a:gd name="connsiteX10" fmla="*/ 113421 w 383971"/>
                <a:gd name="connsiteY10" fmla="*/ 254425 h 281983"/>
                <a:gd name="connsiteX11" fmla="*/ 16673 w 383971"/>
                <a:gd name="connsiteY11" fmla="*/ 242239 h 281983"/>
                <a:gd name="connsiteX12" fmla="*/ 795 w 383971"/>
                <a:gd name="connsiteY12" fmla="*/ 223407 h 281983"/>
                <a:gd name="connsiteX13" fmla="*/ 17781 w 383971"/>
                <a:gd name="connsiteY13" fmla="*/ 62037 h 281983"/>
                <a:gd name="connsiteX14" fmla="*/ 22581 w 383971"/>
                <a:gd name="connsiteY14" fmla="*/ 30649 h 28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3971" h="281983">
                  <a:moveTo>
                    <a:pt x="22581" y="30649"/>
                  </a:moveTo>
                  <a:cubicBezTo>
                    <a:pt x="24797" y="26957"/>
                    <a:pt x="25905" y="22895"/>
                    <a:pt x="31075" y="22156"/>
                  </a:cubicBezTo>
                  <a:cubicBezTo>
                    <a:pt x="75017" y="14402"/>
                    <a:pt x="127453" y="5539"/>
                    <a:pt x="171765" y="0"/>
                  </a:cubicBezTo>
                  <a:cubicBezTo>
                    <a:pt x="189860" y="43943"/>
                    <a:pt x="208323" y="87516"/>
                    <a:pt x="233802" y="127397"/>
                  </a:cubicBezTo>
                  <a:cubicBezTo>
                    <a:pt x="249312" y="151769"/>
                    <a:pt x="268883" y="172079"/>
                    <a:pt x="299901" y="175771"/>
                  </a:cubicBezTo>
                  <a:cubicBezTo>
                    <a:pt x="310610" y="176879"/>
                    <a:pt x="321319" y="176510"/>
                    <a:pt x="332028" y="177248"/>
                  </a:cubicBezTo>
                  <a:cubicBezTo>
                    <a:pt x="362677" y="178726"/>
                    <a:pt x="386679" y="206421"/>
                    <a:pt x="383725" y="237070"/>
                  </a:cubicBezTo>
                  <a:cubicBezTo>
                    <a:pt x="382248" y="255164"/>
                    <a:pt x="371539" y="265873"/>
                    <a:pt x="355661" y="272150"/>
                  </a:cubicBezTo>
                  <a:cubicBezTo>
                    <a:pt x="333135" y="281012"/>
                    <a:pt x="309133" y="283228"/>
                    <a:pt x="285131" y="281382"/>
                  </a:cubicBezTo>
                  <a:cubicBezTo>
                    <a:pt x="243034" y="278059"/>
                    <a:pt x="201307" y="272889"/>
                    <a:pt x="159210" y="268088"/>
                  </a:cubicBezTo>
                  <a:cubicBezTo>
                    <a:pt x="143332" y="266242"/>
                    <a:pt x="128561" y="259595"/>
                    <a:pt x="113421" y="254425"/>
                  </a:cubicBezTo>
                  <a:cubicBezTo>
                    <a:pt x="82034" y="243717"/>
                    <a:pt x="49169" y="243347"/>
                    <a:pt x="16673" y="242239"/>
                  </a:cubicBezTo>
                  <a:cubicBezTo>
                    <a:pt x="1533" y="241501"/>
                    <a:pt x="-1790" y="238178"/>
                    <a:pt x="795" y="223407"/>
                  </a:cubicBezTo>
                  <a:cubicBezTo>
                    <a:pt x="9288" y="169494"/>
                    <a:pt x="9288" y="115581"/>
                    <a:pt x="17781" y="62037"/>
                  </a:cubicBezTo>
                  <a:cubicBezTo>
                    <a:pt x="19997" y="51328"/>
                    <a:pt x="21104" y="40989"/>
                    <a:pt x="22581" y="30649"/>
                  </a:cubicBezTo>
                  <a:close/>
                </a:path>
              </a:pathLst>
            </a:custGeom>
            <a:solidFill>
              <a:srgbClr val="000000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8F61E46-CBB7-43D9-9CA5-1786E5B25AEB}"/>
                </a:ext>
              </a:extLst>
            </p:cNvPr>
            <p:cNvSpPr/>
            <p:nvPr/>
          </p:nvSpPr>
          <p:spPr>
            <a:xfrm>
              <a:off x="5315642" y="6383875"/>
              <a:ext cx="330686" cy="279309"/>
            </a:xfrm>
            <a:custGeom>
              <a:avLst/>
              <a:gdLst>
                <a:gd name="connsiteX0" fmla="*/ 182835 w 330686"/>
                <a:gd name="connsiteY0" fmla="*/ 1287 h 279309"/>
                <a:gd name="connsiteX1" fmla="*/ 193913 w 330686"/>
                <a:gd name="connsiteY1" fmla="*/ 2026 h 279309"/>
                <a:gd name="connsiteX2" fmla="*/ 252626 w 330686"/>
                <a:gd name="connsiteY2" fmla="*/ 10519 h 279309"/>
                <a:gd name="connsiteX3" fmla="*/ 307278 w 330686"/>
                <a:gd name="connsiteY3" fmla="*/ 12735 h 279309"/>
                <a:gd name="connsiteX4" fmla="*/ 306170 w 330686"/>
                <a:gd name="connsiteY4" fmla="*/ 44122 h 279309"/>
                <a:gd name="connsiteX5" fmla="*/ 326849 w 330686"/>
                <a:gd name="connsiteY5" fmla="*/ 178536 h 279309"/>
                <a:gd name="connsiteX6" fmla="*/ 330542 w 330686"/>
                <a:gd name="connsiteY6" fmla="*/ 216570 h 279309"/>
                <a:gd name="connsiteX7" fmla="*/ 307647 w 330686"/>
                <a:gd name="connsiteY7" fmla="*/ 238726 h 279309"/>
                <a:gd name="connsiteX8" fmla="*/ 262227 w 330686"/>
                <a:gd name="connsiteY8" fmla="*/ 240203 h 279309"/>
                <a:gd name="connsiteX9" fmla="*/ 232686 w 330686"/>
                <a:gd name="connsiteY9" fmla="*/ 257559 h 279309"/>
                <a:gd name="connsiteX10" fmla="*/ 213484 w 330686"/>
                <a:gd name="connsiteY10" fmla="*/ 268637 h 279309"/>
                <a:gd name="connsiteX11" fmla="*/ 51745 w 330686"/>
                <a:gd name="connsiteY11" fmla="*/ 276391 h 279309"/>
                <a:gd name="connsiteX12" fmla="*/ 1524 w 330686"/>
                <a:gd name="connsiteY12" fmla="*/ 231341 h 279309"/>
                <a:gd name="connsiteX13" fmla="*/ 29589 w 330686"/>
                <a:gd name="connsiteY13" fmla="*/ 170781 h 279309"/>
                <a:gd name="connsiteX14" fmla="*/ 118951 w 330686"/>
                <a:gd name="connsiteY14" fmla="*/ 99512 h 279309"/>
                <a:gd name="connsiteX15" fmla="*/ 182835 w 330686"/>
                <a:gd name="connsiteY15" fmla="*/ 1287 h 27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0686" h="279309">
                  <a:moveTo>
                    <a:pt x="182835" y="1287"/>
                  </a:moveTo>
                  <a:cubicBezTo>
                    <a:pt x="186897" y="-1667"/>
                    <a:pt x="190589" y="1287"/>
                    <a:pt x="193913" y="2026"/>
                  </a:cubicBezTo>
                  <a:cubicBezTo>
                    <a:pt x="213115" y="6826"/>
                    <a:pt x="232686" y="10150"/>
                    <a:pt x="252626" y="10519"/>
                  </a:cubicBezTo>
                  <a:cubicBezTo>
                    <a:pt x="267397" y="10888"/>
                    <a:pt x="292507" y="12365"/>
                    <a:pt x="307278" y="12735"/>
                  </a:cubicBezTo>
                  <a:cubicBezTo>
                    <a:pt x="313186" y="12735"/>
                    <a:pt x="308016" y="27874"/>
                    <a:pt x="306170" y="44122"/>
                  </a:cubicBezTo>
                  <a:cubicBezTo>
                    <a:pt x="307278" y="89911"/>
                    <a:pt x="319094" y="133854"/>
                    <a:pt x="326849" y="178536"/>
                  </a:cubicBezTo>
                  <a:cubicBezTo>
                    <a:pt x="329065" y="191091"/>
                    <a:pt x="331280" y="203646"/>
                    <a:pt x="330542" y="216570"/>
                  </a:cubicBezTo>
                  <a:cubicBezTo>
                    <a:pt x="329434" y="231341"/>
                    <a:pt x="322418" y="237987"/>
                    <a:pt x="307647" y="238726"/>
                  </a:cubicBezTo>
                  <a:cubicBezTo>
                    <a:pt x="292507" y="239465"/>
                    <a:pt x="277367" y="237618"/>
                    <a:pt x="262227" y="240203"/>
                  </a:cubicBezTo>
                  <a:cubicBezTo>
                    <a:pt x="250041" y="242419"/>
                    <a:pt x="238963" y="245373"/>
                    <a:pt x="232686" y="257559"/>
                  </a:cubicBezTo>
                  <a:cubicBezTo>
                    <a:pt x="228624" y="264944"/>
                    <a:pt x="220869" y="267160"/>
                    <a:pt x="213484" y="268637"/>
                  </a:cubicBezTo>
                  <a:cubicBezTo>
                    <a:pt x="159940" y="278238"/>
                    <a:pt x="106027" y="282669"/>
                    <a:pt x="51745" y="276391"/>
                  </a:cubicBezTo>
                  <a:cubicBezTo>
                    <a:pt x="22942" y="273068"/>
                    <a:pt x="7063" y="257559"/>
                    <a:pt x="1524" y="231341"/>
                  </a:cubicBezTo>
                  <a:cubicBezTo>
                    <a:pt x="-4015" y="206969"/>
                    <a:pt x="5586" y="186290"/>
                    <a:pt x="29589" y="170781"/>
                  </a:cubicBezTo>
                  <a:cubicBezTo>
                    <a:pt x="61715" y="150102"/>
                    <a:pt x="93841" y="129423"/>
                    <a:pt x="118951" y="99512"/>
                  </a:cubicBezTo>
                  <a:cubicBezTo>
                    <a:pt x="144062" y="68863"/>
                    <a:pt x="166956" y="37106"/>
                    <a:pt x="182835" y="1287"/>
                  </a:cubicBezTo>
                  <a:close/>
                </a:path>
              </a:pathLst>
            </a:custGeom>
            <a:solidFill>
              <a:srgbClr val="000000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2D7896B-5782-4A3C-9E95-A66CEC489D0A}"/>
                </a:ext>
              </a:extLst>
            </p:cNvPr>
            <p:cNvSpPr/>
            <p:nvPr/>
          </p:nvSpPr>
          <p:spPr>
            <a:xfrm>
              <a:off x="7212033" y="2960734"/>
              <a:ext cx="219669" cy="309517"/>
            </a:xfrm>
            <a:custGeom>
              <a:avLst/>
              <a:gdLst>
                <a:gd name="connsiteX0" fmla="*/ 23108 w 219669"/>
                <a:gd name="connsiteY0" fmla="*/ 274576 h 309517"/>
                <a:gd name="connsiteX1" fmla="*/ 36401 w 219669"/>
                <a:gd name="connsiteY1" fmla="*/ 211801 h 309517"/>
                <a:gd name="connsiteX2" fmla="*/ 29016 w 219669"/>
                <a:gd name="connsiteY2" fmla="*/ 177090 h 309517"/>
                <a:gd name="connsiteX3" fmla="*/ 3167 w 219669"/>
                <a:gd name="connsiteY3" fmla="*/ 85512 h 309517"/>
                <a:gd name="connsiteX4" fmla="*/ 16830 w 219669"/>
                <a:gd name="connsiteY4" fmla="*/ 16459 h 309517"/>
                <a:gd name="connsiteX5" fmla="*/ 63358 w 219669"/>
                <a:gd name="connsiteY5" fmla="*/ 580 h 309517"/>
                <a:gd name="connsiteX6" fmla="*/ 183370 w 219669"/>
                <a:gd name="connsiteY6" fmla="*/ 21259 h 309517"/>
                <a:gd name="connsiteX7" fmla="*/ 219558 w 219669"/>
                <a:gd name="connsiteY7" fmla="*/ 79234 h 309517"/>
                <a:gd name="connsiteX8" fmla="*/ 168230 w 219669"/>
                <a:gd name="connsiteY8" fmla="*/ 227310 h 309517"/>
                <a:gd name="connsiteX9" fmla="*/ 164906 w 219669"/>
                <a:gd name="connsiteY9" fmla="*/ 233219 h 309517"/>
                <a:gd name="connsiteX10" fmla="*/ 150505 w 219669"/>
                <a:gd name="connsiteY10" fmla="*/ 308180 h 309517"/>
                <a:gd name="connsiteX11" fmla="*/ 127241 w 219669"/>
                <a:gd name="connsiteY11" fmla="*/ 305964 h 309517"/>
                <a:gd name="connsiteX12" fmla="*/ 37509 w 219669"/>
                <a:gd name="connsiteY12" fmla="*/ 282700 h 309517"/>
                <a:gd name="connsiteX13" fmla="*/ 23108 w 219669"/>
                <a:gd name="connsiteY13" fmla="*/ 274576 h 30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669" h="309517">
                  <a:moveTo>
                    <a:pt x="23108" y="274576"/>
                  </a:moveTo>
                  <a:cubicBezTo>
                    <a:pt x="27539" y="253528"/>
                    <a:pt x="32709" y="232849"/>
                    <a:pt x="36401" y="211801"/>
                  </a:cubicBezTo>
                  <a:cubicBezTo>
                    <a:pt x="38617" y="199615"/>
                    <a:pt x="32709" y="188537"/>
                    <a:pt x="29016" y="177090"/>
                  </a:cubicBezTo>
                  <a:cubicBezTo>
                    <a:pt x="19415" y="146810"/>
                    <a:pt x="8337" y="116899"/>
                    <a:pt x="3167" y="85512"/>
                  </a:cubicBezTo>
                  <a:cubicBezTo>
                    <a:pt x="-525" y="61509"/>
                    <a:pt x="-5326" y="36030"/>
                    <a:pt x="16830" y="16459"/>
                  </a:cubicBezTo>
                  <a:cubicBezTo>
                    <a:pt x="30124" y="4642"/>
                    <a:pt x="46741" y="1688"/>
                    <a:pt x="63358" y="580"/>
                  </a:cubicBezTo>
                  <a:cubicBezTo>
                    <a:pt x="104716" y="-2005"/>
                    <a:pt x="145335" y="3903"/>
                    <a:pt x="183370" y="21259"/>
                  </a:cubicBezTo>
                  <a:cubicBezTo>
                    <a:pt x="207741" y="32337"/>
                    <a:pt x="221035" y="52647"/>
                    <a:pt x="219558" y="79234"/>
                  </a:cubicBezTo>
                  <a:cubicBezTo>
                    <a:pt x="216604" y="133147"/>
                    <a:pt x="202941" y="184106"/>
                    <a:pt x="168230" y="227310"/>
                  </a:cubicBezTo>
                  <a:cubicBezTo>
                    <a:pt x="166753" y="229157"/>
                    <a:pt x="165276" y="231372"/>
                    <a:pt x="164906" y="233219"/>
                  </a:cubicBezTo>
                  <a:cubicBezTo>
                    <a:pt x="160106" y="257959"/>
                    <a:pt x="155306" y="283070"/>
                    <a:pt x="150505" y="308180"/>
                  </a:cubicBezTo>
                  <a:cubicBezTo>
                    <a:pt x="142381" y="311503"/>
                    <a:pt x="134996" y="307811"/>
                    <a:pt x="127241" y="305964"/>
                  </a:cubicBezTo>
                  <a:cubicBezTo>
                    <a:pt x="97331" y="298210"/>
                    <a:pt x="67420" y="290824"/>
                    <a:pt x="37509" y="282700"/>
                  </a:cubicBezTo>
                  <a:cubicBezTo>
                    <a:pt x="31970" y="280854"/>
                    <a:pt x="26431" y="280115"/>
                    <a:pt x="23108" y="274576"/>
                  </a:cubicBezTo>
                  <a:close/>
                </a:path>
              </a:pathLst>
            </a:custGeom>
            <a:solidFill>
              <a:srgbClr val="FDC185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D2B1A77-8ECF-4975-84AA-A5E62DD6DB81}"/>
                </a:ext>
              </a:extLst>
            </p:cNvPr>
            <p:cNvSpPr/>
            <p:nvPr/>
          </p:nvSpPr>
          <p:spPr>
            <a:xfrm>
              <a:off x="5129326" y="2830970"/>
              <a:ext cx="227894" cy="283627"/>
            </a:xfrm>
            <a:custGeom>
              <a:avLst/>
              <a:gdLst>
                <a:gd name="connsiteX0" fmla="*/ 14284 w 227894"/>
                <a:gd name="connsiteY0" fmla="*/ 279898 h 283627"/>
                <a:gd name="connsiteX1" fmla="*/ 19085 w 227894"/>
                <a:gd name="connsiteY1" fmla="*/ 223031 h 283627"/>
                <a:gd name="connsiteX2" fmla="*/ 14653 w 227894"/>
                <a:gd name="connsiteY2" fmla="*/ 197920 h 283627"/>
                <a:gd name="connsiteX3" fmla="*/ 990 w 227894"/>
                <a:gd name="connsiteY3" fmla="*/ 130714 h 283627"/>
                <a:gd name="connsiteX4" fmla="*/ 8376 w 227894"/>
                <a:gd name="connsiteY4" fmla="*/ 45413 h 283627"/>
                <a:gd name="connsiteX5" fmla="*/ 64874 w 227894"/>
                <a:gd name="connsiteY5" fmla="*/ 1101 h 283627"/>
                <a:gd name="connsiteX6" fmla="*/ 189686 w 227894"/>
                <a:gd name="connsiteY6" fmla="*/ 19195 h 283627"/>
                <a:gd name="connsiteX7" fmla="*/ 219966 w 227894"/>
                <a:gd name="connsiteY7" fmla="*/ 101172 h 283627"/>
                <a:gd name="connsiteX8" fmla="*/ 173438 w 227894"/>
                <a:gd name="connsiteY8" fmla="*/ 180196 h 283627"/>
                <a:gd name="connsiteX9" fmla="*/ 145743 w 227894"/>
                <a:gd name="connsiteY9" fmla="*/ 268451 h 283627"/>
                <a:gd name="connsiteX10" fmla="*/ 129865 w 227894"/>
                <a:gd name="connsiteY10" fmla="*/ 274359 h 283627"/>
                <a:gd name="connsiteX11" fmla="*/ 30901 w 227894"/>
                <a:gd name="connsiteY11" fmla="*/ 282852 h 283627"/>
                <a:gd name="connsiteX12" fmla="*/ 14284 w 227894"/>
                <a:gd name="connsiteY12" fmla="*/ 279898 h 28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7894" h="283627">
                  <a:moveTo>
                    <a:pt x="14284" y="279898"/>
                  </a:moveTo>
                  <a:cubicBezTo>
                    <a:pt x="15761" y="261065"/>
                    <a:pt x="17238" y="241863"/>
                    <a:pt x="19085" y="223031"/>
                  </a:cubicBezTo>
                  <a:cubicBezTo>
                    <a:pt x="19823" y="214168"/>
                    <a:pt x="18715" y="206044"/>
                    <a:pt x="14653" y="197920"/>
                  </a:cubicBezTo>
                  <a:cubicBezTo>
                    <a:pt x="3945" y="176872"/>
                    <a:pt x="2837" y="153608"/>
                    <a:pt x="990" y="130714"/>
                  </a:cubicBezTo>
                  <a:cubicBezTo>
                    <a:pt x="-1225" y="101911"/>
                    <a:pt x="-117" y="73108"/>
                    <a:pt x="8376" y="45413"/>
                  </a:cubicBezTo>
                  <a:cubicBezTo>
                    <a:pt x="16869" y="18457"/>
                    <a:pt x="37179" y="3317"/>
                    <a:pt x="64874" y="1101"/>
                  </a:cubicBezTo>
                  <a:cubicBezTo>
                    <a:pt x="107709" y="-2222"/>
                    <a:pt x="149805" y="1470"/>
                    <a:pt x="189686" y="19195"/>
                  </a:cubicBezTo>
                  <a:cubicBezTo>
                    <a:pt x="227351" y="36181"/>
                    <a:pt x="236583" y="62769"/>
                    <a:pt x="219966" y="101172"/>
                  </a:cubicBezTo>
                  <a:cubicBezTo>
                    <a:pt x="207780" y="129606"/>
                    <a:pt x="191532" y="155455"/>
                    <a:pt x="173438" y="180196"/>
                  </a:cubicBezTo>
                  <a:cubicBezTo>
                    <a:pt x="153867" y="206783"/>
                    <a:pt x="141681" y="234847"/>
                    <a:pt x="145743" y="268451"/>
                  </a:cubicBezTo>
                  <a:cubicBezTo>
                    <a:pt x="142051" y="274359"/>
                    <a:pt x="135773" y="273990"/>
                    <a:pt x="129865" y="274359"/>
                  </a:cubicBezTo>
                  <a:cubicBezTo>
                    <a:pt x="96631" y="276205"/>
                    <a:pt x="63766" y="278790"/>
                    <a:pt x="30901" y="282852"/>
                  </a:cubicBezTo>
                  <a:cubicBezTo>
                    <a:pt x="24993" y="283591"/>
                    <a:pt x="19085" y="285068"/>
                    <a:pt x="14284" y="279898"/>
                  </a:cubicBezTo>
                  <a:close/>
                </a:path>
              </a:pathLst>
            </a:custGeom>
            <a:solidFill>
              <a:srgbClr val="FDC185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9CA023C-E173-495D-804B-F6273672E8DB}"/>
                </a:ext>
              </a:extLst>
            </p:cNvPr>
            <p:cNvSpPr/>
            <p:nvPr/>
          </p:nvSpPr>
          <p:spPr>
            <a:xfrm>
              <a:off x="5119063" y="3098324"/>
              <a:ext cx="173481" cy="58332"/>
            </a:xfrm>
            <a:custGeom>
              <a:avLst/>
              <a:gdLst>
                <a:gd name="connsiteX0" fmla="*/ 156006 w 173481"/>
                <a:gd name="connsiteY0" fmla="*/ 727 h 58332"/>
                <a:gd name="connsiteX1" fmla="*/ 172254 w 173481"/>
                <a:gd name="connsiteY1" fmla="*/ 15497 h 58332"/>
                <a:gd name="connsiteX2" fmla="*/ 173362 w 173481"/>
                <a:gd name="connsiteY2" fmla="*/ 36546 h 58332"/>
                <a:gd name="connsiteX3" fmla="*/ 163022 w 173481"/>
                <a:gd name="connsiteY3" fmla="*/ 50578 h 58332"/>
                <a:gd name="connsiteX4" fmla="*/ 175 w 173481"/>
                <a:gd name="connsiteY4" fmla="*/ 58332 h 58332"/>
                <a:gd name="connsiteX5" fmla="*/ 175 w 173481"/>
                <a:gd name="connsiteY5" fmla="*/ 28422 h 58332"/>
                <a:gd name="connsiteX6" fmla="*/ 14577 w 173481"/>
                <a:gd name="connsiteY6" fmla="*/ 13282 h 58332"/>
                <a:gd name="connsiteX7" fmla="*/ 156006 w 173481"/>
                <a:gd name="connsiteY7" fmla="*/ 727 h 58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481" h="58332">
                  <a:moveTo>
                    <a:pt x="156006" y="727"/>
                  </a:moveTo>
                  <a:cubicBezTo>
                    <a:pt x="168561" y="-2228"/>
                    <a:pt x="172623" y="4050"/>
                    <a:pt x="172254" y="15497"/>
                  </a:cubicBezTo>
                  <a:cubicBezTo>
                    <a:pt x="172254" y="22513"/>
                    <a:pt x="171885" y="29899"/>
                    <a:pt x="173362" y="36546"/>
                  </a:cubicBezTo>
                  <a:cubicBezTo>
                    <a:pt x="174100" y="52424"/>
                    <a:pt x="171515" y="49470"/>
                    <a:pt x="163022" y="50578"/>
                  </a:cubicBezTo>
                  <a:cubicBezTo>
                    <a:pt x="108740" y="53163"/>
                    <a:pt x="54458" y="55747"/>
                    <a:pt x="175" y="58332"/>
                  </a:cubicBezTo>
                  <a:cubicBezTo>
                    <a:pt x="175" y="48362"/>
                    <a:pt x="1283" y="38392"/>
                    <a:pt x="175" y="28422"/>
                  </a:cubicBezTo>
                  <a:cubicBezTo>
                    <a:pt x="-932" y="16974"/>
                    <a:pt x="3130" y="12174"/>
                    <a:pt x="14577" y="13282"/>
                  </a:cubicBezTo>
                  <a:cubicBezTo>
                    <a:pt x="17900" y="13651"/>
                    <a:pt x="112063" y="4789"/>
                    <a:pt x="156006" y="727"/>
                  </a:cubicBezTo>
                  <a:close/>
                </a:path>
              </a:pathLst>
            </a:custGeom>
            <a:solidFill>
              <a:srgbClr val="FDFEFD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4AA9F45-6D2E-4440-99E0-1EEA613D694A}"/>
                </a:ext>
              </a:extLst>
            </p:cNvPr>
            <p:cNvSpPr/>
            <p:nvPr/>
          </p:nvSpPr>
          <p:spPr>
            <a:xfrm>
              <a:off x="7216308" y="3234561"/>
              <a:ext cx="161117" cy="83834"/>
            </a:xfrm>
            <a:custGeom>
              <a:avLst/>
              <a:gdLst>
                <a:gd name="connsiteX0" fmla="*/ 18833 w 161117"/>
                <a:gd name="connsiteY0" fmla="*/ 750 h 83834"/>
                <a:gd name="connsiteX1" fmla="*/ 145861 w 161117"/>
                <a:gd name="connsiteY1" fmla="*/ 33984 h 83834"/>
                <a:gd name="connsiteX2" fmla="*/ 157677 w 161117"/>
                <a:gd name="connsiteY2" fmla="*/ 55771 h 83834"/>
                <a:gd name="connsiteX3" fmla="*/ 149184 w 161117"/>
                <a:gd name="connsiteY3" fmla="*/ 83835 h 83834"/>
                <a:gd name="connsiteX4" fmla="*/ 0 w 161117"/>
                <a:gd name="connsiteY4" fmla="*/ 38784 h 83834"/>
                <a:gd name="connsiteX5" fmla="*/ 9970 w 161117"/>
                <a:gd name="connsiteY5" fmla="*/ 2965 h 83834"/>
                <a:gd name="connsiteX6" fmla="*/ 18833 w 161117"/>
                <a:gd name="connsiteY6" fmla="*/ 750 h 8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117" h="83834">
                  <a:moveTo>
                    <a:pt x="18833" y="750"/>
                  </a:moveTo>
                  <a:cubicBezTo>
                    <a:pt x="61298" y="11828"/>
                    <a:pt x="103395" y="22906"/>
                    <a:pt x="145861" y="33984"/>
                  </a:cubicBezTo>
                  <a:cubicBezTo>
                    <a:pt x="163216" y="38415"/>
                    <a:pt x="163585" y="38415"/>
                    <a:pt x="157677" y="55771"/>
                  </a:cubicBezTo>
                  <a:cubicBezTo>
                    <a:pt x="154354" y="65002"/>
                    <a:pt x="156200" y="75711"/>
                    <a:pt x="149184" y="83835"/>
                  </a:cubicBezTo>
                  <a:cubicBezTo>
                    <a:pt x="100441" y="69433"/>
                    <a:pt x="48743" y="53186"/>
                    <a:pt x="0" y="38784"/>
                  </a:cubicBezTo>
                  <a:cubicBezTo>
                    <a:pt x="3693" y="20321"/>
                    <a:pt x="6647" y="14782"/>
                    <a:pt x="9970" y="2965"/>
                  </a:cubicBezTo>
                  <a:cubicBezTo>
                    <a:pt x="11447" y="-2574"/>
                    <a:pt x="15878" y="1488"/>
                    <a:pt x="18833" y="750"/>
                  </a:cubicBezTo>
                  <a:close/>
                </a:path>
              </a:pathLst>
            </a:custGeom>
            <a:solidFill>
              <a:srgbClr val="FDFEFD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7940813-7AF1-44CB-AAFF-AD116FF8DCB7}"/>
                </a:ext>
              </a:extLst>
            </p:cNvPr>
            <p:cNvSpPr/>
            <p:nvPr/>
          </p:nvSpPr>
          <p:spPr>
            <a:xfrm>
              <a:off x="6158357" y="3053558"/>
              <a:ext cx="160262" cy="55093"/>
            </a:xfrm>
            <a:custGeom>
              <a:avLst/>
              <a:gdLst>
                <a:gd name="connsiteX0" fmla="*/ 160262 w 160262"/>
                <a:gd name="connsiteY0" fmla="*/ 55094 h 55093"/>
                <a:gd name="connsiteX1" fmla="*/ 4800 w 160262"/>
                <a:gd name="connsiteY1" fmla="*/ 33307 h 55093"/>
                <a:gd name="connsiteX2" fmla="*/ 0 w 160262"/>
                <a:gd name="connsiteY2" fmla="*/ 34046 h 55093"/>
                <a:gd name="connsiteX3" fmla="*/ 160262 w 160262"/>
                <a:gd name="connsiteY3" fmla="*/ 55094 h 5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262" h="55093">
                  <a:moveTo>
                    <a:pt x="160262" y="55094"/>
                  </a:moveTo>
                  <a:cubicBezTo>
                    <a:pt x="112257" y="21860"/>
                    <a:pt x="59452" y="19644"/>
                    <a:pt x="4800" y="33307"/>
                  </a:cubicBezTo>
                  <a:cubicBezTo>
                    <a:pt x="3323" y="33676"/>
                    <a:pt x="1846" y="34046"/>
                    <a:pt x="0" y="34046"/>
                  </a:cubicBezTo>
                  <a:cubicBezTo>
                    <a:pt x="38773" y="-16544"/>
                    <a:pt x="134783" y="-11744"/>
                    <a:pt x="160262" y="55094"/>
                  </a:cubicBezTo>
                  <a:close/>
                </a:path>
              </a:pathLst>
            </a:custGeom>
            <a:solidFill>
              <a:srgbClr val="75491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B5580D2-AA56-4D3D-AF45-3C949087A584}"/>
                </a:ext>
              </a:extLst>
            </p:cNvPr>
            <p:cNvSpPr/>
            <p:nvPr/>
          </p:nvSpPr>
          <p:spPr>
            <a:xfrm>
              <a:off x="6036480" y="3149271"/>
              <a:ext cx="48024" cy="124219"/>
            </a:xfrm>
            <a:custGeom>
              <a:avLst/>
              <a:gdLst>
                <a:gd name="connsiteX0" fmla="*/ 48024 w 48024"/>
                <a:gd name="connsiteY0" fmla="*/ 0 h 124219"/>
                <a:gd name="connsiteX1" fmla="*/ 33623 w 48024"/>
                <a:gd name="connsiteY1" fmla="*/ 77177 h 124219"/>
                <a:gd name="connsiteX2" fmla="*/ 15159 w 48024"/>
                <a:gd name="connsiteY2" fmla="*/ 121489 h 124219"/>
                <a:gd name="connsiteX3" fmla="*/ 389 w 48024"/>
                <a:gd name="connsiteY3" fmla="*/ 116689 h 124219"/>
                <a:gd name="connsiteX4" fmla="*/ 9620 w 48024"/>
                <a:gd name="connsiteY4" fmla="*/ 46528 h 124219"/>
                <a:gd name="connsiteX5" fmla="*/ 48024 w 48024"/>
                <a:gd name="connsiteY5" fmla="*/ 0 h 124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24" h="124219">
                  <a:moveTo>
                    <a:pt x="48024" y="0"/>
                  </a:moveTo>
                  <a:cubicBezTo>
                    <a:pt x="35469" y="24372"/>
                    <a:pt x="35100" y="50959"/>
                    <a:pt x="33623" y="77177"/>
                  </a:cubicBezTo>
                  <a:cubicBezTo>
                    <a:pt x="32515" y="94163"/>
                    <a:pt x="24760" y="108565"/>
                    <a:pt x="15159" y="121489"/>
                  </a:cubicBezTo>
                  <a:cubicBezTo>
                    <a:pt x="8882" y="129613"/>
                    <a:pt x="5928" y="117058"/>
                    <a:pt x="389" y="116689"/>
                  </a:cubicBezTo>
                  <a:cubicBezTo>
                    <a:pt x="-719" y="92686"/>
                    <a:pt x="20" y="69053"/>
                    <a:pt x="9620" y="46528"/>
                  </a:cubicBezTo>
                  <a:cubicBezTo>
                    <a:pt x="17744" y="27326"/>
                    <a:pt x="30669" y="11817"/>
                    <a:pt x="48024" y="0"/>
                  </a:cubicBezTo>
                  <a:close/>
                </a:path>
              </a:pathLst>
            </a:custGeom>
            <a:solidFill>
              <a:srgbClr val="75491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D1E5A53-F3D2-4116-95DC-ED9EDEEDB2B9}"/>
                </a:ext>
              </a:extLst>
            </p:cNvPr>
            <p:cNvSpPr/>
            <p:nvPr/>
          </p:nvSpPr>
          <p:spPr>
            <a:xfrm>
              <a:off x="6350109" y="3206877"/>
              <a:ext cx="33038" cy="136259"/>
            </a:xfrm>
            <a:custGeom>
              <a:avLst/>
              <a:gdLst>
                <a:gd name="connsiteX0" fmla="*/ 6545 w 33038"/>
                <a:gd name="connsiteY0" fmla="*/ 136260 h 136259"/>
                <a:gd name="connsiteX1" fmla="*/ 2852 w 33038"/>
                <a:gd name="connsiteY1" fmla="*/ 119273 h 136259"/>
                <a:gd name="connsiteX2" fmla="*/ 13930 w 33038"/>
                <a:gd name="connsiteY2" fmla="*/ 63883 h 136259"/>
                <a:gd name="connsiteX3" fmla="*/ 17253 w 33038"/>
                <a:gd name="connsiteY3" fmla="*/ 0 h 136259"/>
                <a:gd name="connsiteX4" fmla="*/ 30178 w 33038"/>
                <a:gd name="connsiteY4" fmla="*/ 18463 h 136259"/>
                <a:gd name="connsiteX5" fmla="*/ 28331 w 33038"/>
                <a:gd name="connsiteY5" fmla="*/ 90101 h 136259"/>
                <a:gd name="connsiteX6" fmla="*/ 6545 w 33038"/>
                <a:gd name="connsiteY6" fmla="*/ 136260 h 136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038" h="136259">
                  <a:moveTo>
                    <a:pt x="6545" y="136260"/>
                  </a:moveTo>
                  <a:cubicBezTo>
                    <a:pt x="-1210" y="131828"/>
                    <a:pt x="-1579" y="127028"/>
                    <a:pt x="2852" y="119273"/>
                  </a:cubicBezTo>
                  <a:cubicBezTo>
                    <a:pt x="12453" y="102287"/>
                    <a:pt x="12453" y="82716"/>
                    <a:pt x="13930" y="63883"/>
                  </a:cubicBezTo>
                  <a:cubicBezTo>
                    <a:pt x="15776" y="42466"/>
                    <a:pt x="16145" y="21048"/>
                    <a:pt x="17253" y="0"/>
                  </a:cubicBezTo>
                  <a:cubicBezTo>
                    <a:pt x="27593" y="1846"/>
                    <a:pt x="28701" y="11817"/>
                    <a:pt x="30178" y="18463"/>
                  </a:cubicBezTo>
                  <a:cubicBezTo>
                    <a:pt x="35347" y="42466"/>
                    <a:pt x="32762" y="66099"/>
                    <a:pt x="28331" y="90101"/>
                  </a:cubicBezTo>
                  <a:cubicBezTo>
                    <a:pt x="25008" y="107457"/>
                    <a:pt x="17623" y="122597"/>
                    <a:pt x="6545" y="136260"/>
                  </a:cubicBezTo>
                  <a:close/>
                </a:path>
              </a:pathLst>
            </a:custGeom>
            <a:solidFill>
              <a:srgbClr val="73471B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AE3C9A-AEC9-43E2-8613-639A4E2C56C3}"/>
                </a:ext>
              </a:extLst>
            </p:cNvPr>
            <p:cNvSpPr/>
            <p:nvPr/>
          </p:nvSpPr>
          <p:spPr>
            <a:xfrm>
              <a:off x="5800738" y="3543878"/>
              <a:ext cx="416702" cy="670672"/>
            </a:xfrm>
            <a:custGeom>
              <a:avLst/>
              <a:gdLst>
                <a:gd name="connsiteX0" fmla="*/ 5707 w 416702"/>
                <a:gd name="connsiteY0" fmla="*/ 636388 h 670672"/>
                <a:gd name="connsiteX1" fmla="*/ 76976 w 416702"/>
                <a:gd name="connsiteY1" fmla="*/ 559949 h 670672"/>
                <a:gd name="connsiteX2" fmla="*/ 233915 w 416702"/>
                <a:gd name="connsiteY2" fmla="*/ 338389 h 670672"/>
                <a:gd name="connsiteX3" fmla="*/ 328816 w 416702"/>
                <a:gd name="connsiteY3" fmla="*/ 65870 h 670672"/>
                <a:gd name="connsiteX4" fmla="*/ 348757 w 416702"/>
                <a:gd name="connsiteY4" fmla="*/ 41867 h 670672"/>
                <a:gd name="connsiteX5" fmla="*/ 350234 w 416702"/>
                <a:gd name="connsiteY5" fmla="*/ 30420 h 670672"/>
                <a:gd name="connsiteX6" fmla="*/ 335833 w 416702"/>
                <a:gd name="connsiteY6" fmla="*/ 12326 h 670672"/>
                <a:gd name="connsiteX7" fmla="*/ 355773 w 416702"/>
                <a:gd name="connsiteY7" fmla="*/ 2356 h 670672"/>
                <a:gd name="connsiteX8" fmla="*/ 379406 w 416702"/>
                <a:gd name="connsiteY8" fmla="*/ 140 h 670672"/>
                <a:gd name="connsiteX9" fmla="*/ 416702 w 416702"/>
                <a:gd name="connsiteY9" fmla="*/ 24142 h 670672"/>
                <a:gd name="connsiteX10" fmla="*/ 400454 w 416702"/>
                <a:gd name="connsiteY10" fmla="*/ 34482 h 670672"/>
                <a:gd name="connsiteX11" fmla="*/ 392330 w 416702"/>
                <a:gd name="connsiteY11" fmla="*/ 54053 h 670672"/>
                <a:gd name="connsiteX12" fmla="*/ 391592 w 416702"/>
                <a:gd name="connsiteY12" fmla="*/ 83964 h 670672"/>
                <a:gd name="connsiteX13" fmla="*/ 309984 w 416702"/>
                <a:gd name="connsiteY13" fmla="*/ 323249 h 670672"/>
                <a:gd name="connsiteX14" fmla="*/ 142706 w 416702"/>
                <a:gd name="connsiteY14" fmla="*/ 664822 h 670672"/>
                <a:gd name="connsiteX15" fmla="*/ 132735 w 416702"/>
                <a:gd name="connsiteY15" fmla="*/ 670361 h 670672"/>
                <a:gd name="connsiteX16" fmla="*/ 108364 w 416702"/>
                <a:gd name="connsiteY16" fmla="*/ 667406 h 670672"/>
                <a:gd name="connsiteX17" fmla="*/ 166708 w 416702"/>
                <a:gd name="connsiteY17" fmla="*/ 528931 h 670672"/>
                <a:gd name="connsiteX18" fmla="*/ 165231 w 416702"/>
                <a:gd name="connsiteY18" fmla="*/ 527823 h 670672"/>
                <a:gd name="connsiteX19" fmla="*/ 92855 w 416702"/>
                <a:gd name="connsiteY19" fmla="*/ 599092 h 670672"/>
                <a:gd name="connsiteX20" fmla="*/ 4600 w 416702"/>
                <a:gd name="connsiteY20" fmla="*/ 646727 h 670672"/>
                <a:gd name="connsiteX21" fmla="*/ 5707 w 416702"/>
                <a:gd name="connsiteY21" fmla="*/ 636388 h 67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6702" h="670672">
                  <a:moveTo>
                    <a:pt x="5707" y="636388"/>
                  </a:moveTo>
                  <a:cubicBezTo>
                    <a:pt x="23802" y="605739"/>
                    <a:pt x="49281" y="580998"/>
                    <a:pt x="76976" y="559949"/>
                  </a:cubicBezTo>
                  <a:cubicBezTo>
                    <a:pt x="151937" y="501605"/>
                    <a:pt x="199573" y="425167"/>
                    <a:pt x="233915" y="338389"/>
                  </a:cubicBezTo>
                  <a:cubicBezTo>
                    <a:pt x="268995" y="248657"/>
                    <a:pt x="299644" y="157448"/>
                    <a:pt x="328816" y="65870"/>
                  </a:cubicBezTo>
                  <a:cubicBezTo>
                    <a:pt x="332509" y="54422"/>
                    <a:pt x="341372" y="48883"/>
                    <a:pt x="348757" y="41867"/>
                  </a:cubicBezTo>
                  <a:cubicBezTo>
                    <a:pt x="353188" y="37805"/>
                    <a:pt x="354296" y="35220"/>
                    <a:pt x="350234" y="30420"/>
                  </a:cubicBezTo>
                  <a:cubicBezTo>
                    <a:pt x="345064" y="24881"/>
                    <a:pt x="341002" y="18603"/>
                    <a:pt x="335833" y="12326"/>
                  </a:cubicBezTo>
                  <a:cubicBezTo>
                    <a:pt x="341372" y="6787"/>
                    <a:pt x="349126" y="5679"/>
                    <a:pt x="355773" y="2356"/>
                  </a:cubicBezTo>
                  <a:cubicBezTo>
                    <a:pt x="363897" y="4941"/>
                    <a:pt x="371282" y="-968"/>
                    <a:pt x="379406" y="140"/>
                  </a:cubicBezTo>
                  <a:cubicBezTo>
                    <a:pt x="391223" y="7895"/>
                    <a:pt x="403408" y="15649"/>
                    <a:pt x="416702" y="24142"/>
                  </a:cubicBezTo>
                  <a:cubicBezTo>
                    <a:pt x="411163" y="27835"/>
                    <a:pt x="405993" y="31897"/>
                    <a:pt x="400454" y="34482"/>
                  </a:cubicBezTo>
                  <a:cubicBezTo>
                    <a:pt x="391223" y="38544"/>
                    <a:pt x="388638" y="45191"/>
                    <a:pt x="392330" y="54053"/>
                  </a:cubicBezTo>
                  <a:cubicBezTo>
                    <a:pt x="396392" y="64393"/>
                    <a:pt x="394177" y="73994"/>
                    <a:pt x="391592" y="83964"/>
                  </a:cubicBezTo>
                  <a:cubicBezTo>
                    <a:pt x="369436" y="165572"/>
                    <a:pt x="346911" y="246811"/>
                    <a:pt x="309984" y="323249"/>
                  </a:cubicBezTo>
                  <a:cubicBezTo>
                    <a:pt x="254594" y="437353"/>
                    <a:pt x="198465" y="551087"/>
                    <a:pt x="142706" y="664822"/>
                  </a:cubicBezTo>
                  <a:cubicBezTo>
                    <a:pt x="140490" y="669622"/>
                    <a:pt x="137905" y="671468"/>
                    <a:pt x="132735" y="670361"/>
                  </a:cubicBezTo>
                  <a:cubicBezTo>
                    <a:pt x="124981" y="669253"/>
                    <a:pt x="117226" y="668514"/>
                    <a:pt x="108364" y="667406"/>
                  </a:cubicBezTo>
                  <a:cubicBezTo>
                    <a:pt x="127935" y="620879"/>
                    <a:pt x="147506" y="575089"/>
                    <a:pt x="166708" y="528931"/>
                  </a:cubicBezTo>
                  <a:cubicBezTo>
                    <a:pt x="166339" y="528562"/>
                    <a:pt x="165600" y="528193"/>
                    <a:pt x="165231" y="527823"/>
                  </a:cubicBezTo>
                  <a:cubicBezTo>
                    <a:pt x="140859" y="551456"/>
                    <a:pt x="115749" y="574351"/>
                    <a:pt x="92855" y="599092"/>
                  </a:cubicBezTo>
                  <a:cubicBezTo>
                    <a:pt x="68483" y="625310"/>
                    <a:pt x="43742" y="648574"/>
                    <a:pt x="4600" y="646727"/>
                  </a:cubicBezTo>
                  <a:cubicBezTo>
                    <a:pt x="-6848" y="642296"/>
                    <a:pt x="6815" y="640081"/>
                    <a:pt x="5707" y="636388"/>
                  </a:cubicBezTo>
                  <a:close/>
                </a:path>
              </a:pathLst>
            </a:custGeom>
            <a:solidFill>
              <a:schemeClr val="accent4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6" name="Graphic 58">
              <a:extLst>
                <a:ext uri="{FF2B5EF4-FFF2-40B4-BE49-F238E27FC236}">
                  <a16:creationId xmlns:a16="http://schemas.microsoft.com/office/drawing/2014/main" id="{E99138EB-AF01-4EC8-9459-08EA587557BE}"/>
                </a:ext>
              </a:extLst>
            </p:cNvPr>
            <p:cNvGrpSpPr/>
            <p:nvPr/>
          </p:nvGrpSpPr>
          <p:grpSpPr>
            <a:xfrm>
              <a:off x="5782940" y="4525838"/>
              <a:ext cx="721881" cy="70961"/>
              <a:chOff x="5782940" y="4525838"/>
              <a:chExt cx="721881" cy="70961"/>
            </a:xfrm>
            <a:solidFill>
              <a:srgbClr val="000912"/>
            </a:solidFill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AA8CD84-328B-4931-90AE-DE469E9CF7A8}"/>
                  </a:ext>
                </a:extLst>
              </p:cNvPr>
              <p:cNvSpPr/>
              <p:nvPr/>
            </p:nvSpPr>
            <p:spPr>
              <a:xfrm>
                <a:off x="5970400" y="4530331"/>
                <a:ext cx="415056" cy="66468"/>
              </a:xfrm>
              <a:custGeom>
                <a:avLst/>
                <a:gdLst>
                  <a:gd name="connsiteX0" fmla="*/ 0 w 415056"/>
                  <a:gd name="connsiteY0" fmla="*/ 66468 h 66468"/>
                  <a:gd name="connsiteX1" fmla="*/ 415057 w 415056"/>
                  <a:gd name="connsiteY1" fmla="*/ 65360 h 66468"/>
                  <a:gd name="connsiteX2" fmla="*/ 415057 w 415056"/>
                  <a:gd name="connsiteY2" fmla="*/ 0 h 66468"/>
                  <a:gd name="connsiteX3" fmla="*/ 279905 w 415056"/>
                  <a:gd name="connsiteY3" fmla="*/ 3323 h 66468"/>
                  <a:gd name="connsiteX4" fmla="*/ 0 w 415056"/>
                  <a:gd name="connsiteY4" fmla="*/ 4062 h 66468"/>
                  <a:gd name="connsiteX5" fmla="*/ 0 w 415056"/>
                  <a:gd name="connsiteY5" fmla="*/ 66468 h 66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056" h="66468">
                    <a:moveTo>
                      <a:pt x="0" y="66468"/>
                    </a:moveTo>
                    <a:cubicBezTo>
                      <a:pt x="127397" y="66468"/>
                      <a:pt x="299107" y="65730"/>
                      <a:pt x="415057" y="65360"/>
                    </a:cubicBezTo>
                    <a:lnTo>
                      <a:pt x="415057" y="0"/>
                    </a:lnTo>
                    <a:cubicBezTo>
                      <a:pt x="360036" y="1477"/>
                      <a:pt x="299476" y="2954"/>
                      <a:pt x="279905" y="3323"/>
                    </a:cubicBezTo>
                    <a:cubicBezTo>
                      <a:pt x="281382" y="4431"/>
                      <a:pt x="118904" y="4801"/>
                      <a:pt x="0" y="4062"/>
                    </a:cubicBezTo>
                    <a:lnTo>
                      <a:pt x="0" y="66468"/>
                    </a:lnTo>
                    <a:close/>
                  </a:path>
                </a:pathLst>
              </a:custGeom>
              <a:solidFill>
                <a:srgbClr val="00091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5EC6008-0909-4233-97A3-C7B8DFB9BAFF}"/>
                  </a:ext>
                </a:extLst>
              </p:cNvPr>
              <p:cNvSpPr/>
              <p:nvPr/>
            </p:nvSpPr>
            <p:spPr>
              <a:xfrm>
                <a:off x="5782940" y="4533216"/>
                <a:ext cx="171581" cy="63214"/>
              </a:xfrm>
              <a:custGeom>
                <a:avLst/>
                <a:gdLst>
                  <a:gd name="connsiteX0" fmla="*/ 171581 w 171581"/>
                  <a:gd name="connsiteY0" fmla="*/ 808 h 63214"/>
                  <a:gd name="connsiteX1" fmla="*/ 107698 w 171581"/>
                  <a:gd name="connsiteY1" fmla="*/ 70 h 63214"/>
                  <a:gd name="connsiteX2" fmla="*/ 31260 w 171581"/>
                  <a:gd name="connsiteY2" fmla="*/ 70 h 63214"/>
                  <a:gd name="connsiteX3" fmla="*/ 5780 w 171581"/>
                  <a:gd name="connsiteY3" fmla="*/ 2655 h 63214"/>
                  <a:gd name="connsiteX4" fmla="*/ 241 w 171581"/>
                  <a:gd name="connsiteY4" fmla="*/ 33304 h 63214"/>
                  <a:gd name="connsiteX5" fmla="*/ 23136 w 171581"/>
                  <a:gd name="connsiteY5" fmla="*/ 62107 h 63214"/>
                  <a:gd name="connsiteX6" fmla="*/ 171581 w 171581"/>
                  <a:gd name="connsiteY6" fmla="*/ 63215 h 63214"/>
                  <a:gd name="connsiteX7" fmla="*/ 171581 w 171581"/>
                  <a:gd name="connsiteY7" fmla="*/ 808 h 63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581" h="63214">
                    <a:moveTo>
                      <a:pt x="171581" y="808"/>
                    </a:moveTo>
                    <a:cubicBezTo>
                      <a:pt x="146840" y="808"/>
                      <a:pt x="125054" y="439"/>
                      <a:pt x="107698" y="70"/>
                    </a:cubicBezTo>
                    <a:cubicBezTo>
                      <a:pt x="107698" y="1178"/>
                      <a:pt x="41230" y="70"/>
                      <a:pt x="31260" y="70"/>
                    </a:cubicBezTo>
                    <a:cubicBezTo>
                      <a:pt x="23874" y="70"/>
                      <a:pt x="11319" y="-669"/>
                      <a:pt x="5780" y="2655"/>
                    </a:cubicBezTo>
                    <a:cubicBezTo>
                      <a:pt x="-867" y="6717"/>
                      <a:pt x="980" y="22595"/>
                      <a:pt x="241" y="33304"/>
                    </a:cubicBezTo>
                    <a:cubicBezTo>
                      <a:pt x="-1605" y="62476"/>
                      <a:pt x="7257" y="59522"/>
                      <a:pt x="23136" y="62107"/>
                    </a:cubicBezTo>
                    <a:cubicBezTo>
                      <a:pt x="28306" y="62845"/>
                      <a:pt x="88865" y="63215"/>
                      <a:pt x="171581" y="63215"/>
                    </a:cubicBezTo>
                    <a:lnTo>
                      <a:pt x="171581" y="808"/>
                    </a:lnTo>
                    <a:close/>
                  </a:path>
                </a:pathLst>
              </a:custGeom>
              <a:solidFill>
                <a:srgbClr val="00091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509B3E23-96A6-47ED-AF97-48A7A2FDF1FB}"/>
                  </a:ext>
                </a:extLst>
              </p:cNvPr>
              <p:cNvSpPr/>
              <p:nvPr/>
            </p:nvSpPr>
            <p:spPr>
              <a:xfrm>
                <a:off x="6400597" y="4525838"/>
                <a:ext cx="104225" cy="69484"/>
              </a:xfrm>
              <a:custGeom>
                <a:avLst/>
                <a:gdLst>
                  <a:gd name="connsiteX0" fmla="*/ 102656 w 104225"/>
                  <a:gd name="connsiteY0" fmla="*/ 34773 h 69484"/>
                  <a:gd name="connsiteX1" fmla="*/ 96010 w 104225"/>
                  <a:gd name="connsiteY1" fmla="*/ 8186 h 69484"/>
                  <a:gd name="connsiteX2" fmla="*/ 85670 w 104225"/>
                  <a:gd name="connsiteY2" fmla="*/ 62 h 69484"/>
                  <a:gd name="connsiteX3" fmla="*/ 0 w 104225"/>
                  <a:gd name="connsiteY3" fmla="*/ 3755 h 69484"/>
                  <a:gd name="connsiteX4" fmla="*/ 0 w 104225"/>
                  <a:gd name="connsiteY4" fmla="*/ 69484 h 69484"/>
                  <a:gd name="connsiteX5" fmla="*/ 81239 w 104225"/>
                  <a:gd name="connsiteY5" fmla="*/ 69115 h 69484"/>
                  <a:gd name="connsiteX6" fmla="*/ 100441 w 104225"/>
                  <a:gd name="connsiteY6" fmla="*/ 64314 h 69484"/>
                  <a:gd name="connsiteX7" fmla="*/ 102656 w 104225"/>
                  <a:gd name="connsiteY7" fmla="*/ 34773 h 6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25" h="69484">
                    <a:moveTo>
                      <a:pt x="102656" y="34773"/>
                    </a:moveTo>
                    <a:cubicBezTo>
                      <a:pt x="99702" y="26280"/>
                      <a:pt x="97117" y="17417"/>
                      <a:pt x="96010" y="8186"/>
                    </a:cubicBezTo>
                    <a:cubicBezTo>
                      <a:pt x="95271" y="800"/>
                      <a:pt x="91578" y="-307"/>
                      <a:pt x="85670" y="62"/>
                    </a:cubicBezTo>
                    <a:cubicBezTo>
                      <a:pt x="77915" y="1170"/>
                      <a:pt x="41727" y="2278"/>
                      <a:pt x="0" y="3755"/>
                    </a:cubicBezTo>
                    <a:lnTo>
                      <a:pt x="0" y="69484"/>
                    </a:lnTo>
                    <a:cubicBezTo>
                      <a:pt x="33603" y="69484"/>
                      <a:pt x="61298" y="69115"/>
                      <a:pt x="81239" y="69115"/>
                    </a:cubicBezTo>
                    <a:cubicBezTo>
                      <a:pt x="84932" y="69115"/>
                      <a:pt x="99702" y="68376"/>
                      <a:pt x="100441" y="64314"/>
                    </a:cubicBezTo>
                    <a:cubicBezTo>
                      <a:pt x="102656" y="54713"/>
                      <a:pt x="106349" y="45112"/>
                      <a:pt x="102656" y="34773"/>
                    </a:cubicBezTo>
                    <a:close/>
                  </a:path>
                </a:pathLst>
              </a:custGeom>
              <a:solidFill>
                <a:srgbClr val="00091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BEE2729-0550-49F1-BA3F-7026C400633D}"/>
                </a:ext>
              </a:extLst>
            </p:cNvPr>
            <p:cNvSpPr/>
            <p:nvPr/>
          </p:nvSpPr>
          <p:spPr>
            <a:xfrm>
              <a:off x="6100752" y="4521469"/>
              <a:ext cx="110780" cy="89362"/>
            </a:xfrm>
            <a:custGeom>
              <a:avLst/>
              <a:gdLst>
                <a:gd name="connsiteX0" fmla="*/ 101179 w 110780"/>
                <a:gd name="connsiteY0" fmla="*/ 0 h 89362"/>
                <a:gd name="connsiteX1" fmla="*/ 9601 w 110780"/>
                <a:gd name="connsiteY1" fmla="*/ 0 h 89362"/>
                <a:gd name="connsiteX2" fmla="*/ 0 w 110780"/>
                <a:gd name="connsiteY2" fmla="*/ 9601 h 89362"/>
                <a:gd name="connsiteX3" fmla="*/ 0 w 110780"/>
                <a:gd name="connsiteY3" fmla="*/ 79762 h 89362"/>
                <a:gd name="connsiteX4" fmla="*/ 9601 w 110780"/>
                <a:gd name="connsiteY4" fmla="*/ 89363 h 89362"/>
                <a:gd name="connsiteX5" fmla="*/ 101179 w 110780"/>
                <a:gd name="connsiteY5" fmla="*/ 89363 h 89362"/>
                <a:gd name="connsiteX6" fmla="*/ 110780 w 110780"/>
                <a:gd name="connsiteY6" fmla="*/ 79762 h 89362"/>
                <a:gd name="connsiteX7" fmla="*/ 110780 w 110780"/>
                <a:gd name="connsiteY7" fmla="*/ 9601 h 89362"/>
                <a:gd name="connsiteX8" fmla="*/ 101179 w 110780"/>
                <a:gd name="connsiteY8" fmla="*/ 0 h 89362"/>
                <a:gd name="connsiteX9" fmla="*/ 101549 w 110780"/>
                <a:gd name="connsiteY9" fmla="*/ 67576 h 89362"/>
                <a:gd name="connsiteX10" fmla="*/ 91948 w 110780"/>
                <a:gd name="connsiteY10" fmla="*/ 77177 h 89362"/>
                <a:gd name="connsiteX11" fmla="*/ 18833 w 110780"/>
                <a:gd name="connsiteY11" fmla="*/ 77177 h 89362"/>
                <a:gd name="connsiteX12" fmla="*/ 9232 w 110780"/>
                <a:gd name="connsiteY12" fmla="*/ 67576 h 89362"/>
                <a:gd name="connsiteX13" fmla="*/ 9232 w 110780"/>
                <a:gd name="connsiteY13" fmla="*/ 21787 h 89362"/>
                <a:gd name="connsiteX14" fmla="*/ 18833 w 110780"/>
                <a:gd name="connsiteY14" fmla="*/ 12186 h 89362"/>
                <a:gd name="connsiteX15" fmla="*/ 91948 w 110780"/>
                <a:gd name="connsiteY15" fmla="*/ 12186 h 89362"/>
                <a:gd name="connsiteX16" fmla="*/ 101549 w 110780"/>
                <a:gd name="connsiteY16" fmla="*/ 21787 h 89362"/>
                <a:gd name="connsiteX17" fmla="*/ 101549 w 110780"/>
                <a:gd name="connsiteY17" fmla="*/ 67576 h 89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780" h="89362">
                  <a:moveTo>
                    <a:pt x="101179" y="0"/>
                  </a:moveTo>
                  <a:lnTo>
                    <a:pt x="9601" y="0"/>
                  </a:lnTo>
                  <a:cubicBezTo>
                    <a:pt x="4431" y="0"/>
                    <a:pt x="0" y="4431"/>
                    <a:pt x="0" y="9601"/>
                  </a:cubicBezTo>
                  <a:lnTo>
                    <a:pt x="0" y="79762"/>
                  </a:lnTo>
                  <a:cubicBezTo>
                    <a:pt x="0" y="84932"/>
                    <a:pt x="4431" y="89363"/>
                    <a:pt x="9601" y="89363"/>
                  </a:cubicBezTo>
                  <a:lnTo>
                    <a:pt x="101179" y="89363"/>
                  </a:lnTo>
                  <a:cubicBezTo>
                    <a:pt x="106349" y="89363"/>
                    <a:pt x="110780" y="84932"/>
                    <a:pt x="110780" y="79762"/>
                  </a:cubicBezTo>
                  <a:lnTo>
                    <a:pt x="110780" y="9601"/>
                  </a:lnTo>
                  <a:cubicBezTo>
                    <a:pt x="110780" y="4431"/>
                    <a:pt x="106718" y="0"/>
                    <a:pt x="101179" y="0"/>
                  </a:cubicBezTo>
                  <a:close/>
                  <a:moveTo>
                    <a:pt x="101549" y="67576"/>
                  </a:moveTo>
                  <a:cubicBezTo>
                    <a:pt x="101549" y="72746"/>
                    <a:pt x="97117" y="77177"/>
                    <a:pt x="91948" y="77177"/>
                  </a:cubicBezTo>
                  <a:lnTo>
                    <a:pt x="18833" y="77177"/>
                  </a:lnTo>
                  <a:cubicBezTo>
                    <a:pt x="13663" y="77177"/>
                    <a:pt x="9232" y="72746"/>
                    <a:pt x="9232" y="67576"/>
                  </a:cubicBezTo>
                  <a:lnTo>
                    <a:pt x="9232" y="21787"/>
                  </a:lnTo>
                  <a:cubicBezTo>
                    <a:pt x="9232" y="16617"/>
                    <a:pt x="13663" y="12186"/>
                    <a:pt x="18833" y="12186"/>
                  </a:cubicBezTo>
                  <a:lnTo>
                    <a:pt x="91948" y="12186"/>
                  </a:lnTo>
                  <a:cubicBezTo>
                    <a:pt x="97117" y="12186"/>
                    <a:pt x="101549" y="16617"/>
                    <a:pt x="101549" y="21787"/>
                  </a:cubicBezTo>
                  <a:lnTo>
                    <a:pt x="101549" y="67576"/>
                  </a:lnTo>
                  <a:close/>
                </a:path>
              </a:pathLst>
            </a:custGeom>
            <a:solidFill>
              <a:srgbClr val="979DA3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593D7F6-0D5A-4246-A2B5-00CAB1D67770}"/>
                </a:ext>
              </a:extLst>
            </p:cNvPr>
            <p:cNvSpPr/>
            <p:nvPr/>
          </p:nvSpPr>
          <p:spPr>
            <a:xfrm>
              <a:off x="5589641" y="4999062"/>
              <a:ext cx="1040918" cy="1422672"/>
            </a:xfrm>
            <a:custGeom>
              <a:avLst/>
              <a:gdLst>
                <a:gd name="connsiteX0" fmla="*/ 21831 w 1040918"/>
                <a:gd name="connsiteY0" fmla="*/ 1397178 h 1422672"/>
                <a:gd name="connsiteX1" fmla="*/ 12230 w 1040918"/>
                <a:gd name="connsiteY1" fmla="*/ 1357297 h 1422672"/>
                <a:gd name="connsiteX2" fmla="*/ 1891 w 1040918"/>
                <a:gd name="connsiteY2" fmla="*/ 1249471 h 1422672"/>
                <a:gd name="connsiteX3" fmla="*/ 8168 w 1040918"/>
                <a:gd name="connsiteY3" fmla="*/ 1202574 h 1422672"/>
                <a:gd name="connsiteX4" fmla="*/ 30324 w 1040918"/>
                <a:gd name="connsiteY4" fmla="*/ 1136106 h 1422672"/>
                <a:gd name="connsiteX5" fmla="*/ 96054 w 1040918"/>
                <a:gd name="connsiteY5" fmla="*/ 992092 h 1422672"/>
                <a:gd name="connsiteX6" fmla="*/ 156614 w 1040918"/>
                <a:gd name="connsiteY6" fmla="*/ 860633 h 1422672"/>
                <a:gd name="connsiteX7" fmla="*/ 193171 w 1040918"/>
                <a:gd name="connsiteY7" fmla="*/ 767947 h 1422672"/>
                <a:gd name="connsiteX8" fmla="*/ 226774 w 1040918"/>
                <a:gd name="connsiteY8" fmla="*/ 675630 h 1422672"/>
                <a:gd name="connsiteX9" fmla="*/ 257424 w 1040918"/>
                <a:gd name="connsiteY9" fmla="*/ 589960 h 1422672"/>
                <a:gd name="connsiteX10" fmla="*/ 296935 w 1040918"/>
                <a:gd name="connsiteY10" fmla="*/ 483241 h 1422672"/>
                <a:gd name="connsiteX11" fmla="*/ 344571 w 1040918"/>
                <a:gd name="connsiteY11" fmla="*/ 373569 h 1422672"/>
                <a:gd name="connsiteX12" fmla="*/ 386667 w 1040918"/>
                <a:gd name="connsiteY12" fmla="*/ 289007 h 1422672"/>
                <a:gd name="connsiteX13" fmla="*/ 440580 w 1040918"/>
                <a:gd name="connsiteY13" fmla="*/ 188197 h 1422672"/>
                <a:gd name="connsiteX14" fmla="*/ 490062 w 1040918"/>
                <a:gd name="connsiteY14" fmla="*/ 105481 h 1422672"/>
                <a:gd name="connsiteX15" fmla="*/ 524035 w 1040918"/>
                <a:gd name="connsiteY15" fmla="*/ 48244 h 1422672"/>
                <a:gd name="connsiteX16" fmla="*/ 554315 w 1040918"/>
                <a:gd name="connsiteY16" fmla="*/ 2824 h 1422672"/>
                <a:gd name="connsiteX17" fmla="*/ 562438 w 1040918"/>
                <a:gd name="connsiteY17" fmla="*/ 3563 h 1422672"/>
                <a:gd name="connsiteX18" fmla="*/ 641462 w 1040918"/>
                <a:gd name="connsiteY18" fmla="*/ 95510 h 1422672"/>
                <a:gd name="connsiteX19" fmla="*/ 719377 w 1040918"/>
                <a:gd name="connsiteY19" fmla="*/ 184504 h 1422672"/>
                <a:gd name="connsiteX20" fmla="*/ 768490 w 1040918"/>
                <a:gd name="connsiteY20" fmla="*/ 241371 h 1422672"/>
                <a:gd name="connsiteX21" fmla="*/ 783999 w 1040918"/>
                <a:gd name="connsiteY21" fmla="*/ 277559 h 1422672"/>
                <a:gd name="connsiteX22" fmla="*/ 807632 w 1040918"/>
                <a:gd name="connsiteY22" fmla="*/ 345874 h 1422672"/>
                <a:gd name="connsiteX23" fmla="*/ 839389 w 1040918"/>
                <a:gd name="connsiteY23" fmla="*/ 438560 h 1422672"/>
                <a:gd name="connsiteX24" fmla="*/ 863022 w 1040918"/>
                <a:gd name="connsiteY24" fmla="*/ 506505 h 1422672"/>
                <a:gd name="connsiteX25" fmla="*/ 888502 w 1040918"/>
                <a:gd name="connsiteY25" fmla="*/ 584421 h 1422672"/>
                <a:gd name="connsiteX26" fmla="*/ 916566 w 1040918"/>
                <a:gd name="connsiteY26" fmla="*/ 671198 h 1422672"/>
                <a:gd name="connsiteX27" fmla="*/ 947584 w 1040918"/>
                <a:gd name="connsiteY27" fmla="*/ 773116 h 1422672"/>
                <a:gd name="connsiteX28" fmla="*/ 966786 w 1040918"/>
                <a:gd name="connsiteY28" fmla="*/ 840323 h 1422672"/>
                <a:gd name="connsiteX29" fmla="*/ 1000020 w 1040918"/>
                <a:gd name="connsiteY29" fmla="*/ 969197 h 1422672"/>
                <a:gd name="connsiteX30" fmla="*/ 1014791 w 1040918"/>
                <a:gd name="connsiteY30" fmla="*/ 1040097 h 1422672"/>
                <a:gd name="connsiteX31" fmla="*/ 1034362 w 1040918"/>
                <a:gd name="connsiteY31" fmla="*/ 1166755 h 1422672"/>
                <a:gd name="connsiteX32" fmla="*/ 1040640 w 1040918"/>
                <a:gd name="connsiteY32" fmla="*/ 1291568 h 1422672"/>
                <a:gd name="connsiteX33" fmla="*/ 1031039 w 1040918"/>
                <a:gd name="connsiteY33" fmla="*/ 1413426 h 1422672"/>
                <a:gd name="connsiteX34" fmla="*/ 985619 w 1040918"/>
                <a:gd name="connsiteY34" fmla="*/ 1420442 h 1422672"/>
                <a:gd name="connsiteX35" fmla="*/ 978603 w 1040918"/>
                <a:gd name="connsiteY35" fmla="*/ 1392009 h 1422672"/>
                <a:gd name="connsiteX36" fmla="*/ 978603 w 1040918"/>
                <a:gd name="connsiteY36" fmla="*/ 1392009 h 1422672"/>
                <a:gd name="connsiteX37" fmla="*/ 882224 w 1040918"/>
                <a:gd name="connsiteY37" fmla="*/ 980644 h 1422672"/>
                <a:gd name="connsiteX38" fmla="*/ 846405 w 1040918"/>
                <a:gd name="connsiteY38" fmla="*/ 796380 h 1422672"/>
                <a:gd name="connsiteX39" fmla="*/ 793231 w 1040918"/>
                <a:gd name="connsiteY39" fmla="*/ 500597 h 1422672"/>
                <a:gd name="connsiteX40" fmla="*/ 756673 w 1040918"/>
                <a:gd name="connsiteY40" fmla="*/ 411234 h 1422672"/>
                <a:gd name="connsiteX41" fmla="*/ 705714 w 1040918"/>
                <a:gd name="connsiteY41" fmla="*/ 305624 h 1422672"/>
                <a:gd name="connsiteX42" fmla="*/ 638877 w 1040918"/>
                <a:gd name="connsiteY42" fmla="*/ 164563 h 1422672"/>
                <a:gd name="connsiteX43" fmla="*/ 603796 w 1040918"/>
                <a:gd name="connsiteY43" fmla="*/ 94772 h 1422672"/>
                <a:gd name="connsiteX44" fmla="*/ 584225 w 1040918"/>
                <a:gd name="connsiteY44" fmla="*/ 54522 h 1422672"/>
                <a:gd name="connsiteX45" fmla="*/ 539544 w 1040918"/>
                <a:gd name="connsiteY45" fmla="*/ 137238 h 1422672"/>
                <a:gd name="connsiteX46" fmla="*/ 489693 w 1040918"/>
                <a:gd name="connsiteY46" fmla="*/ 230662 h 1422672"/>
                <a:gd name="connsiteX47" fmla="*/ 424702 w 1040918"/>
                <a:gd name="connsiteY47" fmla="*/ 352521 h 1422672"/>
                <a:gd name="connsiteX48" fmla="*/ 327584 w 1040918"/>
                <a:gd name="connsiteY48" fmla="*/ 534939 h 1422672"/>
                <a:gd name="connsiteX49" fmla="*/ 285857 w 1040918"/>
                <a:gd name="connsiteY49" fmla="*/ 620978 h 1422672"/>
                <a:gd name="connsiteX50" fmla="*/ 242653 w 1040918"/>
                <a:gd name="connsiteY50" fmla="*/ 792318 h 1422672"/>
                <a:gd name="connsiteX51" fmla="*/ 145166 w 1040918"/>
                <a:gd name="connsiteY51" fmla="*/ 1223253 h 1422672"/>
                <a:gd name="connsiteX52" fmla="*/ 128180 w 1040918"/>
                <a:gd name="connsiteY52" fmla="*/ 1300430 h 1422672"/>
                <a:gd name="connsiteX53" fmla="*/ 116733 w 1040918"/>
                <a:gd name="connsiteY53" fmla="*/ 1354343 h 1422672"/>
                <a:gd name="connsiteX54" fmla="*/ 107132 w 1040918"/>
                <a:gd name="connsiteY54" fmla="*/ 1396809 h 1422672"/>
                <a:gd name="connsiteX55" fmla="*/ 93469 w 1040918"/>
                <a:gd name="connsiteY55" fmla="*/ 1399763 h 1422672"/>
                <a:gd name="connsiteX56" fmla="*/ 21831 w 1040918"/>
                <a:gd name="connsiteY56" fmla="*/ 1397178 h 142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040918" h="1422672">
                  <a:moveTo>
                    <a:pt x="21831" y="1397178"/>
                  </a:moveTo>
                  <a:cubicBezTo>
                    <a:pt x="19615" y="1387946"/>
                    <a:pt x="16661" y="1373545"/>
                    <a:pt x="12230" y="1357297"/>
                  </a:cubicBezTo>
                  <a:cubicBezTo>
                    <a:pt x="783" y="1321848"/>
                    <a:pt x="-2541" y="1286029"/>
                    <a:pt x="1891" y="1249471"/>
                  </a:cubicBezTo>
                  <a:cubicBezTo>
                    <a:pt x="3737" y="1233593"/>
                    <a:pt x="4106" y="1217714"/>
                    <a:pt x="8168" y="1202574"/>
                  </a:cubicBezTo>
                  <a:cubicBezTo>
                    <a:pt x="14076" y="1180049"/>
                    <a:pt x="22200" y="1157893"/>
                    <a:pt x="30324" y="1136106"/>
                  </a:cubicBezTo>
                  <a:cubicBezTo>
                    <a:pt x="48418" y="1086255"/>
                    <a:pt x="73159" y="1039727"/>
                    <a:pt x="96054" y="992092"/>
                  </a:cubicBezTo>
                  <a:cubicBezTo>
                    <a:pt x="117102" y="948518"/>
                    <a:pt x="138150" y="904945"/>
                    <a:pt x="156614" y="860633"/>
                  </a:cubicBezTo>
                  <a:cubicBezTo>
                    <a:pt x="169169" y="829983"/>
                    <a:pt x="182462" y="799334"/>
                    <a:pt x="193171" y="767947"/>
                  </a:cubicBezTo>
                  <a:cubicBezTo>
                    <a:pt x="203880" y="736928"/>
                    <a:pt x="216435" y="706648"/>
                    <a:pt x="226774" y="675630"/>
                  </a:cubicBezTo>
                  <a:cubicBezTo>
                    <a:pt x="236375" y="646827"/>
                    <a:pt x="247453" y="618762"/>
                    <a:pt x="257424" y="589960"/>
                  </a:cubicBezTo>
                  <a:cubicBezTo>
                    <a:pt x="269979" y="554141"/>
                    <a:pt x="282903" y="518322"/>
                    <a:pt x="296935" y="483241"/>
                  </a:cubicBezTo>
                  <a:cubicBezTo>
                    <a:pt x="312075" y="446314"/>
                    <a:pt x="327584" y="409757"/>
                    <a:pt x="344571" y="373569"/>
                  </a:cubicBezTo>
                  <a:cubicBezTo>
                    <a:pt x="358234" y="345135"/>
                    <a:pt x="372266" y="317071"/>
                    <a:pt x="386667" y="289007"/>
                  </a:cubicBezTo>
                  <a:cubicBezTo>
                    <a:pt x="404392" y="255034"/>
                    <a:pt x="421378" y="221061"/>
                    <a:pt x="440580" y="188197"/>
                  </a:cubicBezTo>
                  <a:cubicBezTo>
                    <a:pt x="456828" y="160502"/>
                    <a:pt x="471599" y="132068"/>
                    <a:pt x="490062" y="105481"/>
                  </a:cubicBezTo>
                  <a:cubicBezTo>
                    <a:pt x="502617" y="87387"/>
                    <a:pt x="512218" y="67077"/>
                    <a:pt x="524035" y="48244"/>
                  </a:cubicBezTo>
                  <a:cubicBezTo>
                    <a:pt x="533636" y="32735"/>
                    <a:pt x="544344" y="17964"/>
                    <a:pt x="554315" y="2824"/>
                  </a:cubicBezTo>
                  <a:cubicBezTo>
                    <a:pt x="557638" y="-2346"/>
                    <a:pt x="560223" y="609"/>
                    <a:pt x="562438" y="3563"/>
                  </a:cubicBezTo>
                  <a:cubicBezTo>
                    <a:pt x="587179" y="35320"/>
                    <a:pt x="615244" y="64492"/>
                    <a:pt x="641462" y="95510"/>
                  </a:cubicBezTo>
                  <a:cubicBezTo>
                    <a:pt x="666941" y="125790"/>
                    <a:pt x="692790" y="155701"/>
                    <a:pt x="719377" y="184504"/>
                  </a:cubicBezTo>
                  <a:cubicBezTo>
                    <a:pt x="736363" y="202967"/>
                    <a:pt x="752611" y="221800"/>
                    <a:pt x="768490" y="241371"/>
                  </a:cubicBezTo>
                  <a:cubicBezTo>
                    <a:pt x="776614" y="251341"/>
                    <a:pt x="781045" y="265004"/>
                    <a:pt x="783999" y="277559"/>
                  </a:cubicBezTo>
                  <a:cubicBezTo>
                    <a:pt x="789538" y="301192"/>
                    <a:pt x="799877" y="322979"/>
                    <a:pt x="807632" y="345874"/>
                  </a:cubicBezTo>
                  <a:cubicBezTo>
                    <a:pt x="817602" y="376892"/>
                    <a:pt x="828680" y="407911"/>
                    <a:pt x="839389" y="438560"/>
                  </a:cubicBezTo>
                  <a:cubicBezTo>
                    <a:pt x="847144" y="461085"/>
                    <a:pt x="856745" y="483611"/>
                    <a:pt x="863022" y="506505"/>
                  </a:cubicBezTo>
                  <a:cubicBezTo>
                    <a:pt x="870408" y="532723"/>
                    <a:pt x="880008" y="558572"/>
                    <a:pt x="888502" y="584421"/>
                  </a:cubicBezTo>
                  <a:cubicBezTo>
                    <a:pt x="898103" y="613223"/>
                    <a:pt x="906596" y="642765"/>
                    <a:pt x="916566" y="671198"/>
                  </a:cubicBezTo>
                  <a:cubicBezTo>
                    <a:pt x="928382" y="704802"/>
                    <a:pt x="937614" y="738774"/>
                    <a:pt x="947584" y="773116"/>
                  </a:cubicBezTo>
                  <a:cubicBezTo>
                    <a:pt x="954231" y="795642"/>
                    <a:pt x="960509" y="817798"/>
                    <a:pt x="966786" y="840323"/>
                  </a:cubicBezTo>
                  <a:cubicBezTo>
                    <a:pt x="978603" y="883158"/>
                    <a:pt x="990789" y="925624"/>
                    <a:pt x="1000020" y="969197"/>
                  </a:cubicBezTo>
                  <a:cubicBezTo>
                    <a:pt x="1004821" y="992830"/>
                    <a:pt x="1009991" y="1016463"/>
                    <a:pt x="1014791" y="1040097"/>
                  </a:cubicBezTo>
                  <a:cubicBezTo>
                    <a:pt x="1022915" y="1082193"/>
                    <a:pt x="1028823" y="1124290"/>
                    <a:pt x="1034362" y="1166755"/>
                  </a:cubicBezTo>
                  <a:cubicBezTo>
                    <a:pt x="1039532" y="1208483"/>
                    <a:pt x="1041748" y="1249841"/>
                    <a:pt x="1040640" y="1291568"/>
                  </a:cubicBezTo>
                  <a:cubicBezTo>
                    <a:pt x="1039901" y="1328864"/>
                    <a:pt x="1026977" y="1410472"/>
                    <a:pt x="1031039" y="1413426"/>
                  </a:cubicBezTo>
                  <a:cubicBezTo>
                    <a:pt x="1016637" y="1421181"/>
                    <a:pt x="1002236" y="1425612"/>
                    <a:pt x="985619" y="1420442"/>
                  </a:cubicBezTo>
                  <a:cubicBezTo>
                    <a:pt x="986358" y="1410102"/>
                    <a:pt x="982296" y="1400871"/>
                    <a:pt x="978603" y="1392009"/>
                  </a:cubicBezTo>
                  <a:lnTo>
                    <a:pt x="978603" y="1392009"/>
                  </a:lnTo>
                  <a:cubicBezTo>
                    <a:pt x="971587" y="1366529"/>
                    <a:pt x="885917" y="1003170"/>
                    <a:pt x="882224" y="980644"/>
                  </a:cubicBezTo>
                  <a:cubicBezTo>
                    <a:pt x="875947" y="944456"/>
                    <a:pt x="850098" y="821121"/>
                    <a:pt x="846405" y="796380"/>
                  </a:cubicBezTo>
                  <a:cubicBezTo>
                    <a:pt x="831265" y="697416"/>
                    <a:pt x="806894" y="599560"/>
                    <a:pt x="793231" y="500597"/>
                  </a:cubicBezTo>
                  <a:cubicBezTo>
                    <a:pt x="788799" y="468470"/>
                    <a:pt x="770705" y="439668"/>
                    <a:pt x="756673" y="411234"/>
                  </a:cubicBezTo>
                  <a:cubicBezTo>
                    <a:pt x="739687" y="376892"/>
                    <a:pt x="717531" y="341812"/>
                    <a:pt x="705714" y="305624"/>
                  </a:cubicBezTo>
                  <a:cubicBezTo>
                    <a:pt x="685405" y="257619"/>
                    <a:pt x="662510" y="211091"/>
                    <a:pt x="638877" y="164563"/>
                  </a:cubicBezTo>
                  <a:cubicBezTo>
                    <a:pt x="627060" y="141300"/>
                    <a:pt x="615244" y="118036"/>
                    <a:pt x="603796" y="94772"/>
                  </a:cubicBezTo>
                  <a:cubicBezTo>
                    <a:pt x="601581" y="90341"/>
                    <a:pt x="581271" y="58584"/>
                    <a:pt x="584225" y="54522"/>
                  </a:cubicBezTo>
                  <a:cubicBezTo>
                    <a:pt x="566131" y="79632"/>
                    <a:pt x="553945" y="109912"/>
                    <a:pt x="539544" y="137238"/>
                  </a:cubicBezTo>
                  <a:cubicBezTo>
                    <a:pt x="522927" y="168256"/>
                    <a:pt x="506310" y="199644"/>
                    <a:pt x="489693" y="230662"/>
                  </a:cubicBezTo>
                  <a:cubicBezTo>
                    <a:pt x="467906" y="271282"/>
                    <a:pt x="446119" y="311901"/>
                    <a:pt x="424702" y="352521"/>
                  </a:cubicBezTo>
                  <a:cubicBezTo>
                    <a:pt x="392206" y="413450"/>
                    <a:pt x="360080" y="474009"/>
                    <a:pt x="327584" y="534939"/>
                  </a:cubicBezTo>
                  <a:cubicBezTo>
                    <a:pt x="312444" y="563372"/>
                    <a:pt x="296197" y="591067"/>
                    <a:pt x="285857" y="620978"/>
                  </a:cubicBezTo>
                  <a:cubicBezTo>
                    <a:pt x="266655" y="676737"/>
                    <a:pt x="255577" y="734712"/>
                    <a:pt x="242653" y="792318"/>
                  </a:cubicBezTo>
                  <a:cubicBezTo>
                    <a:pt x="210157" y="935963"/>
                    <a:pt x="177293" y="1079239"/>
                    <a:pt x="145166" y="1223253"/>
                  </a:cubicBezTo>
                  <a:cubicBezTo>
                    <a:pt x="139627" y="1249102"/>
                    <a:pt x="133719" y="1274582"/>
                    <a:pt x="128180" y="1300430"/>
                  </a:cubicBezTo>
                  <a:cubicBezTo>
                    <a:pt x="125226" y="1313355"/>
                    <a:pt x="121533" y="1332556"/>
                    <a:pt x="116733" y="1354343"/>
                  </a:cubicBezTo>
                  <a:cubicBezTo>
                    <a:pt x="113779" y="1369114"/>
                    <a:pt x="107132" y="1396809"/>
                    <a:pt x="107132" y="1396809"/>
                  </a:cubicBezTo>
                  <a:cubicBezTo>
                    <a:pt x="103808" y="1402348"/>
                    <a:pt x="98269" y="1399763"/>
                    <a:pt x="93469" y="1399763"/>
                  </a:cubicBezTo>
                  <a:cubicBezTo>
                    <a:pt x="74636" y="1400502"/>
                    <a:pt x="38079" y="1399024"/>
                    <a:pt x="21831" y="1397178"/>
                  </a:cubicBezTo>
                  <a:close/>
                </a:path>
              </a:pathLst>
            </a:custGeom>
            <a:solidFill>
              <a:srgbClr val="2C344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BAE7368-5A41-475E-BA23-5535D83B0F05}"/>
                </a:ext>
              </a:extLst>
            </p:cNvPr>
            <p:cNvSpPr/>
            <p:nvPr/>
          </p:nvSpPr>
          <p:spPr>
            <a:xfrm>
              <a:off x="5336672" y="3995263"/>
              <a:ext cx="490059" cy="735629"/>
            </a:xfrm>
            <a:custGeom>
              <a:avLst/>
              <a:gdLst>
                <a:gd name="connsiteX0" fmla="*/ 65 w 490059"/>
                <a:gd name="connsiteY0" fmla="*/ 692746 h 735629"/>
                <a:gd name="connsiteX1" fmla="*/ 35515 w 490059"/>
                <a:gd name="connsiteY1" fmla="*/ 670590 h 735629"/>
                <a:gd name="connsiteX2" fmla="*/ 84258 w 490059"/>
                <a:gd name="connsiteY2" fmla="*/ 603383 h 735629"/>
                <a:gd name="connsiteX3" fmla="*/ 137433 w 490059"/>
                <a:gd name="connsiteY3" fmla="*/ 519190 h 735629"/>
                <a:gd name="connsiteX4" fmla="*/ 168451 w 490059"/>
                <a:gd name="connsiteY4" fmla="*/ 467123 h 735629"/>
                <a:gd name="connsiteX5" fmla="*/ 208701 w 490059"/>
                <a:gd name="connsiteY5" fmla="*/ 396224 h 735629"/>
                <a:gd name="connsiteX6" fmla="*/ 254121 w 490059"/>
                <a:gd name="connsiteY6" fmla="*/ 315724 h 735629"/>
                <a:gd name="connsiteX7" fmla="*/ 305819 w 490059"/>
                <a:gd name="connsiteY7" fmla="*/ 218237 h 735629"/>
                <a:gd name="connsiteX8" fmla="*/ 374502 w 490059"/>
                <a:gd name="connsiteY8" fmla="*/ 87886 h 735629"/>
                <a:gd name="connsiteX9" fmla="*/ 428415 w 490059"/>
                <a:gd name="connsiteY9" fmla="*/ 0 h 735629"/>
                <a:gd name="connsiteX10" fmla="*/ 429523 w 490059"/>
                <a:gd name="connsiteY10" fmla="*/ 369 h 735629"/>
                <a:gd name="connsiteX11" fmla="*/ 430262 w 490059"/>
                <a:gd name="connsiteY11" fmla="*/ 1477 h 735629"/>
                <a:gd name="connsiteX12" fmla="*/ 440232 w 490059"/>
                <a:gd name="connsiteY12" fmla="*/ 71638 h 735629"/>
                <a:gd name="connsiteX13" fmla="*/ 458326 w 490059"/>
                <a:gd name="connsiteY13" fmla="*/ 136260 h 735629"/>
                <a:gd name="connsiteX14" fmla="*/ 486760 w 490059"/>
                <a:gd name="connsiteY14" fmla="*/ 281751 h 735629"/>
                <a:gd name="connsiteX15" fmla="*/ 488237 w 490059"/>
                <a:gd name="connsiteY15" fmla="*/ 380715 h 735629"/>
                <a:gd name="connsiteX16" fmla="*/ 472727 w 490059"/>
                <a:gd name="connsiteY16" fmla="*/ 471924 h 735629"/>
                <a:gd name="connsiteX17" fmla="*/ 447987 w 490059"/>
                <a:gd name="connsiteY17" fmla="*/ 587135 h 735629"/>
                <a:gd name="connsiteX18" fmla="*/ 427677 w 490059"/>
                <a:gd name="connsiteY18" fmla="*/ 666897 h 735629"/>
                <a:gd name="connsiteX19" fmla="*/ 412906 w 490059"/>
                <a:gd name="connsiteY19" fmla="*/ 725241 h 735629"/>
                <a:gd name="connsiteX20" fmla="*/ 393704 w 490059"/>
                <a:gd name="connsiteY20" fmla="*/ 732257 h 735629"/>
                <a:gd name="connsiteX21" fmla="*/ 364532 w 490059"/>
                <a:gd name="connsiteY21" fmla="*/ 734842 h 735629"/>
                <a:gd name="connsiteX22" fmla="*/ 350869 w 490059"/>
                <a:gd name="connsiteY22" fmla="*/ 730042 h 735629"/>
                <a:gd name="connsiteX23" fmla="*/ 317635 w 490059"/>
                <a:gd name="connsiteY23" fmla="*/ 715271 h 735629"/>
                <a:gd name="connsiteX24" fmla="*/ 264461 w 490059"/>
                <a:gd name="connsiteY24" fmla="*/ 692007 h 735629"/>
                <a:gd name="connsiteX25" fmla="*/ 188392 w 490059"/>
                <a:gd name="connsiteY25" fmla="*/ 682037 h 735629"/>
                <a:gd name="connsiteX26" fmla="*/ 19267 w 490059"/>
                <a:gd name="connsiteY26" fmla="*/ 697177 h 735629"/>
                <a:gd name="connsiteX27" fmla="*/ 65 w 490059"/>
                <a:gd name="connsiteY27" fmla="*/ 692746 h 73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0059" h="735629">
                  <a:moveTo>
                    <a:pt x="65" y="692746"/>
                  </a:moveTo>
                  <a:cubicBezTo>
                    <a:pt x="18529" y="695700"/>
                    <a:pt x="26652" y="683145"/>
                    <a:pt x="35515" y="670590"/>
                  </a:cubicBezTo>
                  <a:cubicBezTo>
                    <a:pt x="51393" y="648064"/>
                    <a:pt x="69118" y="626278"/>
                    <a:pt x="84258" y="603383"/>
                  </a:cubicBezTo>
                  <a:cubicBezTo>
                    <a:pt x="102721" y="575688"/>
                    <a:pt x="119339" y="547254"/>
                    <a:pt x="137433" y="519190"/>
                  </a:cubicBezTo>
                  <a:cubicBezTo>
                    <a:pt x="148511" y="502204"/>
                    <a:pt x="157742" y="484479"/>
                    <a:pt x="168451" y="467123"/>
                  </a:cubicBezTo>
                  <a:cubicBezTo>
                    <a:pt x="182853" y="444229"/>
                    <a:pt x="195038" y="419488"/>
                    <a:pt x="208701" y="396224"/>
                  </a:cubicBezTo>
                  <a:cubicBezTo>
                    <a:pt x="224210" y="369637"/>
                    <a:pt x="240458" y="343419"/>
                    <a:pt x="254121" y="315724"/>
                  </a:cubicBezTo>
                  <a:cubicBezTo>
                    <a:pt x="270369" y="282859"/>
                    <a:pt x="290309" y="251840"/>
                    <a:pt x="305819" y="218237"/>
                  </a:cubicBezTo>
                  <a:cubicBezTo>
                    <a:pt x="315419" y="197927"/>
                    <a:pt x="362317" y="111519"/>
                    <a:pt x="374502" y="87886"/>
                  </a:cubicBezTo>
                  <a:cubicBezTo>
                    <a:pt x="385580" y="66837"/>
                    <a:pt x="423246" y="4801"/>
                    <a:pt x="428415" y="0"/>
                  </a:cubicBezTo>
                  <a:cubicBezTo>
                    <a:pt x="428415" y="0"/>
                    <a:pt x="429154" y="369"/>
                    <a:pt x="429523" y="369"/>
                  </a:cubicBezTo>
                  <a:cubicBezTo>
                    <a:pt x="429892" y="739"/>
                    <a:pt x="429892" y="1108"/>
                    <a:pt x="430262" y="1477"/>
                  </a:cubicBezTo>
                  <a:cubicBezTo>
                    <a:pt x="421399" y="26587"/>
                    <a:pt x="434693" y="48743"/>
                    <a:pt x="440232" y="71638"/>
                  </a:cubicBezTo>
                  <a:cubicBezTo>
                    <a:pt x="446509" y="93055"/>
                    <a:pt x="452048" y="114842"/>
                    <a:pt x="458326" y="136260"/>
                  </a:cubicBezTo>
                  <a:cubicBezTo>
                    <a:pt x="462388" y="152508"/>
                    <a:pt x="486390" y="276212"/>
                    <a:pt x="486760" y="281751"/>
                  </a:cubicBezTo>
                  <a:cubicBezTo>
                    <a:pt x="490452" y="314616"/>
                    <a:pt x="491191" y="347481"/>
                    <a:pt x="488237" y="380715"/>
                  </a:cubicBezTo>
                  <a:cubicBezTo>
                    <a:pt x="487867" y="384407"/>
                    <a:pt x="479005" y="461584"/>
                    <a:pt x="472727" y="471924"/>
                  </a:cubicBezTo>
                  <a:cubicBezTo>
                    <a:pt x="471620" y="473401"/>
                    <a:pt x="450941" y="574211"/>
                    <a:pt x="447987" y="587135"/>
                  </a:cubicBezTo>
                  <a:cubicBezTo>
                    <a:pt x="446879" y="591567"/>
                    <a:pt x="433216" y="644741"/>
                    <a:pt x="427677" y="666897"/>
                  </a:cubicBezTo>
                  <a:cubicBezTo>
                    <a:pt x="422876" y="686468"/>
                    <a:pt x="417707" y="706039"/>
                    <a:pt x="412906" y="725241"/>
                  </a:cubicBezTo>
                  <a:cubicBezTo>
                    <a:pt x="409952" y="736319"/>
                    <a:pt x="402567" y="728565"/>
                    <a:pt x="393704" y="732257"/>
                  </a:cubicBezTo>
                  <a:cubicBezTo>
                    <a:pt x="384473" y="737796"/>
                    <a:pt x="374502" y="734842"/>
                    <a:pt x="364532" y="734842"/>
                  </a:cubicBezTo>
                  <a:cubicBezTo>
                    <a:pt x="359732" y="733734"/>
                    <a:pt x="355300" y="732257"/>
                    <a:pt x="350869" y="730042"/>
                  </a:cubicBezTo>
                  <a:cubicBezTo>
                    <a:pt x="339791" y="725241"/>
                    <a:pt x="328713" y="720072"/>
                    <a:pt x="317635" y="715271"/>
                  </a:cubicBezTo>
                  <a:cubicBezTo>
                    <a:pt x="311727" y="712317"/>
                    <a:pt x="269261" y="695331"/>
                    <a:pt x="264461" y="692007"/>
                  </a:cubicBezTo>
                  <a:cubicBezTo>
                    <a:pt x="240089" y="679821"/>
                    <a:pt x="214610" y="677975"/>
                    <a:pt x="188392" y="682037"/>
                  </a:cubicBezTo>
                  <a:cubicBezTo>
                    <a:pt x="174359" y="684253"/>
                    <a:pt x="40685" y="696438"/>
                    <a:pt x="19267" y="697177"/>
                  </a:cubicBezTo>
                  <a:cubicBezTo>
                    <a:pt x="12251" y="697546"/>
                    <a:pt x="-1043" y="692746"/>
                    <a:pt x="65" y="692746"/>
                  </a:cubicBezTo>
                  <a:close/>
                </a:path>
              </a:pathLst>
            </a:custGeom>
            <a:solidFill>
              <a:srgbClr val="2C344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EB82F08-7A4D-4225-AF20-CE1CBCA3EEE1}"/>
                </a:ext>
              </a:extLst>
            </p:cNvPr>
            <p:cNvSpPr/>
            <p:nvPr/>
          </p:nvSpPr>
          <p:spPr>
            <a:xfrm>
              <a:off x="6523875" y="4626341"/>
              <a:ext cx="68630" cy="246309"/>
            </a:xfrm>
            <a:custGeom>
              <a:avLst/>
              <a:gdLst>
                <a:gd name="connsiteX0" fmla="*/ 68372 w 68630"/>
                <a:gd name="connsiteY0" fmla="*/ 178726 h 246309"/>
                <a:gd name="connsiteX1" fmla="*/ 68002 w 68630"/>
                <a:gd name="connsiteY1" fmla="*/ 183157 h 246309"/>
                <a:gd name="connsiteX2" fmla="*/ 53601 w 68630"/>
                <a:gd name="connsiteY2" fmla="*/ 232638 h 246309"/>
                <a:gd name="connsiteX3" fmla="*/ 55078 w 68630"/>
                <a:gd name="connsiteY3" fmla="*/ 246301 h 246309"/>
                <a:gd name="connsiteX4" fmla="*/ 44369 w 68630"/>
                <a:gd name="connsiteY4" fmla="*/ 206051 h 246309"/>
                <a:gd name="connsiteX5" fmla="*/ 34030 w 68630"/>
                <a:gd name="connsiteY5" fmla="*/ 139214 h 246309"/>
                <a:gd name="connsiteX6" fmla="*/ 23321 w 68630"/>
                <a:gd name="connsiteY6" fmla="*/ 90471 h 246309"/>
                <a:gd name="connsiteX7" fmla="*/ 426 w 68630"/>
                <a:gd name="connsiteY7" fmla="*/ 4801 h 246309"/>
                <a:gd name="connsiteX8" fmla="*/ 426 w 68630"/>
                <a:gd name="connsiteY8" fmla="*/ 0 h 246309"/>
                <a:gd name="connsiteX9" fmla="*/ 17043 w 68630"/>
                <a:gd name="connsiteY9" fmla="*/ 33973 h 246309"/>
                <a:gd name="connsiteX10" fmla="*/ 34399 w 68630"/>
                <a:gd name="connsiteY10" fmla="*/ 73853 h 246309"/>
                <a:gd name="connsiteX11" fmla="*/ 67264 w 68630"/>
                <a:gd name="connsiteY11" fmla="*/ 149923 h 246309"/>
                <a:gd name="connsiteX12" fmla="*/ 66895 w 68630"/>
                <a:gd name="connsiteY12" fmla="*/ 166170 h 246309"/>
                <a:gd name="connsiteX13" fmla="*/ 68372 w 68630"/>
                <a:gd name="connsiteY13" fmla="*/ 178726 h 24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30" h="246309">
                  <a:moveTo>
                    <a:pt x="68372" y="178726"/>
                  </a:moveTo>
                  <a:cubicBezTo>
                    <a:pt x="68372" y="180202"/>
                    <a:pt x="68372" y="181680"/>
                    <a:pt x="68002" y="183157"/>
                  </a:cubicBezTo>
                  <a:cubicBezTo>
                    <a:pt x="61356" y="199404"/>
                    <a:pt x="52862" y="199774"/>
                    <a:pt x="53601" y="232638"/>
                  </a:cubicBezTo>
                  <a:cubicBezTo>
                    <a:pt x="53601" y="233746"/>
                    <a:pt x="55078" y="246671"/>
                    <a:pt x="55078" y="246301"/>
                  </a:cubicBezTo>
                  <a:cubicBezTo>
                    <a:pt x="49539" y="238178"/>
                    <a:pt x="45108" y="215652"/>
                    <a:pt x="44369" y="206051"/>
                  </a:cubicBezTo>
                  <a:cubicBezTo>
                    <a:pt x="42892" y="183526"/>
                    <a:pt x="39569" y="161370"/>
                    <a:pt x="34030" y="139214"/>
                  </a:cubicBezTo>
                  <a:cubicBezTo>
                    <a:pt x="29968" y="122966"/>
                    <a:pt x="28860" y="106718"/>
                    <a:pt x="23321" y="90471"/>
                  </a:cubicBezTo>
                  <a:cubicBezTo>
                    <a:pt x="14089" y="62406"/>
                    <a:pt x="10766" y="32865"/>
                    <a:pt x="426" y="4801"/>
                  </a:cubicBezTo>
                  <a:cubicBezTo>
                    <a:pt x="57" y="3323"/>
                    <a:pt x="-312" y="1846"/>
                    <a:pt x="426" y="0"/>
                  </a:cubicBezTo>
                  <a:cubicBezTo>
                    <a:pt x="8550" y="9970"/>
                    <a:pt x="11504" y="22525"/>
                    <a:pt x="17043" y="33973"/>
                  </a:cubicBezTo>
                  <a:cubicBezTo>
                    <a:pt x="23321" y="46897"/>
                    <a:pt x="28121" y="60560"/>
                    <a:pt x="34399" y="73853"/>
                  </a:cubicBezTo>
                  <a:cubicBezTo>
                    <a:pt x="45846" y="98964"/>
                    <a:pt x="54709" y="125182"/>
                    <a:pt x="67264" y="149923"/>
                  </a:cubicBezTo>
                  <a:cubicBezTo>
                    <a:pt x="69479" y="154354"/>
                    <a:pt x="68741" y="161001"/>
                    <a:pt x="66895" y="166170"/>
                  </a:cubicBezTo>
                  <a:cubicBezTo>
                    <a:pt x="65418" y="170971"/>
                    <a:pt x="66156" y="175033"/>
                    <a:pt x="68372" y="178726"/>
                  </a:cubicBezTo>
                  <a:close/>
                </a:path>
              </a:pathLst>
            </a:custGeom>
            <a:solidFill>
              <a:srgbClr val="2B344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1816FB7-5130-46CC-B39A-DFDA007F75FE}"/>
                </a:ext>
              </a:extLst>
            </p:cNvPr>
            <p:cNvSpPr/>
            <p:nvPr/>
          </p:nvSpPr>
          <p:spPr>
            <a:xfrm>
              <a:off x="6057547" y="3423619"/>
              <a:ext cx="243347" cy="125199"/>
            </a:xfrm>
            <a:custGeom>
              <a:avLst/>
              <a:gdLst>
                <a:gd name="connsiteX0" fmla="*/ 99702 w 243347"/>
                <a:gd name="connsiteY0" fmla="*/ 125200 h 125199"/>
                <a:gd name="connsiteX1" fmla="*/ 14401 w 243347"/>
                <a:gd name="connsiteY1" fmla="*/ 92704 h 125199"/>
                <a:gd name="connsiteX2" fmla="*/ 24741 w 243347"/>
                <a:gd name="connsiteY2" fmla="*/ 83842 h 125199"/>
                <a:gd name="connsiteX3" fmla="*/ 0 w 243347"/>
                <a:gd name="connsiteY3" fmla="*/ 17004 h 125199"/>
                <a:gd name="connsiteX4" fmla="*/ 33234 w 243347"/>
                <a:gd name="connsiteY4" fmla="*/ 33991 h 125199"/>
                <a:gd name="connsiteX5" fmla="*/ 57236 w 243347"/>
                <a:gd name="connsiteY5" fmla="*/ 27344 h 125199"/>
                <a:gd name="connsiteX6" fmla="*/ 132936 w 243347"/>
                <a:gd name="connsiteY6" fmla="*/ 4080 h 125199"/>
                <a:gd name="connsiteX7" fmla="*/ 172448 w 243347"/>
                <a:gd name="connsiteY7" fmla="*/ 32514 h 125199"/>
                <a:gd name="connsiteX8" fmla="*/ 203097 w 243347"/>
                <a:gd name="connsiteY8" fmla="*/ 43961 h 125199"/>
                <a:gd name="connsiteX9" fmla="*/ 243347 w 243347"/>
                <a:gd name="connsiteY9" fmla="*/ 29559 h 125199"/>
                <a:gd name="connsiteX10" fmla="*/ 231531 w 243347"/>
                <a:gd name="connsiteY10" fmla="*/ 52823 h 125199"/>
                <a:gd name="connsiteX11" fmla="*/ 216021 w 243347"/>
                <a:gd name="connsiteY11" fmla="*/ 76826 h 125199"/>
                <a:gd name="connsiteX12" fmla="*/ 223407 w 243347"/>
                <a:gd name="connsiteY12" fmla="*/ 88273 h 125199"/>
                <a:gd name="connsiteX13" fmla="*/ 99702 w 243347"/>
                <a:gd name="connsiteY13" fmla="*/ 125200 h 12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3347" h="125199">
                  <a:moveTo>
                    <a:pt x="99702" y="125200"/>
                  </a:moveTo>
                  <a:cubicBezTo>
                    <a:pt x="88255" y="121138"/>
                    <a:pt x="18463" y="94181"/>
                    <a:pt x="14401" y="92704"/>
                  </a:cubicBezTo>
                  <a:cubicBezTo>
                    <a:pt x="19202" y="87904"/>
                    <a:pt x="22895" y="86796"/>
                    <a:pt x="24741" y="83842"/>
                  </a:cubicBezTo>
                  <a:cubicBezTo>
                    <a:pt x="14401" y="62424"/>
                    <a:pt x="8493" y="40268"/>
                    <a:pt x="0" y="17004"/>
                  </a:cubicBezTo>
                  <a:cubicBezTo>
                    <a:pt x="11816" y="22913"/>
                    <a:pt x="22525" y="28452"/>
                    <a:pt x="33234" y="33991"/>
                  </a:cubicBezTo>
                  <a:cubicBezTo>
                    <a:pt x="43204" y="38791"/>
                    <a:pt x="50959" y="36945"/>
                    <a:pt x="57236" y="27344"/>
                  </a:cubicBezTo>
                  <a:cubicBezTo>
                    <a:pt x="77177" y="-1828"/>
                    <a:pt x="94532" y="-4044"/>
                    <a:pt x="132936" y="4080"/>
                  </a:cubicBezTo>
                  <a:cubicBezTo>
                    <a:pt x="150292" y="7773"/>
                    <a:pt x="162847" y="18112"/>
                    <a:pt x="172448" y="32514"/>
                  </a:cubicBezTo>
                  <a:cubicBezTo>
                    <a:pt x="181310" y="45807"/>
                    <a:pt x="187957" y="48761"/>
                    <a:pt x="203097" y="43961"/>
                  </a:cubicBezTo>
                  <a:cubicBezTo>
                    <a:pt x="216021" y="39530"/>
                    <a:pt x="229684" y="38053"/>
                    <a:pt x="243347" y="29559"/>
                  </a:cubicBezTo>
                  <a:cubicBezTo>
                    <a:pt x="241870" y="40637"/>
                    <a:pt x="236700" y="46915"/>
                    <a:pt x="231531" y="52823"/>
                  </a:cubicBezTo>
                  <a:cubicBezTo>
                    <a:pt x="224884" y="60209"/>
                    <a:pt x="221560" y="69071"/>
                    <a:pt x="216021" y="76826"/>
                  </a:cubicBezTo>
                  <a:cubicBezTo>
                    <a:pt x="210113" y="84950"/>
                    <a:pt x="221191" y="84211"/>
                    <a:pt x="223407" y="88273"/>
                  </a:cubicBezTo>
                  <a:cubicBezTo>
                    <a:pt x="210852" y="92704"/>
                    <a:pt x="123705" y="121507"/>
                    <a:pt x="99702" y="125200"/>
                  </a:cubicBezTo>
                  <a:close/>
                </a:path>
              </a:pathLst>
            </a:custGeom>
            <a:solidFill>
              <a:srgbClr val="F8BC82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F8047EA-E9FC-4823-BEEB-45C91CF72496}"/>
                </a:ext>
              </a:extLst>
            </p:cNvPr>
            <p:cNvSpPr/>
            <p:nvPr/>
          </p:nvSpPr>
          <p:spPr>
            <a:xfrm>
              <a:off x="7265790" y="3015966"/>
              <a:ext cx="147337" cy="75484"/>
            </a:xfrm>
            <a:custGeom>
              <a:avLst/>
              <a:gdLst>
                <a:gd name="connsiteX0" fmla="*/ 147338 w 147337"/>
                <a:gd name="connsiteY0" fmla="*/ 59083 h 75484"/>
                <a:gd name="connsiteX1" fmla="*/ 95640 w 147337"/>
                <a:gd name="connsiteY1" fmla="*/ 74961 h 75484"/>
                <a:gd name="connsiteX2" fmla="*/ 45050 w 147337"/>
                <a:gd name="connsiteY2" fmla="*/ 55390 h 75484"/>
                <a:gd name="connsiteX3" fmla="*/ 0 w 147337"/>
                <a:gd name="connsiteY3" fmla="*/ 0 h 75484"/>
                <a:gd name="connsiteX4" fmla="*/ 147338 w 147337"/>
                <a:gd name="connsiteY4" fmla="*/ 59083 h 7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37" h="75484">
                  <a:moveTo>
                    <a:pt x="147338" y="59083"/>
                  </a:moveTo>
                  <a:cubicBezTo>
                    <a:pt x="130351" y="67207"/>
                    <a:pt x="113365" y="72746"/>
                    <a:pt x="95640" y="74961"/>
                  </a:cubicBezTo>
                  <a:cubicBezTo>
                    <a:pt x="75700" y="77915"/>
                    <a:pt x="59452" y="67945"/>
                    <a:pt x="45050" y="55390"/>
                  </a:cubicBezTo>
                  <a:cubicBezTo>
                    <a:pt x="26956" y="39881"/>
                    <a:pt x="13294" y="20310"/>
                    <a:pt x="0" y="0"/>
                  </a:cubicBezTo>
                  <a:cubicBezTo>
                    <a:pt x="44681" y="31018"/>
                    <a:pt x="87516" y="66099"/>
                    <a:pt x="147338" y="59083"/>
                  </a:cubicBezTo>
                  <a:close/>
                </a:path>
              </a:pathLst>
            </a:custGeom>
            <a:solidFill>
              <a:srgbClr val="EBB47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0B3B122-6FEB-4908-A94D-53B5854446E8}"/>
                </a:ext>
              </a:extLst>
            </p:cNvPr>
            <p:cNvSpPr/>
            <p:nvPr/>
          </p:nvSpPr>
          <p:spPr>
            <a:xfrm>
              <a:off x="5185338" y="2895954"/>
              <a:ext cx="132197" cy="57564"/>
            </a:xfrm>
            <a:custGeom>
              <a:avLst/>
              <a:gdLst>
                <a:gd name="connsiteX0" fmla="*/ 0 w 132197"/>
                <a:gd name="connsiteY0" fmla="*/ 0 h 57564"/>
                <a:gd name="connsiteX1" fmla="*/ 33603 w 132197"/>
                <a:gd name="connsiteY1" fmla="*/ 22525 h 57564"/>
                <a:gd name="connsiteX2" fmla="*/ 88993 w 132197"/>
                <a:gd name="connsiteY2" fmla="*/ 21787 h 57564"/>
                <a:gd name="connsiteX3" fmla="*/ 132198 w 132197"/>
                <a:gd name="connsiteY3" fmla="*/ 6278 h 57564"/>
                <a:gd name="connsiteX4" fmla="*/ 94532 w 132197"/>
                <a:gd name="connsiteY4" fmla="*/ 29911 h 57564"/>
                <a:gd name="connsiteX5" fmla="*/ 52805 w 132197"/>
                <a:gd name="connsiteY5" fmla="*/ 55390 h 57564"/>
                <a:gd name="connsiteX6" fmla="*/ 40250 w 132197"/>
                <a:gd name="connsiteY6" fmla="*/ 52805 h 57564"/>
                <a:gd name="connsiteX7" fmla="*/ 0 w 132197"/>
                <a:gd name="connsiteY7" fmla="*/ 0 h 5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197" h="57564">
                  <a:moveTo>
                    <a:pt x="0" y="0"/>
                  </a:moveTo>
                  <a:cubicBezTo>
                    <a:pt x="11447" y="7385"/>
                    <a:pt x="21048" y="16617"/>
                    <a:pt x="33603" y="22525"/>
                  </a:cubicBezTo>
                  <a:cubicBezTo>
                    <a:pt x="52805" y="31388"/>
                    <a:pt x="70899" y="26957"/>
                    <a:pt x="88993" y="21787"/>
                  </a:cubicBezTo>
                  <a:cubicBezTo>
                    <a:pt x="103764" y="17725"/>
                    <a:pt x="117427" y="10709"/>
                    <a:pt x="132198" y="6278"/>
                  </a:cubicBezTo>
                  <a:cubicBezTo>
                    <a:pt x="119643" y="14032"/>
                    <a:pt x="107088" y="22156"/>
                    <a:pt x="94532" y="29911"/>
                  </a:cubicBezTo>
                  <a:cubicBezTo>
                    <a:pt x="80870" y="38404"/>
                    <a:pt x="66468" y="46528"/>
                    <a:pt x="52805" y="55390"/>
                  </a:cubicBezTo>
                  <a:cubicBezTo>
                    <a:pt x="46897" y="59083"/>
                    <a:pt x="43943" y="57975"/>
                    <a:pt x="40250" y="52805"/>
                  </a:cubicBezTo>
                  <a:cubicBezTo>
                    <a:pt x="26957" y="34711"/>
                    <a:pt x="13294" y="17356"/>
                    <a:pt x="0" y="0"/>
                  </a:cubicBezTo>
                  <a:close/>
                </a:path>
              </a:pathLst>
            </a:custGeom>
            <a:solidFill>
              <a:srgbClr val="ECB47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7" name="Arrow: Up 66">
            <a:extLst>
              <a:ext uri="{FF2B5EF4-FFF2-40B4-BE49-F238E27FC236}">
                <a16:creationId xmlns:a16="http://schemas.microsoft.com/office/drawing/2014/main" id="{E20CA467-11E6-47C9-8E2F-ACAABA91E2D6}"/>
              </a:ext>
            </a:extLst>
          </p:cNvPr>
          <p:cNvSpPr/>
          <p:nvPr/>
        </p:nvSpPr>
        <p:spPr>
          <a:xfrm>
            <a:off x="8699925" y="1541330"/>
            <a:ext cx="653789" cy="1319913"/>
          </a:xfrm>
          <a:prstGeom prst="upArrow">
            <a:avLst>
              <a:gd name="adj1" fmla="val 50000"/>
              <a:gd name="adj2" fmla="val 8752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Arrow: Up 67">
            <a:extLst>
              <a:ext uri="{FF2B5EF4-FFF2-40B4-BE49-F238E27FC236}">
                <a16:creationId xmlns:a16="http://schemas.microsoft.com/office/drawing/2014/main" id="{738B646F-2E76-4471-9D8D-616B7519A0A3}"/>
              </a:ext>
            </a:extLst>
          </p:cNvPr>
          <p:cNvSpPr/>
          <p:nvPr/>
        </p:nvSpPr>
        <p:spPr>
          <a:xfrm rot="10800000">
            <a:off x="2637000" y="4840289"/>
            <a:ext cx="653789" cy="1319913"/>
          </a:xfrm>
          <a:prstGeom prst="upArrow">
            <a:avLst>
              <a:gd name="adj1" fmla="val 50000"/>
              <a:gd name="adj2" fmla="val 8752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B574F8A-910D-4D6C-8230-7D6CEC63D60F}"/>
              </a:ext>
            </a:extLst>
          </p:cNvPr>
          <p:cNvGrpSpPr/>
          <p:nvPr/>
        </p:nvGrpSpPr>
        <p:grpSpPr>
          <a:xfrm>
            <a:off x="6745570" y="3793506"/>
            <a:ext cx="2102633" cy="678649"/>
            <a:chOff x="3233964" y="1954419"/>
            <a:chExt cx="1410044" cy="678649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7D85482-6CD7-4319-8323-A1006E937D74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CCC1808-2B15-4BA0-8E69-0FEC65235E3B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169825A-E12D-4137-88BB-8E13C11234AE}"/>
              </a:ext>
            </a:extLst>
          </p:cNvPr>
          <p:cNvGrpSpPr/>
          <p:nvPr/>
        </p:nvGrpSpPr>
        <p:grpSpPr>
          <a:xfrm>
            <a:off x="6745570" y="4579226"/>
            <a:ext cx="2102633" cy="678649"/>
            <a:chOff x="3233964" y="1954419"/>
            <a:chExt cx="1410044" cy="67864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E1FE7EB-6F46-467D-A818-367A3DD22ED3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58D9C89-627F-4E98-836F-E9EB1739D670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A2A3FE4-21CD-438F-81B9-814FF38CF9F4}"/>
              </a:ext>
            </a:extLst>
          </p:cNvPr>
          <p:cNvGrpSpPr/>
          <p:nvPr/>
        </p:nvGrpSpPr>
        <p:grpSpPr>
          <a:xfrm>
            <a:off x="6745570" y="5364944"/>
            <a:ext cx="2102633" cy="678649"/>
            <a:chOff x="3233964" y="1954419"/>
            <a:chExt cx="1410044" cy="67864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D7D664F-595B-4D7C-9C88-7FF28711BDF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B3D0ECC-AE9C-46C8-BEFA-B81C054B98CE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3" name="Rounded Rectangle 5">
            <a:extLst>
              <a:ext uri="{FF2B5EF4-FFF2-40B4-BE49-F238E27FC236}">
                <a16:creationId xmlns:a16="http://schemas.microsoft.com/office/drawing/2014/main" id="{8478D311-230E-4850-9817-9FA3A4F27478}"/>
              </a:ext>
            </a:extLst>
          </p:cNvPr>
          <p:cNvSpPr/>
          <p:nvPr/>
        </p:nvSpPr>
        <p:spPr>
          <a:xfrm flipH="1">
            <a:off x="8989434" y="558192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Rounded Rectangle 27">
            <a:extLst>
              <a:ext uri="{FF2B5EF4-FFF2-40B4-BE49-F238E27FC236}">
                <a16:creationId xmlns:a16="http://schemas.microsoft.com/office/drawing/2014/main" id="{98FFC1B8-C531-486E-A793-A09F0857C9FD}"/>
              </a:ext>
            </a:extLst>
          </p:cNvPr>
          <p:cNvSpPr/>
          <p:nvPr/>
        </p:nvSpPr>
        <p:spPr>
          <a:xfrm>
            <a:off x="9012077" y="4796210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Oval 7">
            <a:extLst>
              <a:ext uri="{FF2B5EF4-FFF2-40B4-BE49-F238E27FC236}">
                <a16:creationId xmlns:a16="http://schemas.microsoft.com/office/drawing/2014/main" id="{D87CC4C5-FF39-4084-A312-8835C92DB79A}"/>
              </a:ext>
            </a:extLst>
          </p:cNvPr>
          <p:cNvSpPr/>
          <p:nvPr/>
        </p:nvSpPr>
        <p:spPr>
          <a:xfrm>
            <a:off x="8991689" y="3964505"/>
            <a:ext cx="387172" cy="3871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8E5CF16-E079-49C7-A6C3-6495AF8F2CE9}"/>
              </a:ext>
            </a:extLst>
          </p:cNvPr>
          <p:cNvGrpSpPr/>
          <p:nvPr/>
        </p:nvGrpSpPr>
        <p:grpSpPr>
          <a:xfrm>
            <a:off x="3349539" y="1866110"/>
            <a:ext cx="2084832" cy="678649"/>
            <a:chOff x="3233964" y="1954419"/>
            <a:chExt cx="1410044" cy="678649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CC66641-EF6A-4BAF-B3F3-36DAA5A974BF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DFE773C-1682-44FE-9198-195E7422450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47CA835-C732-49E0-A2CF-B4CCA7082020}"/>
              </a:ext>
            </a:extLst>
          </p:cNvPr>
          <p:cNvGrpSpPr/>
          <p:nvPr/>
        </p:nvGrpSpPr>
        <p:grpSpPr>
          <a:xfrm>
            <a:off x="3349539" y="2651830"/>
            <a:ext cx="2084832" cy="678649"/>
            <a:chOff x="3233964" y="1954419"/>
            <a:chExt cx="1410044" cy="678649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9D26937-E25C-4119-A6A6-869C09DF944A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7678C1B-D1D6-4641-8427-AD93114CA89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C4E30BA-394C-47D2-8FDF-AB6FD1515C66}"/>
              </a:ext>
            </a:extLst>
          </p:cNvPr>
          <p:cNvGrpSpPr/>
          <p:nvPr/>
        </p:nvGrpSpPr>
        <p:grpSpPr>
          <a:xfrm>
            <a:off x="3349539" y="3437548"/>
            <a:ext cx="2084832" cy="678649"/>
            <a:chOff x="3233964" y="1954419"/>
            <a:chExt cx="1410044" cy="678649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8980BB8-2941-4A21-9AB2-76B0304C71C3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ED64780-DB43-40A8-BF9C-821A3B4B9E65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6" name="Teardrop 1">
            <a:extLst>
              <a:ext uri="{FF2B5EF4-FFF2-40B4-BE49-F238E27FC236}">
                <a16:creationId xmlns:a16="http://schemas.microsoft.com/office/drawing/2014/main" id="{345FB41A-0C73-497A-A248-D4E92C6E0CA9}"/>
              </a:ext>
            </a:extLst>
          </p:cNvPr>
          <p:cNvSpPr/>
          <p:nvPr/>
        </p:nvSpPr>
        <p:spPr>
          <a:xfrm rot="18805991">
            <a:off x="2774289" y="364278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Round Same Side Corner Rectangle 11">
            <a:extLst>
              <a:ext uri="{FF2B5EF4-FFF2-40B4-BE49-F238E27FC236}">
                <a16:creationId xmlns:a16="http://schemas.microsoft.com/office/drawing/2014/main" id="{ED0F518F-9EB2-4D65-915E-55D497590ACA}"/>
              </a:ext>
            </a:extLst>
          </p:cNvPr>
          <p:cNvSpPr>
            <a:spLocks noChangeAspect="1"/>
          </p:cNvSpPr>
          <p:nvPr/>
        </p:nvSpPr>
        <p:spPr>
          <a:xfrm rot="9900000">
            <a:off x="2764720" y="2851234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Block Arc 10">
            <a:extLst>
              <a:ext uri="{FF2B5EF4-FFF2-40B4-BE49-F238E27FC236}">
                <a16:creationId xmlns:a16="http://schemas.microsoft.com/office/drawing/2014/main" id="{C3650161-B4D1-4446-A04D-EEA2896EEB18}"/>
              </a:ext>
            </a:extLst>
          </p:cNvPr>
          <p:cNvSpPr/>
          <p:nvPr/>
        </p:nvSpPr>
        <p:spPr>
          <a:xfrm>
            <a:off x="2744807" y="2083094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F26B996-248B-4DCA-A793-7A00EC52EAF1}"/>
              </a:ext>
            </a:extLst>
          </p:cNvPr>
          <p:cNvSpPr txBox="1"/>
          <p:nvPr/>
        </p:nvSpPr>
        <p:spPr>
          <a:xfrm>
            <a:off x="3349539" y="4785788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noFill/>
                </a:ln>
                <a:solidFill>
                  <a:schemeClr val="accent2"/>
                </a:solidFill>
                <a:cs typeface="Arial" pitchFamily="34" charset="0"/>
              </a:rPr>
              <a:t>28</a:t>
            </a:r>
            <a:r>
              <a:rPr lang="en-US" altLang="ko-KR" sz="2400" b="1" dirty="0">
                <a:ln w="12700">
                  <a:noFill/>
                </a:ln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noFill/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5E6A8AE-C9DB-4277-BE2F-3527AA007E1B}"/>
              </a:ext>
            </a:extLst>
          </p:cNvPr>
          <p:cNvSpPr txBox="1"/>
          <p:nvPr/>
        </p:nvSpPr>
        <p:spPr>
          <a:xfrm>
            <a:off x="7357964" y="2027573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noFill/>
                </a:ln>
                <a:solidFill>
                  <a:schemeClr val="accent4"/>
                </a:solidFill>
                <a:cs typeface="Arial" pitchFamily="34" charset="0"/>
              </a:rPr>
              <a:t>10</a:t>
            </a:r>
            <a:r>
              <a:rPr lang="en-US" altLang="ko-KR" sz="2400" b="1" dirty="0">
                <a:ln w="12700">
                  <a:noFill/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noFill/>
              </a:ln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58320ADA-FEEF-4936-AA6C-86957A82730D}"/>
              </a:ext>
            </a:extLst>
          </p:cNvPr>
          <p:cNvSpPr txBox="1">
            <a:spLocks/>
          </p:cNvSpPr>
          <p:nvPr/>
        </p:nvSpPr>
        <p:spPr>
          <a:xfrm>
            <a:off x="8247965" y="2898965"/>
            <a:ext cx="3343143" cy="1060071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FINANCIAL CRISIS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D89D21-80D2-4617-BB4A-2141DAE2C44B}"/>
              </a:ext>
            </a:extLst>
          </p:cNvPr>
          <p:cNvGrpSpPr/>
          <p:nvPr/>
        </p:nvGrpSpPr>
        <p:grpSpPr>
          <a:xfrm>
            <a:off x="621843" y="4533911"/>
            <a:ext cx="3105425" cy="1859062"/>
            <a:chOff x="3866265" y="1132018"/>
            <a:chExt cx="4217679" cy="18590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4B50C8-A6D5-4FA3-A0E7-B6FB7CF810D2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E7A405-3FC2-41F0-9006-08A7B6952AE3}"/>
                </a:ext>
              </a:extLst>
            </p:cNvPr>
            <p:cNvSpPr txBox="1"/>
            <p:nvPr/>
          </p:nvSpPr>
          <p:spPr>
            <a:xfrm>
              <a:off x="3866265" y="1132018"/>
              <a:ext cx="42176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7">
            <a:extLst>
              <a:ext uri="{FF2B5EF4-FFF2-40B4-BE49-F238E27FC236}">
                <a16:creationId xmlns:a16="http://schemas.microsoft.com/office/drawing/2014/main" id="{2034FAB7-1BA9-41E1-A265-EDBE1FB73385}"/>
              </a:ext>
            </a:extLst>
          </p:cNvPr>
          <p:cNvGrpSpPr/>
          <p:nvPr/>
        </p:nvGrpSpPr>
        <p:grpSpPr>
          <a:xfrm rot="10800000" flipV="1">
            <a:off x="4428972" y="4647552"/>
            <a:ext cx="3553041" cy="1526662"/>
            <a:chOff x="1541839" y="2217893"/>
            <a:chExt cx="2159832" cy="928031"/>
          </a:xfrm>
          <a:solidFill>
            <a:schemeClr val="accent3"/>
          </a:solidFill>
        </p:grpSpPr>
        <p:grpSp>
          <p:nvGrpSpPr>
            <p:cNvPr id="4" name="그룹 8">
              <a:extLst>
                <a:ext uri="{FF2B5EF4-FFF2-40B4-BE49-F238E27FC236}">
                  <a16:creationId xmlns:a16="http://schemas.microsoft.com/office/drawing/2014/main" id="{05C17F44-12AF-4621-849C-9B3D124FB0B9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grpFill/>
          </p:grpSpPr>
          <p:sp>
            <p:nvSpPr>
              <p:cNvPr id="6" name="Freeform 18">
                <a:extLst>
                  <a:ext uri="{FF2B5EF4-FFF2-40B4-BE49-F238E27FC236}">
                    <a16:creationId xmlns:a16="http://schemas.microsoft.com/office/drawing/2014/main" id="{22BDC76C-5028-4DBF-8EF0-C50DFD840EE4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Freeform 19">
                <a:extLst>
                  <a:ext uri="{FF2B5EF4-FFF2-40B4-BE49-F238E27FC236}">
                    <a16:creationId xmlns:a16="http://schemas.microsoft.com/office/drawing/2014/main" id="{17EF2649-C811-4657-90A2-CF876AAE7661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직사각형 9">
              <a:extLst>
                <a:ext uri="{FF2B5EF4-FFF2-40B4-BE49-F238E27FC236}">
                  <a16:creationId xmlns:a16="http://schemas.microsoft.com/office/drawing/2014/main" id="{8DF0952A-89D7-4119-802E-094EAFB08620}"/>
                </a:ext>
              </a:extLst>
            </p:cNvPr>
            <p:cNvSpPr/>
            <p:nvPr/>
          </p:nvSpPr>
          <p:spPr>
            <a:xfrm rot="18740140">
              <a:off x="1753624" y="2648402"/>
              <a:ext cx="285737" cy="7093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61">
            <a:extLst>
              <a:ext uri="{FF2B5EF4-FFF2-40B4-BE49-F238E27FC236}">
                <a16:creationId xmlns:a16="http://schemas.microsoft.com/office/drawing/2014/main" id="{E5A239E4-D2A6-4BEA-946B-7C2497D343DD}"/>
              </a:ext>
            </a:extLst>
          </p:cNvPr>
          <p:cNvGrpSpPr/>
          <p:nvPr/>
        </p:nvGrpSpPr>
        <p:grpSpPr>
          <a:xfrm>
            <a:off x="4418825" y="1666106"/>
            <a:ext cx="3343265" cy="3378518"/>
            <a:chOff x="4440672" y="1511354"/>
            <a:chExt cx="3343265" cy="3378518"/>
          </a:xfrm>
        </p:grpSpPr>
        <p:sp>
          <p:nvSpPr>
            <p:cNvPr id="9" name="자유형: 도형 19">
              <a:extLst>
                <a:ext uri="{FF2B5EF4-FFF2-40B4-BE49-F238E27FC236}">
                  <a16:creationId xmlns:a16="http://schemas.microsoft.com/office/drawing/2014/main" id="{6E402985-DDD4-4B2A-A22E-7CF0DC52CEE5}"/>
                </a:ext>
              </a:extLst>
            </p:cNvPr>
            <p:cNvSpPr/>
            <p:nvPr/>
          </p:nvSpPr>
          <p:spPr>
            <a:xfrm rot="18805991">
              <a:off x="4423046" y="1528980"/>
              <a:ext cx="3378518" cy="3343265"/>
            </a:xfrm>
            <a:custGeom>
              <a:avLst/>
              <a:gdLst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910377 w 3378518"/>
                <a:gd name="connsiteY6" fmla="*/ 1787884 h 3343265"/>
                <a:gd name="connsiteX7" fmla="*/ 909725 w 3378518"/>
                <a:gd name="connsiteY7" fmla="*/ 1788361 h 3343265"/>
                <a:gd name="connsiteX8" fmla="*/ 905259 w 3378518"/>
                <a:gd name="connsiteY8" fmla="*/ 1785216 h 3343265"/>
                <a:gd name="connsiteX9" fmla="*/ 1540529 w 3378518"/>
                <a:gd name="connsiteY9" fmla="*/ 2416784 h 3343265"/>
                <a:gd name="connsiteX10" fmla="*/ 1544133 w 3378518"/>
                <a:gd name="connsiteY10" fmla="*/ 2425125 h 3343265"/>
                <a:gd name="connsiteX11" fmla="*/ 1537828 w 3378518"/>
                <a:gd name="connsiteY11" fmla="*/ 2422532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1582868 w 3378518"/>
                <a:gd name="connsiteY3" fmla="*/ 2514775 h 3343265"/>
                <a:gd name="connsiteX4" fmla="*/ 890036 w 3378518"/>
                <a:gd name="connsiteY4" fmla="*/ 1777279 h 3343265"/>
                <a:gd name="connsiteX5" fmla="*/ 867690 w 3378518"/>
                <a:gd name="connsiteY5" fmla="*/ 1772294 h 3343265"/>
                <a:gd name="connsiteX6" fmla="*/ 874046 w 3378518"/>
                <a:gd name="connsiteY6" fmla="*/ 1768943 h 3343265"/>
                <a:gd name="connsiteX7" fmla="*/ 890036 w 3378518"/>
                <a:gd name="connsiteY7" fmla="*/ 1777279 h 3343265"/>
                <a:gd name="connsiteX8" fmla="*/ 910377 w 3378518"/>
                <a:gd name="connsiteY8" fmla="*/ 1787884 h 3343265"/>
                <a:gd name="connsiteX9" fmla="*/ 909725 w 3378518"/>
                <a:gd name="connsiteY9" fmla="*/ 1788361 h 3343265"/>
                <a:gd name="connsiteX10" fmla="*/ 905259 w 3378518"/>
                <a:gd name="connsiteY10" fmla="*/ 1785216 h 3343265"/>
                <a:gd name="connsiteX11" fmla="*/ 910377 w 3378518"/>
                <a:gd name="connsiteY11" fmla="*/ 1787884 h 3343265"/>
                <a:gd name="connsiteX12" fmla="*/ 1540529 w 3378518"/>
                <a:gd name="connsiteY12" fmla="*/ 2416784 h 3343265"/>
                <a:gd name="connsiteX13" fmla="*/ 1544133 w 3378518"/>
                <a:gd name="connsiteY13" fmla="*/ 2425125 h 3343265"/>
                <a:gd name="connsiteX14" fmla="*/ 1537828 w 3378518"/>
                <a:gd name="connsiteY14" fmla="*/ 2422532 h 3343265"/>
                <a:gd name="connsiteX15" fmla="*/ 1540529 w 3378518"/>
                <a:gd name="connsiteY15" fmla="*/ 2416784 h 3343265"/>
                <a:gd name="connsiteX16" fmla="*/ 2052499 w 3378518"/>
                <a:gd name="connsiteY16" fmla="*/ 409197 h 3343265"/>
                <a:gd name="connsiteX17" fmla="*/ 1721848 w 3378518"/>
                <a:gd name="connsiteY17" fmla="*/ 978193 h 3343265"/>
                <a:gd name="connsiteX18" fmla="*/ 1718264 w 3378518"/>
                <a:gd name="connsiteY18" fmla="*/ 1549318 h 3343265"/>
                <a:gd name="connsiteX19" fmla="*/ 1553358 w 3378518"/>
                <a:gd name="connsiteY19" fmla="*/ 1712169 h 3343265"/>
                <a:gd name="connsiteX20" fmla="*/ 982233 w 3378518"/>
                <a:gd name="connsiteY20" fmla="*/ 1708585 h 3343265"/>
                <a:gd name="connsiteX21" fmla="*/ 438132 w 3378518"/>
                <a:gd name="connsiteY21" fmla="*/ 1996240 h 3343265"/>
                <a:gd name="connsiteX22" fmla="*/ 1327831 w 3378518"/>
                <a:gd name="connsiteY22" fmla="*/ 2935982 h 3343265"/>
                <a:gd name="connsiteX23" fmla="*/ 1644360 w 3378518"/>
                <a:gd name="connsiteY23" fmla="*/ 2379076 h 3343265"/>
                <a:gd name="connsiteX24" fmla="*/ 1647944 w 3378518"/>
                <a:gd name="connsiteY24" fmla="*/ 1807951 h 3343265"/>
                <a:gd name="connsiteX25" fmla="*/ 1812850 w 3378518"/>
                <a:gd name="connsiteY25" fmla="*/ 1645100 h 3343265"/>
                <a:gd name="connsiteX26" fmla="*/ 2383975 w 3378518"/>
                <a:gd name="connsiteY26" fmla="*/ 1648684 h 3343265"/>
                <a:gd name="connsiteX27" fmla="*/ 2775160 w 3378518"/>
                <a:gd name="connsiteY27" fmla="*/ 1524061 h 3343265"/>
                <a:gd name="connsiteX28" fmla="*/ 2793741 w 3378518"/>
                <a:gd name="connsiteY28" fmla="*/ 1508778 h 3343265"/>
                <a:gd name="connsiteX29" fmla="*/ 2816322 w 3378518"/>
                <a:gd name="connsiteY29" fmla="*/ 1508471 h 3343265"/>
                <a:gd name="connsiteX30" fmla="*/ 2806599 w 3378518"/>
                <a:gd name="connsiteY30" fmla="*/ 1498202 h 3343265"/>
                <a:gd name="connsiteX31" fmla="*/ 2837773 w 3378518"/>
                <a:gd name="connsiteY31" fmla="*/ 1472561 h 3343265"/>
                <a:gd name="connsiteX32" fmla="*/ 2941609 w 3378518"/>
                <a:gd name="connsiteY32" fmla="*/ 1348315 h 3343265"/>
                <a:gd name="connsiteX33" fmla="*/ 2052499 w 3378518"/>
                <a:gd name="connsiteY33" fmla="*/ 409197 h 3343265"/>
                <a:gd name="connsiteX34" fmla="*/ 2174049 w 3378518"/>
                <a:gd name="connsiteY34" fmla="*/ 52146 h 3343265"/>
                <a:gd name="connsiteX35" fmla="*/ 3332823 w 3378518"/>
                <a:gd name="connsiteY35" fmla="*/ 1276097 h 3343265"/>
                <a:gd name="connsiteX36" fmla="*/ 3326372 w 3378518"/>
                <a:gd name="connsiteY36" fmla="*/ 1512000 h 3343265"/>
                <a:gd name="connsiteX37" fmla="*/ 3090468 w 3378518"/>
                <a:gd name="connsiteY37" fmla="*/ 1505547 h 3343265"/>
                <a:gd name="connsiteX38" fmla="*/ 3073378 w 3378518"/>
                <a:gd name="connsiteY38" fmla="*/ 1487496 h 3343265"/>
                <a:gd name="connsiteX39" fmla="*/ 2382792 w 3378518"/>
                <a:gd name="connsiteY39" fmla="*/ 1837062 h 3343265"/>
                <a:gd name="connsiteX40" fmla="*/ 1832752 w 3378518"/>
                <a:gd name="connsiteY40" fmla="*/ 1833609 h 3343265"/>
                <a:gd name="connsiteX41" fmla="*/ 1832752 w 3378518"/>
                <a:gd name="connsiteY41" fmla="*/ 2374892 h 3343265"/>
                <a:gd name="connsiteX42" fmla="*/ 1457702 w 3378518"/>
                <a:gd name="connsiteY42" fmla="*/ 3079064 h 3343265"/>
                <a:gd name="connsiteX43" fmla="*/ 1440373 w 3378518"/>
                <a:gd name="connsiteY43" fmla="*/ 3297572 h 3343265"/>
                <a:gd name="connsiteX44" fmla="*/ 1204469 w 3378518"/>
                <a:gd name="connsiteY44" fmla="*/ 3291119 h 3343265"/>
                <a:gd name="connsiteX45" fmla="*/ 45693 w 3378518"/>
                <a:gd name="connsiteY45" fmla="*/ 2067168 h 3343265"/>
                <a:gd name="connsiteX46" fmla="*/ 52146 w 3378518"/>
                <a:gd name="connsiteY46" fmla="*/ 1831267 h 3343265"/>
                <a:gd name="connsiteX47" fmla="*/ 288050 w 3378518"/>
                <a:gd name="connsiteY47" fmla="*/ 1837718 h 3343265"/>
                <a:gd name="connsiteX48" fmla="*/ 305161 w 3378518"/>
                <a:gd name="connsiteY48" fmla="*/ 1855791 h 3343265"/>
                <a:gd name="connsiteX49" fmla="*/ 978047 w 3378518"/>
                <a:gd name="connsiteY49" fmla="*/ 1520187 h 3343265"/>
                <a:gd name="connsiteX50" fmla="*/ 1530057 w 3378518"/>
                <a:gd name="connsiteY50" fmla="*/ 1520187 h 3343265"/>
                <a:gd name="connsiteX51" fmla="*/ 1533467 w 3378518"/>
                <a:gd name="connsiteY51" fmla="*/ 977008 h 3343265"/>
                <a:gd name="connsiteX52" fmla="*/ 1923558 w 3378518"/>
                <a:gd name="connsiteY52" fmla="*/ 268587 h 3343265"/>
                <a:gd name="connsiteX53" fmla="*/ 1938145 w 3378518"/>
                <a:gd name="connsiteY53" fmla="*/ 45695 h 3343265"/>
                <a:gd name="connsiteX54" fmla="*/ 2174049 w 3378518"/>
                <a:gd name="connsiteY54" fmla="*/ 52146 h 3343265"/>
                <a:gd name="connsiteX0" fmla="*/ 1571007 w 3378518"/>
                <a:gd name="connsiteY0" fmla="*/ 2543617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890036 w 3378518"/>
                <a:gd name="connsiteY6" fmla="*/ 1777279 h 3343265"/>
                <a:gd name="connsiteX7" fmla="*/ 910377 w 3378518"/>
                <a:gd name="connsiteY7" fmla="*/ 1787884 h 3343265"/>
                <a:gd name="connsiteX8" fmla="*/ 909725 w 3378518"/>
                <a:gd name="connsiteY8" fmla="*/ 1788361 h 3343265"/>
                <a:gd name="connsiteX9" fmla="*/ 905259 w 3378518"/>
                <a:gd name="connsiteY9" fmla="*/ 1785216 h 3343265"/>
                <a:gd name="connsiteX10" fmla="*/ 910377 w 3378518"/>
                <a:gd name="connsiteY10" fmla="*/ 1787884 h 3343265"/>
                <a:gd name="connsiteX11" fmla="*/ 1540529 w 3378518"/>
                <a:gd name="connsiteY11" fmla="*/ 2416784 h 3343265"/>
                <a:gd name="connsiteX12" fmla="*/ 1544133 w 3378518"/>
                <a:gd name="connsiteY12" fmla="*/ 2425125 h 3343265"/>
                <a:gd name="connsiteX13" fmla="*/ 1537828 w 3378518"/>
                <a:gd name="connsiteY13" fmla="*/ 2422532 h 3343265"/>
                <a:gd name="connsiteX14" fmla="*/ 1540529 w 3378518"/>
                <a:gd name="connsiteY14" fmla="*/ 2416784 h 3343265"/>
                <a:gd name="connsiteX15" fmla="*/ 2052499 w 3378518"/>
                <a:gd name="connsiteY15" fmla="*/ 409197 h 3343265"/>
                <a:gd name="connsiteX16" fmla="*/ 1721848 w 3378518"/>
                <a:gd name="connsiteY16" fmla="*/ 978193 h 3343265"/>
                <a:gd name="connsiteX17" fmla="*/ 1718264 w 3378518"/>
                <a:gd name="connsiteY17" fmla="*/ 1549318 h 3343265"/>
                <a:gd name="connsiteX18" fmla="*/ 1553358 w 3378518"/>
                <a:gd name="connsiteY18" fmla="*/ 1712169 h 3343265"/>
                <a:gd name="connsiteX19" fmla="*/ 982233 w 3378518"/>
                <a:gd name="connsiteY19" fmla="*/ 1708585 h 3343265"/>
                <a:gd name="connsiteX20" fmla="*/ 438132 w 3378518"/>
                <a:gd name="connsiteY20" fmla="*/ 1996240 h 3343265"/>
                <a:gd name="connsiteX21" fmla="*/ 1327831 w 3378518"/>
                <a:gd name="connsiteY21" fmla="*/ 2935982 h 3343265"/>
                <a:gd name="connsiteX22" fmla="*/ 1644360 w 3378518"/>
                <a:gd name="connsiteY22" fmla="*/ 2379076 h 3343265"/>
                <a:gd name="connsiteX23" fmla="*/ 1647944 w 3378518"/>
                <a:gd name="connsiteY23" fmla="*/ 1807951 h 3343265"/>
                <a:gd name="connsiteX24" fmla="*/ 1812850 w 3378518"/>
                <a:gd name="connsiteY24" fmla="*/ 1645100 h 3343265"/>
                <a:gd name="connsiteX25" fmla="*/ 2383975 w 3378518"/>
                <a:gd name="connsiteY25" fmla="*/ 1648684 h 3343265"/>
                <a:gd name="connsiteX26" fmla="*/ 2775160 w 3378518"/>
                <a:gd name="connsiteY26" fmla="*/ 1524061 h 3343265"/>
                <a:gd name="connsiteX27" fmla="*/ 2793741 w 3378518"/>
                <a:gd name="connsiteY27" fmla="*/ 1508778 h 3343265"/>
                <a:gd name="connsiteX28" fmla="*/ 2816322 w 3378518"/>
                <a:gd name="connsiteY28" fmla="*/ 1508471 h 3343265"/>
                <a:gd name="connsiteX29" fmla="*/ 2806599 w 3378518"/>
                <a:gd name="connsiteY29" fmla="*/ 1498202 h 3343265"/>
                <a:gd name="connsiteX30" fmla="*/ 2837773 w 3378518"/>
                <a:gd name="connsiteY30" fmla="*/ 1472561 h 3343265"/>
                <a:gd name="connsiteX31" fmla="*/ 2941609 w 3378518"/>
                <a:gd name="connsiteY31" fmla="*/ 1348315 h 3343265"/>
                <a:gd name="connsiteX32" fmla="*/ 2052499 w 3378518"/>
                <a:gd name="connsiteY32" fmla="*/ 409197 h 3343265"/>
                <a:gd name="connsiteX33" fmla="*/ 2174049 w 3378518"/>
                <a:gd name="connsiteY33" fmla="*/ 52146 h 3343265"/>
                <a:gd name="connsiteX34" fmla="*/ 3332823 w 3378518"/>
                <a:gd name="connsiteY34" fmla="*/ 1276097 h 3343265"/>
                <a:gd name="connsiteX35" fmla="*/ 3326372 w 3378518"/>
                <a:gd name="connsiteY35" fmla="*/ 1512000 h 3343265"/>
                <a:gd name="connsiteX36" fmla="*/ 3090468 w 3378518"/>
                <a:gd name="connsiteY36" fmla="*/ 1505547 h 3343265"/>
                <a:gd name="connsiteX37" fmla="*/ 3073378 w 3378518"/>
                <a:gd name="connsiteY37" fmla="*/ 1487496 h 3343265"/>
                <a:gd name="connsiteX38" fmla="*/ 2382792 w 3378518"/>
                <a:gd name="connsiteY38" fmla="*/ 1837062 h 3343265"/>
                <a:gd name="connsiteX39" fmla="*/ 1832752 w 3378518"/>
                <a:gd name="connsiteY39" fmla="*/ 1833609 h 3343265"/>
                <a:gd name="connsiteX40" fmla="*/ 1832752 w 3378518"/>
                <a:gd name="connsiteY40" fmla="*/ 2374892 h 3343265"/>
                <a:gd name="connsiteX41" fmla="*/ 1457702 w 3378518"/>
                <a:gd name="connsiteY41" fmla="*/ 3079064 h 3343265"/>
                <a:gd name="connsiteX42" fmla="*/ 1440373 w 3378518"/>
                <a:gd name="connsiteY42" fmla="*/ 3297572 h 3343265"/>
                <a:gd name="connsiteX43" fmla="*/ 1204469 w 3378518"/>
                <a:gd name="connsiteY43" fmla="*/ 3291119 h 3343265"/>
                <a:gd name="connsiteX44" fmla="*/ 45693 w 3378518"/>
                <a:gd name="connsiteY44" fmla="*/ 2067168 h 3343265"/>
                <a:gd name="connsiteX45" fmla="*/ 52146 w 3378518"/>
                <a:gd name="connsiteY45" fmla="*/ 1831267 h 3343265"/>
                <a:gd name="connsiteX46" fmla="*/ 288050 w 3378518"/>
                <a:gd name="connsiteY46" fmla="*/ 1837718 h 3343265"/>
                <a:gd name="connsiteX47" fmla="*/ 305161 w 3378518"/>
                <a:gd name="connsiteY47" fmla="*/ 1855791 h 3343265"/>
                <a:gd name="connsiteX48" fmla="*/ 978047 w 3378518"/>
                <a:gd name="connsiteY48" fmla="*/ 1520187 h 3343265"/>
                <a:gd name="connsiteX49" fmla="*/ 1530057 w 3378518"/>
                <a:gd name="connsiteY49" fmla="*/ 1520187 h 3343265"/>
                <a:gd name="connsiteX50" fmla="*/ 1533467 w 3378518"/>
                <a:gd name="connsiteY50" fmla="*/ 977008 h 3343265"/>
                <a:gd name="connsiteX51" fmla="*/ 1923558 w 3378518"/>
                <a:gd name="connsiteY51" fmla="*/ 268587 h 3343265"/>
                <a:gd name="connsiteX52" fmla="*/ 1938145 w 3378518"/>
                <a:gd name="connsiteY52" fmla="*/ 45695 h 3343265"/>
                <a:gd name="connsiteX53" fmla="*/ 2174049 w 3378518"/>
                <a:gd name="connsiteY53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40529 w 3378518"/>
                <a:gd name="connsiteY8" fmla="*/ 2416784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1540529 w 3378518"/>
                <a:gd name="connsiteY11" fmla="*/ 2416784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052499 w 3378518"/>
                <a:gd name="connsiteY29" fmla="*/ 409197 h 3343265"/>
                <a:gd name="connsiteX30" fmla="*/ 2174049 w 3378518"/>
                <a:gd name="connsiteY30" fmla="*/ 52146 h 3343265"/>
                <a:gd name="connsiteX31" fmla="*/ 3332823 w 3378518"/>
                <a:gd name="connsiteY31" fmla="*/ 1276097 h 3343265"/>
                <a:gd name="connsiteX32" fmla="*/ 3326372 w 3378518"/>
                <a:gd name="connsiteY32" fmla="*/ 1512000 h 3343265"/>
                <a:gd name="connsiteX33" fmla="*/ 3090468 w 3378518"/>
                <a:gd name="connsiteY33" fmla="*/ 1505547 h 3343265"/>
                <a:gd name="connsiteX34" fmla="*/ 3073378 w 3378518"/>
                <a:gd name="connsiteY34" fmla="*/ 1487496 h 3343265"/>
                <a:gd name="connsiteX35" fmla="*/ 2382792 w 3378518"/>
                <a:gd name="connsiteY35" fmla="*/ 1837062 h 3343265"/>
                <a:gd name="connsiteX36" fmla="*/ 1832752 w 3378518"/>
                <a:gd name="connsiteY36" fmla="*/ 1833609 h 3343265"/>
                <a:gd name="connsiteX37" fmla="*/ 1832752 w 3378518"/>
                <a:gd name="connsiteY37" fmla="*/ 2374892 h 3343265"/>
                <a:gd name="connsiteX38" fmla="*/ 1457702 w 3378518"/>
                <a:gd name="connsiteY38" fmla="*/ 3079064 h 3343265"/>
                <a:gd name="connsiteX39" fmla="*/ 1440373 w 3378518"/>
                <a:gd name="connsiteY39" fmla="*/ 3297572 h 3343265"/>
                <a:gd name="connsiteX40" fmla="*/ 1204469 w 3378518"/>
                <a:gd name="connsiteY40" fmla="*/ 3291119 h 3343265"/>
                <a:gd name="connsiteX41" fmla="*/ 45693 w 3378518"/>
                <a:gd name="connsiteY41" fmla="*/ 2067168 h 3343265"/>
                <a:gd name="connsiteX42" fmla="*/ 52146 w 3378518"/>
                <a:gd name="connsiteY42" fmla="*/ 1831267 h 3343265"/>
                <a:gd name="connsiteX43" fmla="*/ 288050 w 3378518"/>
                <a:gd name="connsiteY43" fmla="*/ 1837718 h 3343265"/>
                <a:gd name="connsiteX44" fmla="*/ 305161 w 3378518"/>
                <a:gd name="connsiteY44" fmla="*/ 1855791 h 3343265"/>
                <a:gd name="connsiteX45" fmla="*/ 978047 w 3378518"/>
                <a:gd name="connsiteY45" fmla="*/ 1520187 h 3343265"/>
                <a:gd name="connsiteX46" fmla="*/ 1530057 w 3378518"/>
                <a:gd name="connsiteY46" fmla="*/ 1520187 h 3343265"/>
                <a:gd name="connsiteX47" fmla="*/ 1533467 w 3378518"/>
                <a:gd name="connsiteY47" fmla="*/ 977008 h 3343265"/>
                <a:gd name="connsiteX48" fmla="*/ 1923558 w 3378518"/>
                <a:gd name="connsiteY48" fmla="*/ 268587 h 3343265"/>
                <a:gd name="connsiteX49" fmla="*/ 1938145 w 3378518"/>
                <a:gd name="connsiteY49" fmla="*/ 45695 h 3343265"/>
                <a:gd name="connsiteX50" fmla="*/ 2174049 w 3378518"/>
                <a:gd name="connsiteY50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37828 w 3378518"/>
                <a:gd name="connsiteY8" fmla="*/ 2422532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2052499 w 3378518"/>
                <a:gd name="connsiteY11" fmla="*/ 409197 h 3343265"/>
                <a:gd name="connsiteX12" fmla="*/ 1721848 w 3378518"/>
                <a:gd name="connsiteY12" fmla="*/ 978193 h 3343265"/>
                <a:gd name="connsiteX13" fmla="*/ 1718264 w 3378518"/>
                <a:gd name="connsiteY13" fmla="*/ 1549318 h 3343265"/>
                <a:gd name="connsiteX14" fmla="*/ 1553358 w 3378518"/>
                <a:gd name="connsiteY14" fmla="*/ 1712169 h 3343265"/>
                <a:gd name="connsiteX15" fmla="*/ 982233 w 3378518"/>
                <a:gd name="connsiteY15" fmla="*/ 1708585 h 3343265"/>
                <a:gd name="connsiteX16" fmla="*/ 438132 w 3378518"/>
                <a:gd name="connsiteY16" fmla="*/ 1996240 h 3343265"/>
                <a:gd name="connsiteX17" fmla="*/ 1327831 w 3378518"/>
                <a:gd name="connsiteY17" fmla="*/ 2935982 h 3343265"/>
                <a:gd name="connsiteX18" fmla="*/ 1644360 w 3378518"/>
                <a:gd name="connsiteY18" fmla="*/ 2379076 h 3343265"/>
                <a:gd name="connsiteX19" fmla="*/ 1647944 w 3378518"/>
                <a:gd name="connsiteY19" fmla="*/ 1807951 h 3343265"/>
                <a:gd name="connsiteX20" fmla="*/ 1812850 w 3378518"/>
                <a:gd name="connsiteY20" fmla="*/ 1645100 h 3343265"/>
                <a:gd name="connsiteX21" fmla="*/ 2383975 w 3378518"/>
                <a:gd name="connsiteY21" fmla="*/ 1648684 h 3343265"/>
                <a:gd name="connsiteX22" fmla="*/ 2775160 w 3378518"/>
                <a:gd name="connsiteY22" fmla="*/ 1524061 h 3343265"/>
                <a:gd name="connsiteX23" fmla="*/ 2793741 w 3378518"/>
                <a:gd name="connsiteY23" fmla="*/ 1508778 h 3343265"/>
                <a:gd name="connsiteX24" fmla="*/ 2816322 w 3378518"/>
                <a:gd name="connsiteY24" fmla="*/ 1508471 h 3343265"/>
                <a:gd name="connsiteX25" fmla="*/ 2806599 w 3378518"/>
                <a:gd name="connsiteY25" fmla="*/ 1498202 h 3343265"/>
                <a:gd name="connsiteX26" fmla="*/ 2837773 w 3378518"/>
                <a:gd name="connsiteY26" fmla="*/ 1472561 h 3343265"/>
                <a:gd name="connsiteX27" fmla="*/ 2941609 w 3378518"/>
                <a:gd name="connsiteY27" fmla="*/ 1348315 h 3343265"/>
                <a:gd name="connsiteX28" fmla="*/ 2052499 w 3378518"/>
                <a:gd name="connsiteY28" fmla="*/ 409197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2052499 w 3378518"/>
                <a:gd name="connsiteY8" fmla="*/ 409197 h 3343265"/>
                <a:gd name="connsiteX9" fmla="*/ 1721848 w 3378518"/>
                <a:gd name="connsiteY9" fmla="*/ 978193 h 3343265"/>
                <a:gd name="connsiteX10" fmla="*/ 1718264 w 3378518"/>
                <a:gd name="connsiteY10" fmla="*/ 1549318 h 3343265"/>
                <a:gd name="connsiteX11" fmla="*/ 1553358 w 3378518"/>
                <a:gd name="connsiteY11" fmla="*/ 1712169 h 3343265"/>
                <a:gd name="connsiteX12" fmla="*/ 982233 w 3378518"/>
                <a:gd name="connsiteY12" fmla="*/ 1708585 h 3343265"/>
                <a:gd name="connsiteX13" fmla="*/ 438132 w 3378518"/>
                <a:gd name="connsiteY13" fmla="*/ 1996240 h 3343265"/>
                <a:gd name="connsiteX14" fmla="*/ 1327831 w 3378518"/>
                <a:gd name="connsiteY14" fmla="*/ 2935982 h 3343265"/>
                <a:gd name="connsiteX15" fmla="*/ 1644360 w 3378518"/>
                <a:gd name="connsiteY15" fmla="*/ 2379076 h 3343265"/>
                <a:gd name="connsiteX16" fmla="*/ 1647944 w 3378518"/>
                <a:gd name="connsiteY16" fmla="*/ 1807951 h 3343265"/>
                <a:gd name="connsiteX17" fmla="*/ 1812850 w 3378518"/>
                <a:gd name="connsiteY17" fmla="*/ 1645100 h 3343265"/>
                <a:gd name="connsiteX18" fmla="*/ 2383975 w 3378518"/>
                <a:gd name="connsiteY18" fmla="*/ 1648684 h 3343265"/>
                <a:gd name="connsiteX19" fmla="*/ 2775160 w 3378518"/>
                <a:gd name="connsiteY19" fmla="*/ 1524061 h 3343265"/>
                <a:gd name="connsiteX20" fmla="*/ 2793741 w 3378518"/>
                <a:gd name="connsiteY20" fmla="*/ 1508778 h 3343265"/>
                <a:gd name="connsiteX21" fmla="*/ 2816322 w 3378518"/>
                <a:gd name="connsiteY21" fmla="*/ 1508471 h 3343265"/>
                <a:gd name="connsiteX22" fmla="*/ 2806599 w 3378518"/>
                <a:gd name="connsiteY22" fmla="*/ 1498202 h 3343265"/>
                <a:gd name="connsiteX23" fmla="*/ 2837773 w 3378518"/>
                <a:gd name="connsiteY23" fmla="*/ 1472561 h 3343265"/>
                <a:gd name="connsiteX24" fmla="*/ 2941609 w 3378518"/>
                <a:gd name="connsiteY24" fmla="*/ 1348315 h 3343265"/>
                <a:gd name="connsiteX25" fmla="*/ 2052499 w 3378518"/>
                <a:gd name="connsiteY25" fmla="*/ 409197 h 3343265"/>
                <a:gd name="connsiteX26" fmla="*/ 2174049 w 3378518"/>
                <a:gd name="connsiteY26" fmla="*/ 52146 h 3343265"/>
                <a:gd name="connsiteX27" fmla="*/ 3332823 w 3378518"/>
                <a:gd name="connsiteY27" fmla="*/ 1276097 h 3343265"/>
                <a:gd name="connsiteX28" fmla="*/ 3326372 w 3378518"/>
                <a:gd name="connsiteY28" fmla="*/ 1512000 h 3343265"/>
                <a:gd name="connsiteX29" fmla="*/ 3090468 w 3378518"/>
                <a:gd name="connsiteY29" fmla="*/ 1505547 h 3343265"/>
                <a:gd name="connsiteX30" fmla="*/ 3073378 w 3378518"/>
                <a:gd name="connsiteY30" fmla="*/ 1487496 h 3343265"/>
                <a:gd name="connsiteX31" fmla="*/ 2382792 w 3378518"/>
                <a:gd name="connsiteY31" fmla="*/ 1837062 h 3343265"/>
                <a:gd name="connsiteX32" fmla="*/ 1832752 w 3378518"/>
                <a:gd name="connsiteY32" fmla="*/ 1833609 h 3343265"/>
                <a:gd name="connsiteX33" fmla="*/ 1832752 w 3378518"/>
                <a:gd name="connsiteY33" fmla="*/ 2374892 h 3343265"/>
                <a:gd name="connsiteX34" fmla="*/ 1457702 w 3378518"/>
                <a:gd name="connsiteY34" fmla="*/ 3079064 h 3343265"/>
                <a:gd name="connsiteX35" fmla="*/ 1440373 w 3378518"/>
                <a:gd name="connsiteY35" fmla="*/ 3297572 h 3343265"/>
                <a:gd name="connsiteX36" fmla="*/ 1204469 w 3378518"/>
                <a:gd name="connsiteY36" fmla="*/ 3291119 h 3343265"/>
                <a:gd name="connsiteX37" fmla="*/ 45693 w 3378518"/>
                <a:gd name="connsiteY37" fmla="*/ 2067168 h 3343265"/>
                <a:gd name="connsiteX38" fmla="*/ 52146 w 3378518"/>
                <a:gd name="connsiteY38" fmla="*/ 1831267 h 3343265"/>
                <a:gd name="connsiteX39" fmla="*/ 288050 w 3378518"/>
                <a:gd name="connsiteY39" fmla="*/ 1837718 h 3343265"/>
                <a:gd name="connsiteX40" fmla="*/ 305161 w 3378518"/>
                <a:gd name="connsiteY40" fmla="*/ 1855791 h 3343265"/>
                <a:gd name="connsiteX41" fmla="*/ 978047 w 3378518"/>
                <a:gd name="connsiteY41" fmla="*/ 1520187 h 3343265"/>
                <a:gd name="connsiteX42" fmla="*/ 1530057 w 3378518"/>
                <a:gd name="connsiteY42" fmla="*/ 1520187 h 3343265"/>
                <a:gd name="connsiteX43" fmla="*/ 1533467 w 3378518"/>
                <a:gd name="connsiteY43" fmla="*/ 977008 h 3343265"/>
                <a:gd name="connsiteX44" fmla="*/ 1923558 w 3378518"/>
                <a:gd name="connsiteY44" fmla="*/ 268587 h 3343265"/>
                <a:gd name="connsiteX45" fmla="*/ 1938145 w 3378518"/>
                <a:gd name="connsiteY45" fmla="*/ 45695 h 3343265"/>
                <a:gd name="connsiteX46" fmla="*/ 2174049 w 3378518"/>
                <a:gd name="connsiteY46" fmla="*/ 52146 h 334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78518" h="3343265">
                  <a:moveTo>
                    <a:pt x="890036" y="1777279"/>
                  </a:moveTo>
                  <a:lnTo>
                    <a:pt x="867690" y="1772294"/>
                  </a:lnTo>
                  <a:lnTo>
                    <a:pt x="874046" y="1768943"/>
                  </a:lnTo>
                  <a:lnTo>
                    <a:pt x="890036" y="1777279"/>
                  </a:lnTo>
                  <a:close/>
                  <a:moveTo>
                    <a:pt x="910377" y="1787884"/>
                  </a:moveTo>
                  <a:lnTo>
                    <a:pt x="909725" y="1788361"/>
                  </a:lnTo>
                  <a:lnTo>
                    <a:pt x="905259" y="1785216"/>
                  </a:lnTo>
                  <a:lnTo>
                    <a:pt x="910377" y="1787884"/>
                  </a:lnTo>
                  <a:close/>
                  <a:moveTo>
                    <a:pt x="2052499" y="409197"/>
                  </a:moveTo>
                  <a:cubicBezTo>
                    <a:pt x="1855567" y="522139"/>
                    <a:pt x="1723377" y="734475"/>
                    <a:pt x="1721848" y="978193"/>
                  </a:cubicBezTo>
                  <a:cubicBezTo>
                    <a:pt x="1720653" y="1168568"/>
                    <a:pt x="1719459" y="1358943"/>
                    <a:pt x="1718264" y="1549318"/>
                  </a:cubicBezTo>
                  <a:lnTo>
                    <a:pt x="1553358" y="1712169"/>
                  </a:lnTo>
                  <a:lnTo>
                    <a:pt x="982233" y="1708585"/>
                  </a:lnTo>
                  <a:cubicBezTo>
                    <a:pt x="755048" y="1707160"/>
                    <a:pt x="553704" y="1819601"/>
                    <a:pt x="438132" y="1996240"/>
                  </a:cubicBezTo>
                  <a:lnTo>
                    <a:pt x="1327831" y="2935982"/>
                  </a:lnTo>
                  <a:cubicBezTo>
                    <a:pt x="1517741" y="2823547"/>
                    <a:pt x="1642874" y="2616160"/>
                    <a:pt x="1644360" y="2379076"/>
                  </a:cubicBezTo>
                  <a:cubicBezTo>
                    <a:pt x="1645555" y="2188701"/>
                    <a:pt x="1646749" y="1998326"/>
                    <a:pt x="1647944" y="1807951"/>
                  </a:cubicBezTo>
                  <a:lnTo>
                    <a:pt x="1812850" y="1645100"/>
                  </a:lnTo>
                  <a:lnTo>
                    <a:pt x="2383975" y="1648684"/>
                  </a:lnTo>
                  <a:cubicBezTo>
                    <a:pt x="2530062" y="1649601"/>
                    <a:pt x="2665464" y="1603436"/>
                    <a:pt x="2775160" y="1524061"/>
                  </a:cubicBezTo>
                  <a:lnTo>
                    <a:pt x="2793741" y="1508778"/>
                  </a:lnTo>
                  <a:lnTo>
                    <a:pt x="2816322" y="1508471"/>
                  </a:lnTo>
                  <a:lnTo>
                    <a:pt x="2806599" y="1498202"/>
                  </a:lnTo>
                  <a:lnTo>
                    <a:pt x="2837773" y="1472561"/>
                  </a:lnTo>
                  <a:cubicBezTo>
                    <a:pt x="2877299" y="1435719"/>
                    <a:pt x="2912231" y="1394008"/>
                    <a:pt x="2941609" y="1348315"/>
                  </a:cubicBezTo>
                  <a:lnTo>
                    <a:pt x="2052499" y="409197"/>
                  </a:lnTo>
                  <a:close/>
                  <a:moveTo>
                    <a:pt x="2174049" y="52146"/>
                  </a:moveTo>
                  <a:lnTo>
                    <a:pt x="3332823" y="1276097"/>
                  </a:lnTo>
                  <a:cubicBezTo>
                    <a:pt x="3396186" y="1343023"/>
                    <a:pt x="3393298" y="1448638"/>
                    <a:pt x="3326372" y="1512000"/>
                  </a:cubicBezTo>
                  <a:cubicBezTo>
                    <a:pt x="3259446" y="1575361"/>
                    <a:pt x="3153829" y="1572473"/>
                    <a:pt x="3090468" y="1505547"/>
                  </a:cubicBezTo>
                  <a:lnTo>
                    <a:pt x="3073378" y="1487496"/>
                  </a:lnTo>
                  <a:cubicBezTo>
                    <a:pt x="2919662" y="1701713"/>
                    <a:pt x="2666991" y="1838843"/>
                    <a:pt x="2382792" y="1837062"/>
                  </a:cubicBezTo>
                  <a:lnTo>
                    <a:pt x="1832752" y="1833609"/>
                  </a:lnTo>
                  <a:lnTo>
                    <a:pt x="1832752" y="2374892"/>
                  </a:lnTo>
                  <a:cubicBezTo>
                    <a:pt x="1832752" y="2668478"/>
                    <a:pt x="1684730" y="2927490"/>
                    <a:pt x="1457702" y="3079064"/>
                  </a:cubicBezTo>
                  <a:cubicBezTo>
                    <a:pt x="1509390" y="3144226"/>
                    <a:pt x="1502268" y="3238971"/>
                    <a:pt x="1440373" y="3297572"/>
                  </a:cubicBezTo>
                  <a:cubicBezTo>
                    <a:pt x="1373447" y="3360933"/>
                    <a:pt x="1267830" y="3358045"/>
                    <a:pt x="1204469" y="3291119"/>
                  </a:cubicBezTo>
                  <a:lnTo>
                    <a:pt x="45693" y="2067168"/>
                  </a:lnTo>
                  <a:cubicBezTo>
                    <a:pt x="-17668" y="2000245"/>
                    <a:pt x="-14779" y="1894627"/>
                    <a:pt x="52146" y="1831267"/>
                  </a:cubicBezTo>
                  <a:cubicBezTo>
                    <a:pt x="119072" y="1767904"/>
                    <a:pt x="224687" y="1770794"/>
                    <a:pt x="288050" y="1837718"/>
                  </a:cubicBezTo>
                  <a:lnTo>
                    <a:pt x="305161" y="1855791"/>
                  </a:lnTo>
                  <a:cubicBezTo>
                    <a:pt x="457589" y="1650481"/>
                    <a:pt x="702601" y="1520187"/>
                    <a:pt x="978047" y="1520187"/>
                  </a:cubicBezTo>
                  <a:lnTo>
                    <a:pt x="1530057" y="1520187"/>
                  </a:lnTo>
                  <a:cubicBezTo>
                    <a:pt x="1531194" y="1339127"/>
                    <a:pt x="1532330" y="1158068"/>
                    <a:pt x="1533467" y="977008"/>
                  </a:cubicBezTo>
                  <a:cubicBezTo>
                    <a:pt x="1535338" y="678827"/>
                    <a:pt x="1689679" y="417271"/>
                    <a:pt x="1923558" y="268587"/>
                  </a:cubicBezTo>
                  <a:cubicBezTo>
                    <a:pt x="1868853" y="203019"/>
                    <a:pt x="1874955" y="105520"/>
                    <a:pt x="1938145" y="45695"/>
                  </a:cubicBezTo>
                  <a:cubicBezTo>
                    <a:pt x="2005071" y="-17668"/>
                    <a:pt x="2110688" y="-14780"/>
                    <a:pt x="2174049" y="5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그룹 60">
              <a:extLst>
                <a:ext uri="{FF2B5EF4-FFF2-40B4-BE49-F238E27FC236}">
                  <a16:creationId xmlns:a16="http://schemas.microsoft.com/office/drawing/2014/main" id="{6E794D62-567A-4A01-A69D-8AEA1DF70D29}"/>
                </a:ext>
              </a:extLst>
            </p:cNvPr>
            <p:cNvGrpSpPr/>
            <p:nvPr/>
          </p:nvGrpSpPr>
          <p:grpSpPr>
            <a:xfrm>
              <a:off x="5558699" y="2598826"/>
              <a:ext cx="1089476" cy="1686250"/>
              <a:chOff x="5558699" y="2598826"/>
              <a:chExt cx="1089476" cy="1686250"/>
            </a:xfrm>
          </p:grpSpPr>
          <p:grpSp>
            <p:nvGrpSpPr>
              <p:cNvPr id="11" name="그룹 49">
                <a:extLst>
                  <a:ext uri="{FF2B5EF4-FFF2-40B4-BE49-F238E27FC236}">
                    <a16:creationId xmlns:a16="http://schemas.microsoft.com/office/drawing/2014/main" id="{53ADC44F-2FBF-474B-88E9-7407CACE99D4}"/>
                  </a:ext>
                </a:extLst>
              </p:cNvPr>
              <p:cNvGrpSpPr/>
              <p:nvPr/>
            </p:nvGrpSpPr>
            <p:grpSpPr>
              <a:xfrm>
                <a:off x="5617507" y="3979880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42" name="타원 50">
                  <a:extLst>
                    <a:ext uri="{FF2B5EF4-FFF2-40B4-BE49-F238E27FC236}">
                      <a16:creationId xmlns:a16="http://schemas.microsoft.com/office/drawing/2014/main" id="{A40B276E-EFB4-4F05-BA8C-3074CAE973F4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51">
                  <a:extLst>
                    <a:ext uri="{FF2B5EF4-FFF2-40B4-BE49-F238E27FC236}">
                      <a16:creationId xmlns:a16="http://schemas.microsoft.com/office/drawing/2014/main" id="{5A296522-203A-4B68-8F29-2E28DA02C4D0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Block Arc 11">
                  <a:extLst>
                    <a:ext uri="{FF2B5EF4-FFF2-40B4-BE49-F238E27FC236}">
                      <a16:creationId xmlns:a16="http://schemas.microsoft.com/office/drawing/2014/main" id="{FE902FB2-0A93-44A2-8635-A671C9B667B9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21">
                <a:extLst>
                  <a:ext uri="{FF2B5EF4-FFF2-40B4-BE49-F238E27FC236}">
                    <a16:creationId xmlns:a16="http://schemas.microsoft.com/office/drawing/2014/main" id="{8C35DBE2-CDE5-4E37-B270-38BF52E0BF6A}"/>
                  </a:ext>
                </a:extLst>
              </p:cNvPr>
              <p:cNvGrpSpPr/>
              <p:nvPr/>
            </p:nvGrpSpPr>
            <p:grpSpPr>
              <a:xfrm>
                <a:off x="5811672" y="36289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9" name="타원 22">
                  <a:extLst>
                    <a:ext uri="{FF2B5EF4-FFF2-40B4-BE49-F238E27FC236}">
                      <a16:creationId xmlns:a16="http://schemas.microsoft.com/office/drawing/2014/main" id="{2B04AE25-0D06-4268-8665-C9949277C1FC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타원 23">
                  <a:extLst>
                    <a:ext uri="{FF2B5EF4-FFF2-40B4-BE49-F238E27FC236}">
                      <a16:creationId xmlns:a16="http://schemas.microsoft.com/office/drawing/2014/main" id="{83BDBF14-FB35-45AA-BA95-0E362F070523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Block Arc 11">
                  <a:extLst>
                    <a:ext uri="{FF2B5EF4-FFF2-40B4-BE49-F238E27FC236}">
                      <a16:creationId xmlns:a16="http://schemas.microsoft.com/office/drawing/2014/main" id="{12B052B9-5CEF-48C1-BFE0-4C4DC66D71E1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25">
                <a:extLst>
                  <a:ext uri="{FF2B5EF4-FFF2-40B4-BE49-F238E27FC236}">
                    <a16:creationId xmlns:a16="http://schemas.microsoft.com/office/drawing/2014/main" id="{B548F909-DC33-4298-80F5-C70422B53CDD}"/>
                  </a:ext>
                </a:extLst>
              </p:cNvPr>
              <p:cNvGrpSpPr/>
              <p:nvPr/>
            </p:nvGrpSpPr>
            <p:grpSpPr>
              <a:xfrm>
                <a:off x="6050354" y="3733355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6" name="타원 26">
                  <a:extLst>
                    <a:ext uri="{FF2B5EF4-FFF2-40B4-BE49-F238E27FC236}">
                      <a16:creationId xmlns:a16="http://schemas.microsoft.com/office/drawing/2014/main" id="{8671AE6A-323B-4464-9054-B7895BD6B6B2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타원 27">
                  <a:extLst>
                    <a:ext uri="{FF2B5EF4-FFF2-40B4-BE49-F238E27FC236}">
                      <a16:creationId xmlns:a16="http://schemas.microsoft.com/office/drawing/2014/main" id="{FC7B3B19-9959-4213-8BD2-AC75C75ABD65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Block Arc 11">
                  <a:extLst>
                    <a:ext uri="{FF2B5EF4-FFF2-40B4-BE49-F238E27FC236}">
                      <a16:creationId xmlns:a16="http://schemas.microsoft.com/office/drawing/2014/main" id="{04A97299-D226-41C8-834E-44CC08802D3A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" name="그룹 29">
                <a:extLst>
                  <a:ext uri="{FF2B5EF4-FFF2-40B4-BE49-F238E27FC236}">
                    <a16:creationId xmlns:a16="http://schemas.microsoft.com/office/drawing/2014/main" id="{D10DACAB-F5AC-43D7-A588-807B1039DAD9}"/>
                  </a:ext>
                </a:extLst>
              </p:cNvPr>
              <p:cNvGrpSpPr/>
              <p:nvPr/>
            </p:nvGrpSpPr>
            <p:grpSpPr>
              <a:xfrm>
                <a:off x="5804852" y="38992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3" name="타원 30">
                  <a:extLst>
                    <a:ext uri="{FF2B5EF4-FFF2-40B4-BE49-F238E27FC236}">
                      <a16:creationId xmlns:a16="http://schemas.microsoft.com/office/drawing/2014/main" id="{35DCD2E0-660A-42C3-B5B4-A2D9EC148AF0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1">
                  <a:extLst>
                    <a:ext uri="{FF2B5EF4-FFF2-40B4-BE49-F238E27FC236}">
                      <a16:creationId xmlns:a16="http://schemas.microsoft.com/office/drawing/2014/main" id="{5B7DF672-A2C3-40FC-9C03-B8CECAF26726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Block Arc 11">
                  <a:extLst>
                    <a:ext uri="{FF2B5EF4-FFF2-40B4-BE49-F238E27FC236}">
                      <a16:creationId xmlns:a16="http://schemas.microsoft.com/office/drawing/2014/main" id="{122C373D-2138-477E-AE8A-25764D0B9D90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" name="그룹 33">
                <a:extLst>
                  <a:ext uri="{FF2B5EF4-FFF2-40B4-BE49-F238E27FC236}">
                    <a16:creationId xmlns:a16="http://schemas.microsoft.com/office/drawing/2014/main" id="{163BEA4D-530D-43C5-A5A9-ABFD35EF080F}"/>
                  </a:ext>
                </a:extLst>
              </p:cNvPr>
              <p:cNvGrpSpPr/>
              <p:nvPr/>
            </p:nvGrpSpPr>
            <p:grpSpPr>
              <a:xfrm>
                <a:off x="5558699" y="3770159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0" name="타원 34">
                  <a:extLst>
                    <a:ext uri="{FF2B5EF4-FFF2-40B4-BE49-F238E27FC236}">
                      <a16:creationId xmlns:a16="http://schemas.microsoft.com/office/drawing/2014/main" id="{9BE8FA8F-92CF-4A08-9A99-35DCDB754736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타원 35">
                  <a:extLst>
                    <a:ext uri="{FF2B5EF4-FFF2-40B4-BE49-F238E27FC236}">
                      <a16:creationId xmlns:a16="http://schemas.microsoft.com/office/drawing/2014/main" id="{24284453-D8D8-4AE2-BB92-740ACC708354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Block Arc 11">
                  <a:extLst>
                    <a:ext uri="{FF2B5EF4-FFF2-40B4-BE49-F238E27FC236}">
                      <a16:creationId xmlns:a16="http://schemas.microsoft.com/office/drawing/2014/main" id="{0158C895-9025-4868-8A82-588B1DC2307E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그룹 37">
                <a:extLst>
                  <a:ext uri="{FF2B5EF4-FFF2-40B4-BE49-F238E27FC236}">
                    <a16:creationId xmlns:a16="http://schemas.microsoft.com/office/drawing/2014/main" id="{038E9F1C-3476-403F-982D-5EA462F62B55}"/>
                  </a:ext>
                </a:extLst>
              </p:cNvPr>
              <p:cNvGrpSpPr/>
              <p:nvPr/>
            </p:nvGrpSpPr>
            <p:grpSpPr>
              <a:xfrm>
                <a:off x="6065408" y="396454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27" name="타원 38">
                  <a:extLst>
                    <a:ext uri="{FF2B5EF4-FFF2-40B4-BE49-F238E27FC236}">
                      <a16:creationId xmlns:a16="http://schemas.microsoft.com/office/drawing/2014/main" id="{A17C0DB1-E108-4898-89B6-7959FCD6B3AA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타원 39">
                  <a:extLst>
                    <a:ext uri="{FF2B5EF4-FFF2-40B4-BE49-F238E27FC236}">
                      <a16:creationId xmlns:a16="http://schemas.microsoft.com/office/drawing/2014/main" id="{F4724AC3-4BC3-47FF-9CBC-9D85EC863BF6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Block Arc 11">
                  <a:extLst>
                    <a:ext uri="{FF2B5EF4-FFF2-40B4-BE49-F238E27FC236}">
                      <a16:creationId xmlns:a16="http://schemas.microsoft.com/office/drawing/2014/main" id="{C2F6B948-97F3-4C2E-957D-3C6F1CAE4A3F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41">
                <a:extLst>
                  <a:ext uri="{FF2B5EF4-FFF2-40B4-BE49-F238E27FC236}">
                    <a16:creationId xmlns:a16="http://schemas.microsoft.com/office/drawing/2014/main" id="{F127B822-5D1E-40D5-BA5A-FCAE4668BFE3}"/>
                  </a:ext>
                </a:extLst>
              </p:cNvPr>
              <p:cNvGrpSpPr/>
              <p:nvPr/>
            </p:nvGrpSpPr>
            <p:grpSpPr>
              <a:xfrm>
                <a:off x="6342979" y="3957518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24" name="타원 42">
                  <a:extLst>
                    <a:ext uri="{FF2B5EF4-FFF2-40B4-BE49-F238E27FC236}">
                      <a16:creationId xmlns:a16="http://schemas.microsoft.com/office/drawing/2014/main" id="{8C5D6E30-5E0E-4811-9585-FD5BC2F9FB8F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43">
                  <a:extLst>
                    <a:ext uri="{FF2B5EF4-FFF2-40B4-BE49-F238E27FC236}">
                      <a16:creationId xmlns:a16="http://schemas.microsoft.com/office/drawing/2014/main" id="{D77240BA-405B-4DBB-A300-1FDD07CC5FF8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Block Arc 11">
                  <a:extLst>
                    <a:ext uri="{FF2B5EF4-FFF2-40B4-BE49-F238E27FC236}">
                      <a16:creationId xmlns:a16="http://schemas.microsoft.com/office/drawing/2014/main" id="{7472955F-6581-4E24-A938-046F160C4CAD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45">
                <a:extLst>
                  <a:ext uri="{FF2B5EF4-FFF2-40B4-BE49-F238E27FC236}">
                    <a16:creationId xmlns:a16="http://schemas.microsoft.com/office/drawing/2014/main" id="{65D7C550-E47F-4E6F-9468-D0754E9E6E44}"/>
                  </a:ext>
                </a:extLst>
              </p:cNvPr>
              <p:cNvGrpSpPr/>
              <p:nvPr/>
            </p:nvGrpSpPr>
            <p:grpSpPr>
              <a:xfrm>
                <a:off x="6322640" y="372199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21" name="타원 46">
                  <a:extLst>
                    <a:ext uri="{FF2B5EF4-FFF2-40B4-BE49-F238E27FC236}">
                      <a16:creationId xmlns:a16="http://schemas.microsoft.com/office/drawing/2014/main" id="{7CFAE9AB-E731-49C5-89BD-3E34A9923BF3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타원 47">
                  <a:extLst>
                    <a:ext uri="{FF2B5EF4-FFF2-40B4-BE49-F238E27FC236}">
                      <a16:creationId xmlns:a16="http://schemas.microsoft.com/office/drawing/2014/main" id="{E5CF4C6E-BA28-4B2B-8FBB-E90FAA8DC30E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Block Arc 11">
                  <a:extLst>
                    <a:ext uri="{FF2B5EF4-FFF2-40B4-BE49-F238E27FC236}">
                      <a16:creationId xmlns:a16="http://schemas.microsoft.com/office/drawing/2014/main" id="{EC2D8EF6-BA66-41C7-B567-DF84EC50BE18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이등변 삼각형 58">
                <a:extLst>
                  <a:ext uri="{FF2B5EF4-FFF2-40B4-BE49-F238E27FC236}">
                    <a16:creationId xmlns:a16="http://schemas.microsoft.com/office/drawing/2014/main" id="{D1A257DC-FB1A-4489-96C3-285A5A814BF9}"/>
                  </a:ext>
                </a:extLst>
              </p:cNvPr>
              <p:cNvSpPr/>
              <p:nvPr/>
            </p:nvSpPr>
            <p:spPr>
              <a:xfrm rot="10800000">
                <a:off x="5637159" y="2598826"/>
                <a:ext cx="945777" cy="489015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59">
                <a:extLst>
                  <a:ext uri="{FF2B5EF4-FFF2-40B4-BE49-F238E27FC236}">
                    <a16:creationId xmlns:a16="http://schemas.microsoft.com/office/drawing/2014/main" id="{DD705F71-AA2F-40D2-A1F5-8AF766F994B5}"/>
                  </a:ext>
                </a:extLst>
              </p:cNvPr>
              <p:cNvSpPr/>
              <p:nvPr/>
            </p:nvSpPr>
            <p:spPr>
              <a:xfrm>
                <a:off x="6088867" y="3022230"/>
                <a:ext cx="36000" cy="72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51AA6C7-AC4C-4F21-8EBA-F84A04B1930F}"/>
              </a:ext>
            </a:extLst>
          </p:cNvPr>
          <p:cNvSpPr txBox="1"/>
          <p:nvPr/>
        </p:nvSpPr>
        <p:spPr>
          <a:xfrm>
            <a:off x="912673" y="1636598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Simple PowerPoint Presentation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E4C2C1-45E8-4A2F-9982-FB6AE5CC84CB}"/>
              </a:ext>
            </a:extLst>
          </p:cNvPr>
          <p:cNvSpPr txBox="1"/>
          <p:nvPr/>
        </p:nvSpPr>
        <p:spPr>
          <a:xfrm>
            <a:off x="912673" y="2691643"/>
            <a:ext cx="4384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47" name="Group 83">
            <a:extLst>
              <a:ext uri="{FF2B5EF4-FFF2-40B4-BE49-F238E27FC236}">
                <a16:creationId xmlns:a16="http://schemas.microsoft.com/office/drawing/2014/main" id="{7F18A01F-8976-482F-9E59-B58ACFFF48C9}"/>
              </a:ext>
            </a:extLst>
          </p:cNvPr>
          <p:cNvGrpSpPr/>
          <p:nvPr/>
        </p:nvGrpSpPr>
        <p:grpSpPr>
          <a:xfrm>
            <a:off x="8171443" y="5139498"/>
            <a:ext cx="3096000" cy="923330"/>
            <a:chOff x="2551705" y="4283314"/>
            <a:chExt cx="2319429" cy="92333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0FB50D7-48D2-47CE-BB98-09AC306157D4}"/>
                </a:ext>
              </a:extLst>
            </p:cNvPr>
            <p:cNvSpPr txBox="1"/>
            <p:nvPr/>
          </p:nvSpPr>
          <p:spPr>
            <a:xfrm>
              <a:off x="2551705" y="4560313"/>
              <a:ext cx="23194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57D1778-A955-4B76-8893-2A54CB44ABD3}"/>
                </a:ext>
              </a:extLst>
            </p:cNvPr>
            <p:cNvSpPr txBox="1"/>
            <p:nvPr/>
          </p:nvSpPr>
          <p:spPr>
            <a:xfrm>
              <a:off x="2551705" y="4283314"/>
              <a:ext cx="23194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ea typeface="+mj-ea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50" name="Group 95">
            <a:extLst>
              <a:ext uri="{FF2B5EF4-FFF2-40B4-BE49-F238E27FC236}">
                <a16:creationId xmlns:a16="http://schemas.microsoft.com/office/drawing/2014/main" id="{CD293E65-44EC-4AF4-946F-F2A1BE46BBB1}"/>
              </a:ext>
            </a:extLst>
          </p:cNvPr>
          <p:cNvGrpSpPr/>
          <p:nvPr/>
        </p:nvGrpSpPr>
        <p:grpSpPr>
          <a:xfrm>
            <a:off x="8171443" y="3942596"/>
            <a:ext cx="3096000" cy="923330"/>
            <a:chOff x="2551705" y="4283314"/>
            <a:chExt cx="2319429" cy="92333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93199F4-5A87-4086-AD31-1346A6B0A72C}"/>
                </a:ext>
              </a:extLst>
            </p:cNvPr>
            <p:cNvSpPr txBox="1"/>
            <p:nvPr/>
          </p:nvSpPr>
          <p:spPr>
            <a:xfrm>
              <a:off x="2551705" y="4560313"/>
              <a:ext cx="23194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7339208-D875-43C3-A286-E2C5D1674E3C}"/>
                </a:ext>
              </a:extLst>
            </p:cNvPr>
            <p:cNvSpPr txBox="1"/>
            <p:nvPr/>
          </p:nvSpPr>
          <p:spPr>
            <a:xfrm>
              <a:off x="2551705" y="4283314"/>
              <a:ext cx="23194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ea typeface="+mj-ea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53" name="Group 98">
            <a:extLst>
              <a:ext uri="{FF2B5EF4-FFF2-40B4-BE49-F238E27FC236}">
                <a16:creationId xmlns:a16="http://schemas.microsoft.com/office/drawing/2014/main" id="{06224148-E65F-4260-AFCC-E60798CAAB77}"/>
              </a:ext>
            </a:extLst>
          </p:cNvPr>
          <p:cNvGrpSpPr/>
          <p:nvPr/>
        </p:nvGrpSpPr>
        <p:grpSpPr>
          <a:xfrm>
            <a:off x="8171439" y="2745693"/>
            <a:ext cx="3096003" cy="923330"/>
            <a:chOff x="2551703" y="4283314"/>
            <a:chExt cx="2339318" cy="92333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AF62CB8-F87F-402C-AB75-F5A5CF01D00F}"/>
                </a:ext>
              </a:extLst>
            </p:cNvPr>
            <p:cNvSpPr txBox="1"/>
            <p:nvPr/>
          </p:nvSpPr>
          <p:spPr>
            <a:xfrm>
              <a:off x="2551703" y="4560313"/>
              <a:ext cx="2339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6DA98A-7126-4BE0-ADC0-ED2E286F63DF}"/>
                </a:ext>
              </a:extLst>
            </p:cNvPr>
            <p:cNvSpPr txBox="1"/>
            <p:nvPr/>
          </p:nvSpPr>
          <p:spPr>
            <a:xfrm>
              <a:off x="2551705" y="4283314"/>
              <a:ext cx="2339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ea typeface="+mj-ea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BA5F6-0C98-4C62-A891-D4154C85C1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15269-2AEB-422F-B881-99E3DBA0868B}"/>
              </a:ext>
            </a:extLst>
          </p:cNvPr>
          <p:cNvSpPr txBox="1"/>
          <p:nvPr/>
        </p:nvSpPr>
        <p:spPr>
          <a:xfrm>
            <a:off x="606427" y="3105834"/>
            <a:ext cx="790575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9AC505-5142-4C30-9BDC-1C73CAEA977E}"/>
              </a:ext>
            </a:extLst>
          </p:cNvPr>
          <p:cNvSpPr txBox="1"/>
          <p:nvPr/>
        </p:nvSpPr>
        <p:spPr>
          <a:xfrm>
            <a:off x="606427" y="4238000"/>
            <a:ext cx="790575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CAD180-8671-4794-8941-523A5E28FDF3}"/>
              </a:ext>
            </a:extLst>
          </p:cNvPr>
          <p:cNvSpPr txBox="1"/>
          <p:nvPr/>
        </p:nvSpPr>
        <p:spPr>
          <a:xfrm>
            <a:off x="606427" y="5370165"/>
            <a:ext cx="790575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5B317E-080A-469D-8A89-8F55BFEE0234}"/>
              </a:ext>
            </a:extLst>
          </p:cNvPr>
          <p:cNvSpPr txBox="1"/>
          <p:nvPr/>
        </p:nvSpPr>
        <p:spPr>
          <a:xfrm>
            <a:off x="1397002" y="3013501"/>
            <a:ext cx="327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B0EDA0-A90B-4774-BDC0-75BCC8CCA05C}"/>
              </a:ext>
            </a:extLst>
          </p:cNvPr>
          <p:cNvSpPr txBox="1"/>
          <p:nvPr/>
        </p:nvSpPr>
        <p:spPr>
          <a:xfrm>
            <a:off x="1397002" y="4145667"/>
            <a:ext cx="327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8B0463-D21A-4B5F-A60D-B88FA0D90014}"/>
              </a:ext>
            </a:extLst>
          </p:cNvPr>
          <p:cNvSpPr txBox="1"/>
          <p:nvPr/>
        </p:nvSpPr>
        <p:spPr>
          <a:xfrm>
            <a:off x="1397002" y="5277832"/>
            <a:ext cx="327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257C29-29DC-4698-BC83-EED543029585}"/>
              </a:ext>
            </a:extLst>
          </p:cNvPr>
          <p:cNvSpPr txBox="1"/>
          <p:nvPr/>
        </p:nvSpPr>
        <p:spPr>
          <a:xfrm>
            <a:off x="7543801" y="3105835"/>
            <a:ext cx="790575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9815AB-24CB-4FE3-83FE-3CB084F9CA8D}"/>
              </a:ext>
            </a:extLst>
          </p:cNvPr>
          <p:cNvSpPr txBox="1"/>
          <p:nvPr/>
        </p:nvSpPr>
        <p:spPr>
          <a:xfrm>
            <a:off x="7543801" y="4238001"/>
            <a:ext cx="790575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E281EB-D104-4C76-85BC-19C2235C4F7C}"/>
              </a:ext>
            </a:extLst>
          </p:cNvPr>
          <p:cNvSpPr txBox="1"/>
          <p:nvPr/>
        </p:nvSpPr>
        <p:spPr>
          <a:xfrm>
            <a:off x="7543801" y="5370166"/>
            <a:ext cx="790575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839914-F4AE-4DEB-A296-314CFB0BD647}"/>
              </a:ext>
            </a:extLst>
          </p:cNvPr>
          <p:cNvSpPr txBox="1"/>
          <p:nvPr/>
        </p:nvSpPr>
        <p:spPr>
          <a:xfrm>
            <a:off x="8334376" y="3013502"/>
            <a:ext cx="327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C0878F-B079-4497-9B0B-859EBDF4C092}"/>
              </a:ext>
            </a:extLst>
          </p:cNvPr>
          <p:cNvSpPr txBox="1"/>
          <p:nvPr/>
        </p:nvSpPr>
        <p:spPr>
          <a:xfrm>
            <a:off x="8334376" y="4145668"/>
            <a:ext cx="327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66305-09F1-4D66-90CF-0E7DFBEAC910}"/>
              </a:ext>
            </a:extLst>
          </p:cNvPr>
          <p:cNvSpPr txBox="1"/>
          <p:nvPr/>
        </p:nvSpPr>
        <p:spPr>
          <a:xfrm>
            <a:off x="8334376" y="5277833"/>
            <a:ext cx="327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237C66-FD7B-4470-8E3B-9CB0F622C399}"/>
              </a:ext>
            </a:extLst>
          </p:cNvPr>
          <p:cNvSpPr txBox="1"/>
          <p:nvPr/>
        </p:nvSpPr>
        <p:spPr>
          <a:xfrm>
            <a:off x="606427" y="2096779"/>
            <a:ext cx="36144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36EC73-7C27-4440-9A0C-D3B39150D271}"/>
              </a:ext>
            </a:extLst>
          </p:cNvPr>
          <p:cNvSpPr txBox="1"/>
          <p:nvPr/>
        </p:nvSpPr>
        <p:spPr>
          <a:xfrm>
            <a:off x="7971105" y="2096779"/>
            <a:ext cx="36144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FAC855-4239-4FAF-85EB-BB910CB4DB4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3D9E83B-E7FE-470D-8985-F4ADCFF8C4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8217555"/>
              </p:ext>
            </p:extLst>
          </p:nvPr>
        </p:nvGraphicFramePr>
        <p:xfrm>
          <a:off x="5256746" y="2044452"/>
          <a:ext cx="6023786" cy="2425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C3E22592-B8CA-47F7-9726-D70EAD46F43D}"/>
              </a:ext>
            </a:extLst>
          </p:cNvPr>
          <p:cNvSpPr/>
          <p:nvPr/>
        </p:nvSpPr>
        <p:spPr>
          <a:xfrm>
            <a:off x="911470" y="3922119"/>
            <a:ext cx="3853962" cy="2079273"/>
          </a:xfrm>
          <a:prstGeom prst="rect">
            <a:avLst/>
          </a:prstGeom>
          <a:solidFill>
            <a:schemeClr val="accent1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BDA6D0-2DB6-452A-ACE3-20F91CC95639}"/>
              </a:ext>
            </a:extLst>
          </p:cNvPr>
          <p:cNvSpPr/>
          <p:nvPr/>
        </p:nvSpPr>
        <p:spPr>
          <a:xfrm>
            <a:off x="911470" y="1848832"/>
            <a:ext cx="3853962" cy="2079273"/>
          </a:xfrm>
          <a:prstGeom prst="rect">
            <a:avLst/>
          </a:prstGeom>
          <a:solidFill>
            <a:schemeClr val="accent2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AE55E2-F517-4A98-908C-38FBDFCD0690}"/>
              </a:ext>
            </a:extLst>
          </p:cNvPr>
          <p:cNvGrpSpPr/>
          <p:nvPr/>
        </p:nvGrpSpPr>
        <p:grpSpPr>
          <a:xfrm>
            <a:off x="1190893" y="2157054"/>
            <a:ext cx="3239091" cy="1462828"/>
            <a:chOff x="706428" y="2094277"/>
            <a:chExt cx="2592288" cy="146282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A3B6FCA-D884-4A6D-A134-DBEA449BC6E1}"/>
                </a:ext>
              </a:extLst>
            </p:cNvPr>
            <p:cNvSpPr txBox="1"/>
            <p:nvPr/>
          </p:nvSpPr>
          <p:spPr>
            <a:xfrm>
              <a:off x="706428" y="2094277"/>
              <a:ext cx="25922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F9C0C45-2B21-418C-B51D-D3EA61B8FABC}"/>
                </a:ext>
              </a:extLst>
            </p:cNvPr>
            <p:cNvSpPr txBox="1"/>
            <p:nvPr/>
          </p:nvSpPr>
          <p:spPr>
            <a:xfrm>
              <a:off x="706430" y="2356776"/>
              <a:ext cx="25922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hope and I believe that this Template will your Time, Money and Reputation. 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FF05EF-379F-4BE9-A24D-248FE9DE3597}"/>
              </a:ext>
            </a:extLst>
          </p:cNvPr>
          <p:cNvGrpSpPr/>
          <p:nvPr/>
        </p:nvGrpSpPr>
        <p:grpSpPr>
          <a:xfrm>
            <a:off x="1190893" y="4230342"/>
            <a:ext cx="3239091" cy="1462828"/>
            <a:chOff x="691188" y="4141377"/>
            <a:chExt cx="2592288" cy="146282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93C8C6F-4FD7-4E2C-8B3B-2E8DFA2E4702}"/>
                </a:ext>
              </a:extLst>
            </p:cNvPr>
            <p:cNvSpPr txBox="1"/>
            <p:nvPr/>
          </p:nvSpPr>
          <p:spPr>
            <a:xfrm>
              <a:off x="691188" y="4141377"/>
              <a:ext cx="25922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FDF985-D2FB-4908-A4EC-86E512FCF507}"/>
                </a:ext>
              </a:extLst>
            </p:cNvPr>
            <p:cNvSpPr txBox="1"/>
            <p:nvPr/>
          </p:nvSpPr>
          <p:spPr>
            <a:xfrm>
              <a:off x="691190" y="4403876"/>
              <a:ext cx="25922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hope and I believe that this Template will your Time, Money and Reputation. 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AA70620-DABE-456A-9185-68139E879619}"/>
              </a:ext>
            </a:extLst>
          </p:cNvPr>
          <p:cNvSpPr/>
          <p:nvPr/>
        </p:nvSpPr>
        <p:spPr>
          <a:xfrm>
            <a:off x="5256747" y="4837699"/>
            <a:ext cx="6023785" cy="1154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293FC4-B13E-40F9-AA16-6D967921B7AC}"/>
              </a:ext>
            </a:extLst>
          </p:cNvPr>
          <p:cNvSpPr txBox="1"/>
          <p:nvPr/>
        </p:nvSpPr>
        <p:spPr>
          <a:xfrm>
            <a:off x="6381738" y="5056613"/>
            <a:ext cx="1757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04BC4F-5A1E-4DA3-8F7C-80ACF481A862}"/>
              </a:ext>
            </a:extLst>
          </p:cNvPr>
          <p:cNvSpPr txBox="1"/>
          <p:nvPr/>
        </p:nvSpPr>
        <p:spPr>
          <a:xfrm>
            <a:off x="9285522" y="5063261"/>
            <a:ext cx="1757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Parallelogram 30">
            <a:extLst>
              <a:ext uri="{FF2B5EF4-FFF2-40B4-BE49-F238E27FC236}">
                <a16:creationId xmlns:a16="http://schemas.microsoft.com/office/drawing/2014/main" id="{49825A05-ACA9-40EC-90B6-042A0663A79B}"/>
              </a:ext>
            </a:extLst>
          </p:cNvPr>
          <p:cNvSpPr/>
          <p:nvPr/>
        </p:nvSpPr>
        <p:spPr>
          <a:xfrm flipH="1">
            <a:off x="8598672" y="5206644"/>
            <a:ext cx="453150" cy="45427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Donut 24">
            <a:extLst>
              <a:ext uri="{FF2B5EF4-FFF2-40B4-BE49-F238E27FC236}">
                <a16:creationId xmlns:a16="http://schemas.microsoft.com/office/drawing/2014/main" id="{3CBF7259-3DDD-4FEA-8B4F-2D773F8A70F5}"/>
              </a:ext>
            </a:extLst>
          </p:cNvPr>
          <p:cNvSpPr/>
          <p:nvPr/>
        </p:nvSpPr>
        <p:spPr>
          <a:xfrm>
            <a:off x="5660579" y="5164184"/>
            <a:ext cx="503026" cy="50711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F096EA-C8F7-4F37-8F9F-2734F3989154}"/>
              </a:ext>
            </a:extLst>
          </p:cNvPr>
          <p:cNvSpPr/>
          <p:nvPr/>
        </p:nvSpPr>
        <p:spPr>
          <a:xfrm rot="541846">
            <a:off x="8962442" y="2825569"/>
            <a:ext cx="419858" cy="3682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aphic 21">
            <a:extLst>
              <a:ext uri="{FF2B5EF4-FFF2-40B4-BE49-F238E27FC236}">
                <a16:creationId xmlns:a16="http://schemas.microsoft.com/office/drawing/2014/main" id="{AC977523-0678-4832-8CE8-49AC8EEA444C}"/>
              </a:ext>
            </a:extLst>
          </p:cNvPr>
          <p:cNvGrpSpPr/>
          <p:nvPr/>
        </p:nvGrpSpPr>
        <p:grpSpPr>
          <a:xfrm>
            <a:off x="9373384" y="3166927"/>
            <a:ext cx="1289319" cy="3351564"/>
            <a:chOff x="6345806" y="24392"/>
            <a:chExt cx="2637543" cy="6856255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F39A995-3B9B-4986-9C43-228D7F3A5E6B}"/>
                </a:ext>
              </a:extLst>
            </p:cNvPr>
            <p:cNvSpPr/>
            <p:nvPr/>
          </p:nvSpPr>
          <p:spPr>
            <a:xfrm>
              <a:off x="8124452" y="6260946"/>
              <a:ext cx="858897" cy="619701"/>
            </a:xfrm>
            <a:custGeom>
              <a:avLst/>
              <a:gdLst>
                <a:gd name="connsiteX0" fmla="*/ 735832 w 858897"/>
                <a:gd name="connsiteY0" fmla="*/ 12738 h 619701"/>
                <a:gd name="connsiteX1" fmla="*/ 713445 w 858897"/>
                <a:gd name="connsiteY1" fmla="*/ 52 h 619701"/>
                <a:gd name="connsiteX2" fmla="*/ 391066 w 858897"/>
                <a:gd name="connsiteY2" fmla="*/ 17215 h 619701"/>
                <a:gd name="connsiteX3" fmla="*/ 298532 w 858897"/>
                <a:gd name="connsiteY3" fmla="*/ 287357 h 619701"/>
                <a:gd name="connsiteX4" fmla="*/ 168685 w 858897"/>
                <a:gd name="connsiteY4" fmla="*/ 408248 h 619701"/>
                <a:gd name="connsiteX5" fmla="*/ 97792 w 858897"/>
                <a:gd name="connsiteY5" fmla="*/ 424666 h 619701"/>
                <a:gd name="connsiteX6" fmla="*/ 3765 w 858897"/>
                <a:gd name="connsiteY6" fmla="*/ 561229 h 619701"/>
                <a:gd name="connsiteX7" fmla="*/ 79136 w 858897"/>
                <a:gd name="connsiteY7" fmla="*/ 616451 h 619701"/>
                <a:gd name="connsiteX8" fmla="*/ 240325 w 858897"/>
                <a:gd name="connsiteY8" fmla="*/ 604511 h 619701"/>
                <a:gd name="connsiteX9" fmla="*/ 516436 w 858897"/>
                <a:gd name="connsiteY9" fmla="*/ 525409 h 619701"/>
                <a:gd name="connsiteX10" fmla="*/ 613448 w 858897"/>
                <a:gd name="connsiteY10" fmla="*/ 479888 h 619701"/>
                <a:gd name="connsiteX11" fmla="*/ 825382 w 858897"/>
                <a:gd name="connsiteY11" fmla="*/ 415711 h 619701"/>
                <a:gd name="connsiteX12" fmla="*/ 853739 w 858897"/>
                <a:gd name="connsiteY12" fmla="*/ 373175 h 619701"/>
                <a:gd name="connsiteX13" fmla="*/ 757473 w 858897"/>
                <a:gd name="connsiteY13" fmla="*/ 70945 h 619701"/>
                <a:gd name="connsiteX14" fmla="*/ 735832 w 858897"/>
                <a:gd name="connsiteY14" fmla="*/ 12738 h 619701"/>
                <a:gd name="connsiteX15" fmla="*/ 735832 w 858897"/>
                <a:gd name="connsiteY15" fmla="*/ 12738 h 61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58897" h="619701">
                  <a:moveTo>
                    <a:pt x="735832" y="12738"/>
                  </a:moveTo>
                  <a:cubicBezTo>
                    <a:pt x="729862" y="6768"/>
                    <a:pt x="725385" y="-695"/>
                    <a:pt x="713445" y="52"/>
                  </a:cubicBezTo>
                  <a:cubicBezTo>
                    <a:pt x="612702" y="3783"/>
                    <a:pt x="491810" y="9007"/>
                    <a:pt x="391066" y="17215"/>
                  </a:cubicBezTo>
                  <a:cubicBezTo>
                    <a:pt x="366440" y="109004"/>
                    <a:pt x="341068" y="200792"/>
                    <a:pt x="298532" y="287357"/>
                  </a:cubicBezTo>
                  <a:cubicBezTo>
                    <a:pt x="272413" y="340340"/>
                    <a:pt x="236594" y="388100"/>
                    <a:pt x="168685" y="408248"/>
                  </a:cubicBezTo>
                  <a:cubicBezTo>
                    <a:pt x="144805" y="414964"/>
                    <a:pt x="120925" y="418696"/>
                    <a:pt x="97792" y="424666"/>
                  </a:cubicBezTo>
                  <a:cubicBezTo>
                    <a:pt x="29883" y="440337"/>
                    <a:pt x="-13399" y="503768"/>
                    <a:pt x="3765" y="561229"/>
                  </a:cubicBezTo>
                  <a:cubicBezTo>
                    <a:pt x="13466" y="595556"/>
                    <a:pt x="41823" y="611227"/>
                    <a:pt x="79136" y="616451"/>
                  </a:cubicBezTo>
                  <a:cubicBezTo>
                    <a:pt x="132865" y="623913"/>
                    <a:pt x="187341" y="617943"/>
                    <a:pt x="240325" y="604511"/>
                  </a:cubicBezTo>
                  <a:cubicBezTo>
                    <a:pt x="332859" y="580631"/>
                    <a:pt x="424648" y="553020"/>
                    <a:pt x="516436" y="525409"/>
                  </a:cubicBezTo>
                  <a:cubicBezTo>
                    <a:pt x="551509" y="514962"/>
                    <a:pt x="582105" y="496305"/>
                    <a:pt x="613448" y="479888"/>
                  </a:cubicBezTo>
                  <a:cubicBezTo>
                    <a:pt x="679864" y="446307"/>
                    <a:pt x="752996" y="431382"/>
                    <a:pt x="825382" y="415711"/>
                  </a:cubicBezTo>
                  <a:cubicBezTo>
                    <a:pt x="858963" y="408248"/>
                    <a:pt x="864933" y="400040"/>
                    <a:pt x="853739" y="373175"/>
                  </a:cubicBezTo>
                  <a:cubicBezTo>
                    <a:pt x="814934" y="273178"/>
                    <a:pt x="795532" y="170196"/>
                    <a:pt x="757473" y="70945"/>
                  </a:cubicBezTo>
                  <a:cubicBezTo>
                    <a:pt x="749265" y="51543"/>
                    <a:pt x="743295" y="32140"/>
                    <a:pt x="735832" y="12738"/>
                  </a:cubicBezTo>
                  <a:lnTo>
                    <a:pt x="735832" y="1273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4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006A340-9F80-4E1E-AF22-901C1119614E}"/>
                </a:ext>
              </a:extLst>
            </p:cNvPr>
            <p:cNvSpPr/>
            <p:nvPr/>
          </p:nvSpPr>
          <p:spPr>
            <a:xfrm>
              <a:off x="7057861" y="5939844"/>
              <a:ext cx="708420" cy="735092"/>
            </a:xfrm>
            <a:custGeom>
              <a:avLst/>
              <a:gdLst>
                <a:gd name="connsiteX0" fmla="*/ 251724 w 708420"/>
                <a:gd name="connsiteY0" fmla="*/ 54744 h 735092"/>
                <a:gd name="connsiteX1" fmla="*/ 275604 w 708420"/>
                <a:gd name="connsiteY1" fmla="*/ 49520 h 735092"/>
                <a:gd name="connsiteX2" fmla="*/ 406197 w 708420"/>
                <a:gd name="connsiteY2" fmla="*/ 30118 h 735092"/>
                <a:gd name="connsiteX3" fmla="*/ 524104 w 708420"/>
                <a:gd name="connsiteY3" fmla="*/ 268 h 735092"/>
                <a:gd name="connsiteX4" fmla="*/ 542014 w 708420"/>
                <a:gd name="connsiteY4" fmla="*/ 68923 h 735092"/>
                <a:gd name="connsiteX5" fmla="*/ 673353 w 708420"/>
                <a:gd name="connsiteY5" fmla="*/ 345780 h 735092"/>
                <a:gd name="connsiteX6" fmla="*/ 706188 w 708420"/>
                <a:gd name="connsiteY6" fmla="*/ 425628 h 735092"/>
                <a:gd name="connsiteX7" fmla="*/ 671861 w 708420"/>
                <a:gd name="connsiteY7" fmla="*/ 488313 h 735092"/>
                <a:gd name="connsiteX8" fmla="*/ 576341 w 708420"/>
                <a:gd name="connsiteY8" fmla="*/ 520402 h 735092"/>
                <a:gd name="connsiteX9" fmla="*/ 524850 w 708420"/>
                <a:gd name="connsiteY9" fmla="*/ 576370 h 735092"/>
                <a:gd name="connsiteX10" fmla="*/ 491269 w 708420"/>
                <a:gd name="connsiteY10" fmla="*/ 612190 h 735092"/>
                <a:gd name="connsiteX11" fmla="*/ 152473 w 708420"/>
                <a:gd name="connsiteY11" fmla="*/ 732335 h 735092"/>
                <a:gd name="connsiteX12" fmla="*/ 16657 w 708420"/>
                <a:gd name="connsiteY12" fmla="*/ 667412 h 735092"/>
                <a:gd name="connsiteX13" fmla="*/ 36805 w 708420"/>
                <a:gd name="connsiteY13" fmla="*/ 518909 h 735092"/>
                <a:gd name="connsiteX14" fmla="*/ 180831 w 708420"/>
                <a:gd name="connsiteY14" fmla="*/ 307722 h 735092"/>
                <a:gd name="connsiteX15" fmla="*/ 251724 w 708420"/>
                <a:gd name="connsiteY15" fmla="*/ 54744 h 735092"/>
                <a:gd name="connsiteX16" fmla="*/ 251724 w 708420"/>
                <a:gd name="connsiteY16" fmla="*/ 54744 h 735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08420" h="735092">
                  <a:moveTo>
                    <a:pt x="251724" y="54744"/>
                  </a:moveTo>
                  <a:cubicBezTo>
                    <a:pt x="258440" y="45789"/>
                    <a:pt x="268142" y="49520"/>
                    <a:pt x="275604" y="49520"/>
                  </a:cubicBezTo>
                  <a:cubicBezTo>
                    <a:pt x="319633" y="47282"/>
                    <a:pt x="363661" y="42058"/>
                    <a:pt x="406197" y="30118"/>
                  </a:cubicBezTo>
                  <a:cubicBezTo>
                    <a:pt x="437540" y="21163"/>
                    <a:pt x="492015" y="8477"/>
                    <a:pt x="524104" y="268"/>
                  </a:cubicBezTo>
                  <a:cubicBezTo>
                    <a:pt x="536790" y="-3463"/>
                    <a:pt x="535298" y="32357"/>
                    <a:pt x="542014" y="68923"/>
                  </a:cubicBezTo>
                  <a:cubicBezTo>
                    <a:pt x="574102" y="166681"/>
                    <a:pt x="627832" y="253992"/>
                    <a:pt x="673353" y="345780"/>
                  </a:cubicBezTo>
                  <a:cubicBezTo>
                    <a:pt x="686039" y="371153"/>
                    <a:pt x="698726" y="397271"/>
                    <a:pt x="706188" y="425628"/>
                  </a:cubicBezTo>
                  <a:cubicBezTo>
                    <a:pt x="713651" y="458463"/>
                    <a:pt x="702457" y="477119"/>
                    <a:pt x="671861" y="488313"/>
                  </a:cubicBezTo>
                  <a:cubicBezTo>
                    <a:pt x="640518" y="499506"/>
                    <a:pt x="606937" y="505477"/>
                    <a:pt x="576341" y="520402"/>
                  </a:cubicBezTo>
                  <a:cubicBezTo>
                    <a:pt x="551715" y="533088"/>
                    <a:pt x="530074" y="546520"/>
                    <a:pt x="524850" y="576370"/>
                  </a:cubicBezTo>
                  <a:cubicBezTo>
                    <a:pt x="521119" y="595026"/>
                    <a:pt x="506194" y="604727"/>
                    <a:pt x="491269" y="612190"/>
                  </a:cubicBezTo>
                  <a:cubicBezTo>
                    <a:pt x="383810" y="667412"/>
                    <a:pt x="271873" y="711441"/>
                    <a:pt x="152473" y="732335"/>
                  </a:cubicBezTo>
                  <a:cubicBezTo>
                    <a:pt x="89043" y="743529"/>
                    <a:pt x="45014" y="720396"/>
                    <a:pt x="16657" y="667412"/>
                  </a:cubicBezTo>
                  <a:cubicBezTo>
                    <a:pt x="-10954" y="618160"/>
                    <a:pt x="-4238" y="567415"/>
                    <a:pt x="36805" y="518909"/>
                  </a:cubicBezTo>
                  <a:cubicBezTo>
                    <a:pt x="92028" y="453986"/>
                    <a:pt x="146504" y="388316"/>
                    <a:pt x="180831" y="307722"/>
                  </a:cubicBezTo>
                  <a:cubicBezTo>
                    <a:pt x="212919" y="225635"/>
                    <a:pt x="241277" y="142055"/>
                    <a:pt x="251724" y="54744"/>
                  </a:cubicBezTo>
                  <a:lnTo>
                    <a:pt x="251724" y="5474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4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80101F1-2BE9-4714-8C74-917A7B346E7F}"/>
                </a:ext>
              </a:extLst>
            </p:cNvPr>
            <p:cNvSpPr/>
            <p:nvPr/>
          </p:nvSpPr>
          <p:spPr>
            <a:xfrm>
              <a:off x="6887009" y="3372071"/>
              <a:ext cx="2021035" cy="2986906"/>
            </a:xfrm>
            <a:custGeom>
              <a:avLst/>
              <a:gdLst>
                <a:gd name="connsiteX0" fmla="*/ 512126 w 2021035"/>
                <a:gd name="connsiteY0" fmla="*/ 219605 h 2986906"/>
                <a:gd name="connsiteX1" fmla="*/ 847191 w 2021035"/>
                <a:gd name="connsiteY1" fmla="*/ 109161 h 2986906"/>
                <a:gd name="connsiteX2" fmla="*/ 1379264 w 2021035"/>
                <a:gd name="connsiteY2" fmla="*/ 3194 h 2986906"/>
                <a:gd name="connsiteX3" fmla="*/ 1464336 w 2021035"/>
                <a:gd name="connsiteY3" fmla="*/ 5432 h 2986906"/>
                <a:gd name="connsiteX4" fmla="*/ 1494932 w 2021035"/>
                <a:gd name="connsiteY4" fmla="*/ 42745 h 2986906"/>
                <a:gd name="connsiteX5" fmla="*/ 1605377 w 2021035"/>
                <a:gd name="connsiteY5" fmla="*/ 246470 h 2986906"/>
                <a:gd name="connsiteX6" fmla="*/ 1638211 w 2021035"/>
                <a:gd name="connsiteY6" fmla="*/ 638995 h 2986906"/>
                <a:gd name="connsiteX7" fmla="*/ 1571049 w 2021035"/>
                <a:gd name="connsiteY7" fmla="*/ 818094 h 2986906"/>
                <a:gd name="connsiteX8" fmla="*/ 1500156 w 2021035"/>
                <a:gd name="connsiteY8" fmla="*/ 1033013 h 2986906"/>
                <a:gd name="connsiteX9" fmla="*/ 1536722 w 2021035"/>
                <a:gd name="connsiteY9" fmla="*/ 1367331 h 2986906"/>
                <a:gd name="connsiteX10" fmla="*/ 1564333 w 2021035"/>
                <a:gd name="connsiteY10" fmla="*/ 1554639 h 2986906"/>
                <a:gd name="connsiteX11" fmla="*/ 1666569 w 2021035"/>
                <a:gd name="connsiteY11" fmla="*/ 1868062 h 2986906"/>
                <a:gd name="connsiteX12" fmla="*/ 1915069 w 2021035"/>
                <a:gd name="connsiteY12" fmla="*/ 2392673 h 2986906"/>
                <a:gd name="connsiteX13" fmla="*/ 2021036 w 2021035"/>
                <a:gd name="connsiteY13" fmla="*/ 2924000 h 2986906"/>
                <a:gd name="connsiteX14" fmla="*/ 1644181 w 2021035"/>
                <a:gd name="connsiteY14" fmla="*/ 2976238 h 2986906"/>
                <a:gd name="connsiteX15" fmla="*/ 1259865 w 2021035"/>
                <a:gd name="connsiteY15" fmla="*/ 2136711 h 2986906"/>
                <a:gd name="connsiteX16" fmla="*/ 987485 w 2021035"/>
                <a:gd name="connsiteY16" fmla="*/ 1666576 h 2986906"/>
                <a:gd name="connsiteX17" fmla="*/ 886742 w 2021035"/>
                <a:gd name="connsiteY17" fmla="*/ 1435240 h 2986906"/>
                <a:gd name="connsiteX18" fmla="*/ 785998 w 2021035"/>
                <a:gd name="connsiteY18" fmla="*/ 1077042 h 2986906"/>
                <a:gd name="connsiteX19" fmla="*/ 595706 w 2021035"/>
                <a:gd name="connsiteY19" fmla="*/ 1319572 h 2986906"/>
                <a:gd name="connsiteX20" fmla="*/ 644212 w 2021035"/>
                <a:gd name="connsiteY20" fmla="*/ 1584489 h 2986906"/>
                <a:gd name="connsiteX21" fmla="*/ 703911 w 2021035"/>
                <a:gd name="connsiteY21" fmla="*/ 2568041 h 2986906"/>
                <a:gd name="connsiteX22" fmla="*/ 376309 w 2021035"/>
                <a:gd name="connsiteY22" fmla="*/ 2524759 h 2986906"/>
                <a:gd name="connsiteX23" fmla="*/ 201 w 2021035"/>
                <a:gd name="connsiteY23" fmla="*/ 1167337 h 2986906"/>
                <a:gd name="connsiteX24" fmla="*/ 250194 w 2021035"/>
                <a:gd name="connsiteY24" fmla="*/ 711381 h 2986906"/>
                <a:gd name="connsiteX25" fmla="*/ 347952 w 2021035"/>
                <a:gd name="connsiteY25" fmla="*/ 506164 h 2986906"/>
                <a:gd name="connsiteX26" fmla="*/ 362877 w 2021035"/>
                <a:gd name="connsiteY26" fmla="*/ 450941 h 2986906"/>
                <a:gd name="connsiteX27" fmla="*/ 480037 w 2021035"/>
                <a:gd name="connsiteY27" fmla="*/ 245724 h 2986906"/>
                <a:gd name="connsiteX28" fmla="*/ 512126 w 2021035"/>
                <a:gd name="connsiteY28" fmla="*/ 219605 h 2986906"/>
                <a:gd name="connsiteX29" fmla="*/ 512126 w 2021035"/>
                <a:gd name="connsiteY29" fmla="*/ 219605 h 298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21035" h="2986906">
                  <a:moveTo>
                    <a:pt x="512126" y="219605"/>
                  </a:moveTo>
                  <a:cubicBezTo>
                    <a:pt x="620332" y="173338"/>
                    <a:pt x="730776" y="132294"/>
                    <a:pt x="847191" y="109161"/>
                  </a:cubicBezTo>
                  <a:cubicBezTo>
                    <a:pt x="1024797" y="75580"/>
                    <a:pt x="1200165" y="31551"/>
                    <a:pt x="1379264" y="3194"/>
                  </a:cubicBezTo>
                  <a:cubicBezTo>
                    <a:pt x="1408368" y="-2030"/>
                    <a:pt x="1436725" y="-538"/>
                    <a:pt x="1464336" y="5432"/>
                  </a:cubicBezTo>
                  <a:cubicBezTo>
                    <a:pt x="1474784" y="18119"/>
                    <a:pt x="1483738" y="33043"/>
                    <a:pt x="1494932" y="42745"/>
                  </a:cubicBezTo>
                  <a:cubicBezTo>
                    <a:pt x="1565079" y="100206"/>
                    <a:pt x="1565079" y="171845"/>
                    <a:pt x="1605377" y="246470"/>
                  </a:cubicBezTo>
                  <a:cubicBezTo>
                    <a:pt x="1662837" y="351691"/>
                    <a:pt x="1654629" y="536760"/>
                    <a:pt x="1638211" y="638995"/>
                  </a:cubicBezTo>
                  <a:cubicBezTo>
                    <a:pt x="1618063" y="711381"/>
                    <a:pt x="1591198" y="746454"/>
                    <a:pt x="1571049" y="818094"/>
                  </a:cubicBezTo>
                  <a:cubicBezTo>
                    <a:pt x="1556871" y="868093"/>
                    <a:pt x="1497171" y="1010626"/>
                    <a:pt x="1500156" y="1033013"/>
                  </a:cubicBezTo>
                  <a:cubicBezTo>
                    <a:pt x="1512842" y="1144204"/>
                    <a:pt x="1525528" y="1255394"/>
                    <a:pt x="1536722" y="1367331"/>
                  </a:cubicBezTo>
                  <a:cubicBezTo>
                    <a:pt x="1543438" y="1430016"/>
                    <a:pt x="1545677" y="1493447"/>
                    <a:pt x="1564333" y="1554639"/>
                  </a:cubicBezTo>
                  <a:cubicBezTo>
                    <a:pt x="1571049" y="1575534"/>
                    <a:pt x="1590452" y="1692695"/>
                    <a:pt x="1666569" y="1868062"/>
                  </a:cubicBezTo>
                  <a:cubicBezTo>
                    <a:pt x="1668061" y="1871047"/>
                    <a:pt x="1841190" y="2206112"/>
                    <a:pt x="1915069" y="2392673"/>
                  </a:cubicBezTo>
                  <a:cubicBezTo>
                    <a:pt x="1972530" y="2539684"/>
                    <a:pt x="1998648" y="2763558"/>
                    <a:pt x="2021036" y="2924000"/>
                  </a:cubicBezTo>
                  <a:cubicBezTo>
                    <a:pt x="1972530" y="2994147"/>
                    <a:pt x="1686717" y="2995640"/>
                    <a:pt x="1644181" y="2976238"/>
                  </a:cubicBezTo>
                  <a:cubicBezTo>
                    <a:pt x="1559856" y="2938179"/>
                    <a:pt x="1315833" y="2261334"/>
                    <a:pt x="1259865" y="2136711"/>
                  </a:cubicBezTo>
                  <a:cubicBezTo>
                    <a:pt x="1220314" y="2048654"/>
                    <a:pt x="1018081" y="1734484"/>
                    <a:pt x="987485" y="1666576"/>
                  </a:cubicBezTo>
                  <a:cubicBezTo>
                    <a:pt x="968082" y="1626279"/>
                    <a:pt x="904652" y="1475537"/>
                    <a:pt x="886742" y="1435240"/>
                  </a:cubicBezTo>
                  <a:cubicBezTo>
                    <a:pt x="847191" y="1347929"/>
                    <a:pt x="813610" y="1168083"/>
                    <a:pt x="785998" y="1077042"/>
                  </a:cubicBezTo>
                  <a:cubicBezTo>
                    <a:pt x="775551" y="1043461"/>
                    <a:pt x="659136" y="1224798"/>
                    <a:pt x="595706" y="1319572"/>
                  </a:cubicBezTo>
                  <a:cubicBezTo>
                    <a:pt x="513618" y="1442702"/>
                    <a:pt x="597198" y="1438225"/>
                    <a:pt x="644212" y="1584489"/>
                  </a:cubicBezTo>
                  <a:cubicBezTo>
                    <a:pt x="727045" y="1842690"/>
                    <a:pt x="695703" y="2345660"/>
                    <a:pt x="703911" y="2568041"/>
                  </a:cubicBezTo>
                  <a:cubicBezTo>
                    <a:pt x="476306" y="2644158"/>
                    <a:pt x="415114" y="2726245"/>
                    <a:pt x="376309" y="2524759"/>
                  </a:cubicBezTo>
                  <a:cubicBezTo>
                    <a:pt x="174823" y="1465836"/>
                    <a:pt x="21096" y="1406136"/>
                    <a:pt x="201" y="1167337"/>
                  </a:cubicBezTo>
                  <a:cubicBezTo>
                    <a:pt x="-7261" y="1080773"/>
                    <a:pt x="194971" y="766603"/>
                    <a:pt x="250194" y="711381"/>
                  </a:cubicBezTo>
                  <a:cubicBezTo>
                    <a:pt x="305416" y="656159"/>
                    <a:pt x="338997" y="585265"/>
                    <a:pt x="347952" y="506164"/>
                  </a:cubicBezTo>
                  <a:cubicBezTo>
                    <a:pt x="350191" y="487507"/>
                    <a:pt x="354668" y="467359"/>
                    <a:pt x="362877" y="450941"/>
                  </a:cubicBezTo>
                  <a:cubicBezTo>
                    <a:pt x="399443" y="382286"/>
                    <a:pt x="441233" y="314378"/>
                    <a:pt x="480037" y="245724"/>
                  </a:cubicBezTo>
                  <a:cubicBezTo>
                    <a:pt x="485261" y="233037"/>
                    <a:pt x="494216" y="220351"/>
                    <a:pt x="512126" y="219605"/>
                  </a:cubicBezTo>
                  <a:lnTo>
                    <a:pt x="512126" y="219605"/>
                  </a:lnTo>
                  <a:close/>
                </a:path>
              </a:pathLst>
            </a:custGeom>
            <a:solidFill>
              <a:schemeClr val="accent1"/>
            </a:solidFill>
            <a:ln w="74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ADD65-2B47-471B-8EEB-C8E3963B87FC}"/>
                </a:ext>
              </a:extLst>
            </p:cNvPr>
            <p:cNvSpPr/>
            <p:nvPr/>
          </p:nvSpPr>
          <p:spPr>
            <a:xfrm>
              <a:off x="6345806" y="24392"/>
              <a:ext cx="1184667" cy="1866589"/>
            </a:xfrm>
            <a:custGeom>
              <a:avLst/>
              <a:gdLst>
                <a:gd name="connsiteX0" fmla="*/ 1184668 w 1184667"/>
                <a:gd name="connsiteY0" fmla="*/ 1376306 h 1866589"/>
                <a:gd name="connsiteX1" fmla="*/ 924974 w 1184667"/>
                <a:gd name="connsiteY1" fmla="*/ 1830023 h 1866589"/>
                <a:gd name="connsiteX2" fmla="*/ 901094 w 1184667"/>
                <a:gd name="connsiteY2" fmla="*/ 1866589 h 1866589"/>
                <a:gd name="connsiteX3" fmla="*/ 816022 w 1184667"/>
                <a:gd name="connsiteY3" fmla="*/ 1791965 h 1866589"/>
                <a:gd name="connsiteX4" fmla="*/ 391408 w 1184667"/>
                <a:gd name="connsiteY4" fmla="*/ 1264369 h 1866589"/>
                <a:gd name="connsiteX5" fmla="*/ 152610 w 1184667"/>
                <a:gd name="connsiteY5" fmla="*/ 897216 h 1866589"/>
                <a:gd name="connsiteX6" fmla="*/ 124252 w 1184667"/>
                <a:gd name="connsiteY6" fmla="*/ 824830 h 1866589"/>
                <a:gd name="connsiteX7" fmla="*/ 33210 w 1184667"/>
                <a:gd name="connsiteY7" fmla="*/ 643492 h 1866589"/>
                <a:gd name="connsiteX8" fmla="*/ 36941 w 1184667"/>
                <a:gd name="connsiteY8" fmla="*/ 392007 h 1866589"/>
                <a:gd name="connsiteX9" fmla="*/ 213056 w 1184667"/>
                <a:gd name="connsiteY9" fmla="*/ 40525 h 1866589"/>
                <a:gd name="connsiteX10" fmla="*/ 279471 w 1184667"/>
                <a:gd name="connsiteY10" fmla="*/ 3213 h 1866589"/>
                <a:gd name="connsiteX11" fmla="*/ 342902 w 1184667"/>
                <a:gd name="connsiteY11" fmla="*/ 62167 h 1866589"/>
                <a:gd name="connsiteX12" fmla="*/ 329470 w 1184667"/>
                <a:gd name="connsiteY12" fmla="*/ 410663 h 1866589"/>
                <a:gd name="connsiteX13" fmla="*/ 476480 w 1184667"/>
                <a:gd name="connsiteY13" fmla="*/ 154701 h 1866589"/>
                <a:gd name="connsiteX14" fmla="*/ 510061 w 1184667"/>
                <a:gd name="connsiteY14" fmla="*/ 121866 h 1866589"/>
                <a:gd name="connsiteX15" fmla="*/ 569761 w 1184667"/>
                <a:gd name="connsiteY15" fmla="*/ 154701 h 1866589"/>
                <a:gd name="connsiteX16" fmla="*/ 567522 w 1184667"/>
                <a:gd name="connsiteY16" fmla="*/ 198730 h 1866589"/>
                <a:gd name="connsiteX17" fmla="*/ 462302 w 1184667"/>
                <a:gd name="connsiteY17" fmla="*/ 629313 h 1866589"/>
                <a:gd name="connsiteX18" fmla="*/ 501106 w 1184667"/>
                <a:gd name="connsiteY18" fmla="*/ 740504 h 1866589"/>
                <a:gd name="connsiteX19" fmla="*/ 820500 w 1184667"/>
                <a:gd name="connsiteY19" fmla="*/ 1016615 h 1866589"/>
                <a:gd name="connsiteX20" fmla="*/ 1130192 w 1184667"/>
                <a:gd name="connsiteY20" fmla="*/ 1318845 h 1866589"/>
                <a:gd name="connsiteX21" fmla="*/ 1184668 w 1184667"/>
                <a:gd name="connsiteY21" fmla="*/ 1376306 h 1866589"/>
                <a:gd name="connsiteX22" fmla="*/ 1184668 w 1184667"/>
                <a:gd name="connsiteY22" fmla="*/ 1376306 h 1866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84667" h="1866589">
                  <a:moveTo>
                    <a:pt x="1184668" y="1376306"/>
                  </a:moveTo>
                  <a:cubicBezTo>
                    <a:pt x="1098850" y="1527794"/>
                    <a:pt x="1012285" y="1678535"/>
                    <a:pt x="924974" y="1830023"/>
                  </a:cubicBezTo>
                  <a:cubicBezTo>
                    <a:pt x="917512" y="1842709"/>
                    <a:pt x="908557" y="1853903"/>
                    <a:pt x="901094" y="1866589"/>
                  </a:cubicBezTo>
                  <a:cubicBezTo>
                    <a:pt x="863782" y="1853157"/>
                    <a:pt x="839902" y="1820322"/>
                    <a:pt x="816022" y="1791965"/>
                  </a:cubicBezTo>
                  <a:cubicBezTo>
                    <a:pt x="669758" y="1621074"/>
                    <a:pt x="519016" y="1452423"/>
                    <a:pt x="391408" y="1264369"/>
                  </a:cubicBezTo>
                  <a:cubicBezTo>
                    <a:pt x="309321" y="1143477"/>
                    <a:pt x="222757" y="1025570"/>
                    <a:pt x="152610" y="897216"/>
                  </a:cubicBezTo>
                  <a:cubicBezTo>
                    <a:pt x="139923" y="874828"/>
                    <a:pt x="122760" y="853187"/>
                    <a:pt x="124252" y="824830"/>
                  </a:cubicBezTo>
                  <a:cubicBezTo>
                    <a:pt x="94402" y="763638"/>
                    <a:pt x="68284" y="700953"/>
                    <a:pt x="33210" y="643492"/>
                  </a:cubicBezTo>
                  <a:cubicBezTo>
                    <a:pt x="-19027" y="556928"/>
                    <a:pt x="-3356" y="471109"/>
                    <a:pt x="36941" y="392007"/>
                  </a:cubicBezTo>
                  <a:cubicBezTo>
                    <a:pt x="95895" y="275593"/>
                    <a:pt x="161565" y="162163"/>
                    <a:pt x="213056" y="40525"/>
                  </a:cubicBezTo>
                  <a:cubicBezTo>
                    <a:pt x="225742" y="11422"/>
                    <a:pt x="249622" y="-7981"/>
                    <a:pt x="279471" y="3213"/>
                  </a:cubicBezTo>
                  <a:cubicBezTo>
                    <a:pt x="305590" y="12168"/>
                    <a:pt x="339171" y="14407"/>
                    <a:pt x="342902" y="62167"/>
                  </a:cubicBezTo>
                  <a:cubicBezTo>
                    <a:pt x="351857" y="178581"/>
                    <a:pt x="352604" y="293503"/>
                    <a:pt x="329470" y="410663"/>
                  </a:cubicBezTo>
                  <a:cubicBezTo>
                    <a:pt x="348126" y="306935"/>
                    <a:pt x="439168" y="247235"/>
                    <a:pt x="476480" y="154701"/>
                  </a:cubicBezTo>
                  <a:cubicBezTo>
                    <a:pt x="482450" y="139776"/>
                    <a:pt x="491405" y="125597"/>
                    <a:pt x="510061" y="121866"/>
                  </a:cubicBezTo>
                  <a:cubicBezTo>
                    <a:pt x="554090" y="97986"/>
                    <a:pt x="565284" y="104703"/>
                    <a:pt x="569761" y="154701"/>
                  </a:cubicBezTo>
                  <a:cubicBezTo>
                    <a:pt x="571254" y="169626"/>
                    <a:pt x="569761" y="183805"/>
                    <a:pt x="567522" y="198730"/>
                  </a:cubicBezTo>
                  <a:cubicBezTo>
                    <a:pt x="537673" y="343501"/>
                    <a:pt x="501106" y="486780"/>
                    <a:pt x="462302" y="629313"/>
                  </a:cubicBezTo>
                  <a:cubicBezTo>
                    <a:pt x="449616" y="675581"/>
                    <a:pt x="460809" y="709162"/>
                    <a:pt x="501106" y="740504"/>
                  </a:cubicBezTo>
                  <a:cubicBezTo>
                    <a:pt x="618267" y="831546"/>
                    <a:pt x="716025" y="910648"/>
                    <a:pt x="820500" y="1016615"/>
                  </a:cubicBezTo>
                  <a:cubicBezTo>
                    <a:pt x="887662" y="1142731"/>
                    <a:pt x="1029449" y="1227803"/>
                    <a:pt x="1130192" y="1318845"/>
                  </a:cubicBezTo>
                  <a:cubicBezTo>
                    <a:pt x="1150341" y="1335262"/>
                    <a:pt x="1180937" y="1345710"/>
                    <a:pt x="1184668" y="1376306"/>
                  </a:cubicBezTo>
                  <a:lnTo>
                    <a:pt x="1184668" y="1376306"/>
                  </a:lnTo>
                  <a:close/>
                </a:path>
              </a:pathLst>
            </a:custGeom>
            <a:solidFill>
              <a:srgbClr val="FEC082"/>
            </a:solidFill>
            <a:ln w="74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A6B1E2C-CF3F-415A-B17E-F38684D22037}"/>
                </a:ext>
              </a:extLst>
            </p:cNvPr>
            <p:cNvSpPr/>
            <p:nvPr/>
          </p:nvSpPr>
          <p:spPr>
            <a:xfrm>
              <a:off x="6473629" y="754443"/>
              <a:ext cx="2012852" cy="2998368"/>
            </a:xfrm>
            <a:custGeom>
              <a:avLst/>
              <a:gdLst>
                <a:gd name="connsiteX0" fmla="*/ 1334449 w 2012852"/>
                <a:gd name="connsiteY0" fmla="*/ 873114 h 2998368"/>
                <a:gd name="connsiteX1" fmla="*/ 1571009 w 2012852"/>
                <a:gd name="connsiteY1" fmla="*/ 1056690 h 2998368"/>
                <a:gd name="connsiteX2" fmla="*/ 1718020 w 2012852"/>
                <a:gd name="connsiteY2" fmla="*/ 1331309 h 2998368"/>
                <a:gd name="connsiteX3" fmla="*/ 1716527 w 2012852"/>
                <a:gd name="connsiteY3" fmla="*/ 1402948 h 2998368"/>
                <a:gd name="connsiteX4" fmla="*/ 1737422 w 2012852"/>
                <a:gd name="connsiteY4" fmla="*/ 1721595 h 2998368"/>
                <a:gd name="connsiteX5" fmla="*/ 1811300 w 2012852"/>
                <a:gd name="connsiteY5" fmla="*/ 2096957 h 2998368"/>
                <a:gd name="connsiteX6" fmla="*/ 1879955 w 2012852"/>
                <a:gd name="connsiteY6" fmla="*/ 2292473 h 2998368"/>
                <a:gd name="connsiteX7" fmla="*/ 2001593 w 2012852"/>
                <a:gd name="connsiteY7" fmla="*/ 2828278 h 2998368"/>
                <a:gd name="connsiteX8" fmla="*/ 1509817 w 2012852"/>
                <a:gd name="connsiteY8" fmla="*/ 2938722 h 2998368"/>
                <a:gd name="connsiteX9" fmla="*/ 850136 w 2012852"/>
                <a:gd name="connsiteY9" fmla="*/ 2940215 h 2998368"/>
                <a:gd name="connsiteX10" fmla="*/ 785212 w 2012852"/>
                <a:gd name="connsiteY10" fmla="*/ 2157403 h 2998368"/>
                <a:gd name="connsiteX11" fmla="*/ 763571 w 2012852"/>
                <a:gd name="connsiteY11" fmla="*/ 2051436 h 2998368"/>
                <a:gd name="connsiteX12" fmla="*/ 738945 w 2012852"/>
                <a:gd name="connsiteY12" fmla="*/ 1792489 h 2998368"/>
                <a:gd name="connsiteX13" fmla="*/ 797152 w 2012852"/>
                <a:gd name="connsiteY13" fmla="*/ 1341010 h 2998368"/>
                <a:gd name="connsiteX14" fmla="*/ 803868 w 2012852"/>
                <a:gd name="connsiteY14" fmla="*/ 1324592 h 2998368"/>
                <a:gd name="connsiteX15" fmla="*/ 782973 w 2012852"/>
                <a:gd name="connsiteY15" fmla="*/ 1196984 h 2998368"/>
                <a:gd name="connsiteX16" fmla="*/ 761332 w 2012852"/>
                <a:gd name="connsiteY16" fmla="*/ 1144747 h 2998368"/>
                <a:gd name="connsiteX17" fmla="*/ 4639 w 2012852"/>
                <a:gd name="connsiteY17" fmla="*/ 130599 h 2998368"/>
                <a:gd name="connsiteX18" fmla="*/ 285974 w 2012852"/>
                <a:gd name="connsiteY18" fmla="*/ 6 h 2998368"/>
                <a:gd name="connsiteX19" fmla="*/ 960580 w 2012852"/>
                <a:gd name="connsiteY19" fmla="*/ 651479 h 2998368"/>
                <a:gd name="connsiteX20" fmla="*/ 1334449 w 2012852"/>
                <a:gd name="connsiteY20" fmla="*/ 873114 h 2998368"/>
                <a:gd name="connsiteX21" fmla="*/ 1334449 w 2012852"/>
                <a:gd name="connsiteY21" fmla="*/ 873114 h 299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12852" h="2998368">
                  <a:moveTo>
                    <a:pt x="1334449" y="873114"/>
                  </a:moveTo>
                  <a:cubicBezTo>
                    <a:pt x="1422506" y="923858"/>
                    <a:pt x="1499370" y="984304"/>
                    <a:pt x="1571009" y="1056690"/>
                  </a:cubicBezTo>
                  <a:cubicBezTo>
                    <a:pt x="1647126" y="1135792"/>
                    <a:pt x="1700110" y="1223849"/>
                    <a:pt x="1718020" y="1331309"/>
                  </a:cubicBezTo>
                  <a:cubicBezTo>
                    <a:pt x="1721751" y="1355188"/>
                    <a:pt x="1723244" y="1379815"/>
                    <a:pt x="1716527" y="1402948"/>
                  </a:cubicBezTo>
                  <a:cubicBezTo>
                    <a:pt x="1685185" y="1511154"/>
                    <a:pt x="1695632" y="1618613"/>
                    <a:pt x="1737422" y="1721595"/>
                  </a:cubicBezTo>
                  <a:cubicBezTo>
                    <a:pt x="1785182" y="1842487"/>
                    <a:pt x="1808316" y="1967856"/>
                    <a:pt x="1811300" y="2096957"/>
                  </a:cubicBezTo>
                  <a:cubicBezTo>
                    <a:pt x="1812793" y="2169343"/>
                    <a:pt x="1857568" y="2226804"/>
                    <a:pt x="1879955" y="2292473"/>
                  </a:cubicBezTo>
                  <a:cubicBezTo>
                    <a:pt x="1917268" y="2402172"/>
                    <a:pt x="2052338" y="2718580"/>
                    <a:pt x="2001593" y="2828278"/>
                  </a:cubicBezTo>
                  <a:cubicBezTo>
                    <a:pt x="1890403" y="2837233"/>
                    <a:pt x="1618769" y="2916335"/>
                    <a:pt x="1509817" y="2938722"/>
                  </a:cubicBezTo>
                  <a:cubicBezTo>
                    <a:pt x="1297883" y="2983497"/>
                    <a:pt x="959087" y="3046182"/>
                    <a:pt x="850136" y="2940215"/>
                  </a:cubicBezTo>
                  <a:cubicBezTo>
                    <a:pt x="814316" y="2905141"/>
                    <a:pt x="792675" y="2278295"/>
                    <a:pt x="785212" y="2157403"/>
                  </a:cubicBezTo>
                  <a:cubicBezTo>
                    <a:pt x="782973" y="2120090"/>
                    <a:pt x="778496" y="2085763"/>
                    <a:pt x="763571" y="2051436"/>
                  </a:cubicBezTo>
                  <a:cubicBezTo>
                    <a:pt x="733721" y="1986512"/>
                    <a:pt x="722528" y="1864128"/>
                    <a:pt x="738945" y="1792489"/>
                  </a:cubicBezTo>
                  <a:cubicBezTo>
                    <a:pt x="774765" y="1626822"/>
                    <a:pt x="736706" y="1499214"/>
                    <a:pt x="797152" y="1341010"/>
                  </a:cubicBezTo>
                  <a:cubicBezTo>
                    <a:pt x="799391" y="1335786"/>
                    <a:pt x="800883" y="1329816"/>
                    <a:pt x="803868" y="1324592"/>
                  </a:cubicBezTo>
                  <a:cubicBezTo>
                    <a:pt x="835211" y="1276086"/>
                    <a:pt x="844166" y="1232804"/>
                    <a:pt x="782973" y="1196984"/>
                  </a:cubicBezTo>
                  <a:cubicBezTo>
                    <a:pt x="766556" y="1188029"/>
                    <a:pt x="777750" y="1158179"/>
                    <a:pt x="761332" y="1144747"/>
                  </a:cubicBezTo>
                  <a:cubicBezTo>
                    <a:pt x="619546" y="1029825"/>
                    <a:pt x="-62523" y="249252"/>
                    <a:pt x="4639" y="130599"/>
                  </a:cubicBezTo>
                  <a:cubicBezTo>
                    <a:pt x="34489" y="78362"/>
                    <a:pt x="244930" y="44781"/>
                    <a:pt x="285974" y="6"/>
                  </a:cubicBezTo>
                  <a:cubicBezTo>
                    <a:pt x="293436" y="-2233"/>
                    <a:pt x="954610" y="647747"/>
                    <a:pt x="960580" y="651479"/>
                  </a:cubicBezTo>
                  <a:cubicBezTo>
                    <a:pt x="1180723" y="788041"/>
                    <a:pt x="1271765" y="770878"/>
                    <a:pt x="1334449" y="873114"/>
                  </a:cubicBezTo>
                  <a:lnTo>
                    <a:pt x="1334449" y="873114"/>
                  </a:lnTo>
                  <a:close/>
                </a:path>
              </a:pathLst>
            </a:custGeom>
            <a:solidFill>
              <a:schemeClr val="accent1"/>
            </a:solidFill>
            <a:ln w="74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5546CC4-4204-4F3E-B0D9-7523E643DF1D}"/>
                </a:ext>
              </a:extLst>
            </p:cNvPr>
            <p:cNvSpPr/>
            <p:nvPr/>
          </p:nvSpPr>
          <p:spPr>
            <a:xfrm>
              <a:off x="6774532" y="707540"/>
              <a:ext cx="512527" cy="532576"/>
            </a:xfrm>
            <a:custGeom>
              <a:avLst/>
              <a:gdLst>
                <a:gd name="connsiteX0" fmla="*/ 0 w 512527"/>
                <a:gd name="connsiteY0" fmla="*/ 123310 h 532576"/>
                <a:gd name="connsiteX1" fmla="*/ 132957 w 512527"/>
                <a:gd name="connsiteY1" fmla="*/ 0 h 532576"/>
                <a:gd name="connsiteX2" fmla="*/ 512528 w 512527"/>
                <a:gd name="connsiteY2" fmla="*/ 409266 h 532576"/>
                <a:gd name="connsiteX3" fmla="*/ 379571 w 512527"/>
                <a:gd name="connsiteY3" fmla="*/ 532576 h 532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527" h="532576">
                  <a:moveTo>
                    <a:pt x="0" y="123310"/>
                  </a:moveTo>
                  <a:lnTo>
                    <a:pt x="132957" y="0"/>
                  </a:lnTo>
                  <a:lnTo>
                    <a:pt x="512528" y="409266"/>
                  </a:lnTo>
                  <a:lnTo>
                    <a:pt x="379571" y="532576"/>
                  </a:lnTo>
                  <a:close/>
                </a:path>
              </a:pathLst>
            </a:custGeom>
            <a:solidFill>
              <a:schemeClr val="accent1"/>
            </a:solidFill>
            <a:ln w="74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C84537C-E2DB-4B2E-A0E1-99051334F9C5}"/>
                </a:ext>
              </a:extLst>
            </p:cNvPr>
            <p:cNvSpPr/>
            <p:nvPr/>
          </p:nvSpPr>
          <p:spPr>
            <a:xfrm>
              <a:off x="7115561" y="1002405"/>
              <a:ext cx="741064" cy="622912"/>
            </a:xfrm>
            <a:custGeom>
              <a:avLst/>
              <a:gdLst>
                <a:gd name="connsiteX0" fmla="*/ 366407 w 741064"/>
                <a:gd name="connsiteY0" fmla="*/ 443067 h 622912"/>
                <a:gd name="connsiteX1" fmla="*/ 105221 w 741064"/>
                <a:gd name="connsiteY1" fmla="*/ 230387 h 622912"/>
                <a:gd name="connsiteX2" fmla="*/ 0 w 741064"/>
                <a:gd name="connsiteY2" fmla="*/ 97556 h 622912"/>
                <a:gd name="connsiteX3" fmla="*/ 138056 w 741064"/>
                <a:gd name="connsiteY3" fmla="*/ 41587 h 622912"/>
                <a:gd name="connsiteX4" fmla="*/ 324617 w 741064"/>
                <a:gd name="connsiteY4" fmla="*/ 5767 h 622912"/>
                <a:gd name="connsiteX5" fmla="*/ 647742 w 741064"/>
                <a:gd name="connsiteY5" fmla="*/ 201284 h 622912"/>
                <a:gd name="connsiteX6" fmla="*/ 669383 w 741064"/>
                <a:gd name="connsiteY6" fmla="*/ 298296 h 622912"/>
                <a:gd name="connsiteX7" fmla="*/ 703710 w 741064"/>
                <a:gd name="connsiteY7" fmla="*/ 341578 h 622912"/>
                <a:gd name="connsiteX8" fmla="*/ 739530 w 741064"/>
                <a:gd name="connsiteY8" fmla="*/ 352772 h 622912"/>
                <a:gd name="connsiteX9" fmla="*/ 725351 w 741064"/>
                <a:gd name="connsiteY9" fmla="*/ 387845 h 622912"/>
                <a:gd name="connsiteX10" fmla="*/ 701471 w 741064"/>
                <a:gd name="connsiteY10" fmla="*/ 479633 h 622912"/>
                <a:gd name="connsiteX11" fmla="*/ 687293 w 741064"/>
                <a:gd name="connsiteY11" fmla="*/ 622913 h 622912"/>
                <a:gd name="connsiteX12" fmla="*/ 366407 w 741064"/>
                <a:gd name="connsiteY12" fmla="*/ 443067 h 622912"/>
                <a:gd name="connsiteX13" fmla="*/ 366407 w 741064"/>
                <a:gd name="connsiteY13" fmla="*/ 443067 h 62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1064" h="622912">
                  <a:moveTo>
                    <a:pt x="366407" y="443067"/>
                  </a:moveTo>
                  <a:cubicBezTo>
                    <a:pt x="279096" y="372174"/>
                    <a:pt x="194024" y="299788"/>
                    <a:pt x="105221" y="230387"/>
                  </a:cubicBezTo>
                  <a:cubicBezTo>
                    <a:pt x="59700" y="195314"/>
                    <a:pt x="14179" y="150539"/>
                    <a:pt x="0" y="97556"/>
                  </a:cubicBezTo>
                  <a:cubicBezTo>
                    <a:pt x="26865" y="108749"/>
                    <a:pt x="121638" y="58004"/>
                    <a:pt x="138056" y="41587"/>
                  </a:cubicBezTo>
                  <a:cubicBezTo>
                    <a:pt x="192532" y="-14381"/>
                    <a:pt x="261186" y="544"/>
                    <a:pt x="324617" y="5767"/>
                  </a:cubicBezTo>
                  <a:cubicBezTo>
                    <a:pt x="466404" y="14722"/>
                    <a:pt x="567893" y="93078"/>
                    <a:pt x="647742" y="201284"/>
                  </a:cubicBezTo>
                  <a:cubicBezTo>
                    <a:pt x="669383" y="229641"/>
                    <a:pt x="687293" y="259491"/>
                    <a:pt x="669383" y="298296"/>
                  </a:cubicBezTo>
                  <a:cubicBezTo>
                    <a:pt x="656697" y="326653"/>
                    <a:pt x="670875" y="343070"/>
                    <a:pt x="703710" y="341578"/>
                  </a:cubicBezTo>
                  <a:cubicBezTo>
                    <a:pt x="716396" y="340085"/>
                    <a:pt x="732814" y="335608"/>
                    <a:pt x="739530" y="352772"/>
                  </a:cubicBezTo>
                  <a:cubicBezTo>
                    <a:pt x="744754" y="366204"/>
                    <a:pt x="735799" y="380383"/>
                    <a:pt x="725351" y="387845"/>
                  </a:cubicBezTo>
                  <a:cubicBezTo>
                    <a:pt x="689531" y="411725"/>
                    <a:pt x="694009" y="460977"/>
                    <a:pt x="701471" y="479633"/>
                  </a:cubicBezTo>
                  <a:cubicBezTo>
                    <a:pt x="723113" y="534109"/>
                    <a:pt x="705203" y="576645"/>
                    <a:pt x="687293" y="622913"/>
                  </a:cubicBezTo>
                  <a:cubicBezTo>
                    <a:pt x="604459" y="536348"/>
                    <a:pt x="464165" y="510229"/>
                    <a:pt x="366407" y="443067"/>
                  </a:cubicBezTo>
                  <a:lnTo>
                    <a:pt x="366407" y="443067"/>
                  </a:lnTo>
                  <a:close/>
                </a:path>
              </a:pathLst>
            </a:custGeom>
            <a:solidFill>
              <a:srgbClr val="774200"/>
            </a:solidFill>
            <a:ln w="74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3E0791D-4710-4C78-ADEA-A111C54D8247}"/>
              </a:ext>
            </a:extLst>
          </p:cNvPr>
          <p:cNvSpPr txBox="1">
            <a:spLocks/>
          </p:cNvSpPr>
          <p:nvPr/>
        </p:nvSpPr>
        <p:spPr>
          <a:xfrm>
            <a:off x="7966370" y="1348688"/>
            <a:ext cx="3343143" cy="1060071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FINANCIAL CRISIS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D8F005-0DA0-4BCA-BAA4-12107F5CF8B4}"/>
              </a:ext>
            </a:extLst>
          </p:cNvPr>
          <p:cNvSpPr/>
          <p:nvPr/>
        </p:nvSpPr>
        <p:spPr>
          <a:xfrm>
            <a:off x="10692414" y="2835695"/>
            <a:ext cx="419858" cy="3682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0C206F-B8B4-437D-B42F-AEA6D62C43B0}"/>
              </a:ext>
            </a:extLst>
          </p:cNvPr>
          <p:cNvSpPr/>
          <p:nvPr/>
        </p:nvSpPr>
        <p:spPr>
          <a:xfrm rot="1767393">
            <a:off x="7930218" y="2961985"/>
            <a:ext cx="419858" cy="3682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4F4D07-1AEF-4B19-962D-B7A28542CF9D}"/>
              </a:ext>
            </a:extLst>
          </p:cNvPr>
          <p:cNvSpPr/>
          <p:nvPr/>
        </p:nvSpPr>
        <p:spPr>
          <a:xfrm rot="2946239">
            <a:off x="6557906" y="3305460"/>
            <a:ext cx="419858" cy="3682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197958-0E02-40D4-B6B7-418E554B358A}"/>
              </a:ext>
            </a:extLst>
          </p:cNvPr>
          <p:cNvSpPr/>
          <p:nvPr/>
        </p:nvSpPr>
        <p:spPr>
          <a:xfrm rot="3667229">
            <a:off x="4991745" y="3600227"/>
            <a:ext cx="419858" cy="3682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510947-53DE-4CB0-B2EA-85D494A432BF}"/>
              </a:ext>
            </a:extLst>
          </p:cNvPr>
          <p:cNvSpPr/>
          <p:nvPr/>
        </p:nvSpPr>
        <p:spPr>
          <a:xfrm rot="4111258">
            <a:off x="3263104" y="3803790"/>
            <a:ext cx="419858" cy="3682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D09911-8BC3-47D9-B4A5-974DF5A1B38C}"/>
              </a:ext>
            </a:extLst>
          </p:cNvPr>
          <p:cNvSpPr/>
          <p:nvPr/>
        </p:nvSpPr>
        <p:spPr>
          <a:xfrm rot="4389359">
            <a:off x="1489143" y="3934080"/>
            <a:ext cx="419858" cy="3682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E7186FC-3B0F-46F0-9D27-DB602FE86069}"/>
              </a:ext>
            </a:extLst>
          </p:cNvPr>
          <p:cNvGrpSpPr/>
          <p:nvPr/>
        </p:nvGrpSpPr>
        <p:grpSpPr>
          <a:xfrm>
            <a:off x="10265" y="1198093"/>
            <a:ext cx="1869197" cy="3182421"/>
            <a:chOff x="10265" y="1198093"/>
            <a:chExt cx="1869197" cy="318242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59890CB-93A9-46CD-B885-EDD596B6C099}"/>
                </a:ext>
              </a:extLst>
            </p:cNvPr>
            <p:cNvGrpSpPr/>
            <p:nvPr/>
          </p:nvGrpSpPr>
          <p:grpSpPr>
            <a:xfrm>
              <a:off x="10265" y="1198093"/>
              <a:ext cx="1095524" cy="2271347"/>
              <a:chOff x="10265" y="1198093"/>
              <a:chExt cx="1095524" cy="2271347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BCD8014-34A1-424F-96A4-A26F8F691FBB}"/>
                  </a:ext>
                </a:extLst>
              </p:cNvPr>
              <p:cNvSpPr/>
              <p:nvPr/>
            </p:nvSpPr>
            <p:spPr>
              <a:xfrm rot="19937746">
                <a:off x="194866" y="1683786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59BD72C-BD18-42E4-8097-F005AF496158}"/>
                  </a:ext>
                </a:extLst>
              </p:cNvPr>
              <p:cNvSpPr/>
              <p:nvPr/>
            </p:nvSpPr>
            <p:spPr>
              <a:xfrm rot="19937746">
                <a:off x="364893" y="2007582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7985C64-63F0-4C4D-BFA2-9CA809794432}"/>
                  </a:ext>
                </a:extLst>
              </p:cNvPr>
              <p:cNvSpPr/>
              <p:nvPr/>
            </p:nvSpPr>
            <p:spPr>
              <a:xfrm rot="19937746">
                <a:off x="704946" y="2655172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8298E720-C920-4B9C-8039-F81D66614926}"/>
                  </a:ext>
                </a:extLst>
              </p:cNvPr>
              <p:cNvSpPr/>
              <p:nvPr/>
            </p:nvSpPr>
            <p:spPr>
              <a:xfrm rot="19937746">
                <a:off x="874973" y="2978968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3C9A5FF-B27B-45B7-A372-3A5705754ED3}"/>
                  </a:ext>
                </a:extLst>
              </p:cNvPr>
              <p:cNvSpPr/>
              <p:nvPr/>
            </p:nvSpPr>
            <p:spPr>
              <a:xfrm rot="19937746">
                <a:off x="534920" y="2331377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DC417A1-2F8C-440E-9F64-2CC3C5B079AC}"/>
                  </a:ext>
                </a:extLst>
              </p:cNvPr>
              <p:cNvSpPr/>
              <p:nvPr/>
            </p:nvSpPr>
            <p:spPr>
              <a:xfrm rot="19937746">
                <a:off x="690373" y="2493275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1A372F26-E5AE-4413-B865-DBF7174F54E0}"/>
                  </a:ext>
                </a:extLst>
              </p:cNvPr>
              <p:cNvSpPr/>
              <p:nvPr/>
            </p:nvSpPr>
            <p:spPr>
              <a:xfrm rot="19937746">
                <a:off x="860400" y="2817070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B36D63A6-1172-44BE-A4DA-B819DE4006F2}"/>
                  </a:ext>
                </a:extLst>
              </p:cNvPr>
              <p:cNvSpPr/>
              <p:nvPr/>
            </p:nvSpPr>
            <p:spPr>
              <a:xfrm rot="19937746">
                <a:off x="1030429" y="3140869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702B742-12D0-4346-A84F-A0FB22904ED4}"/>
                  </a:ext>
                </a:extLst>
              </p:cNvPr>
              <p:cNvSpPr/>
              <p:nvPr/>
            </p:nvSpPr>
            <p:spPr>
              <a:xfrm rot="19937746">
                <a:off x="24839" y="1359991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369EBFEA-EBE2-4F03-B68C-7CAB295B964A}"/>
                  </a:ext>
                </a:extLst>
              </p:cNvPr>
              <p:cNvSpPr/>
              <p:nvPr/>
            </p:nvSpPr>
            <p:spPr>
              <a:xfrm rot="19937746">
                <a:off x="10265" y="1198093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A96DC390-58AC-44D1-87A0-980C8AFE1392}"/>
                  </a:ext>
                </a:extLst>
              </p:cNvPr>
              <p:cNvSpPr/>
              <p:nvPr/>
            </p:nvSpPr>
            <p:spPr>
              <a:xfrm rot="19937746">
                <a:off x="180292" y="1521888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D379A195-7938-4DC1-A9B8-6CBD82A63FF6}"/>
                  </a:ext>
                </a:extLst>
              </p:cNvPr>
              <p:cNvSpPr/>
              <p:nvPr/>
            </p:nvSpPr>
            <p:spPr>
              <a:xfrm rot="19937746">
                <a:off x="350319" y="1845684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C534B214-D0ED-4472-B3AD-786E8BA1B1A0}"/>
                  </a:ext>
                </a:extLst>
              </p:cNvPr>
              <p:cNvSpPr/>
              <p:nvPr/>
            </p:nvSpPr>
            <p:spPr>
              <a:xfrm rot="19937746">
                <a:off x="520346" y="2169479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57D8C7D-F436-4F8E-99B8-8007543B19D5}"/>
                </a:ext>
              </a:extLst>
            </p:cNvPr>
            <p:cNvSpPr/>
            <p:nvPr/>
          </p:nvSpPr>
          <p:spPr>
            <a:xfrm>
              <a:off x="810990" y="3312042"/>
              <a:ext cx="1068472" cy="1068472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83000">
                  <a:schemeClr val="accent4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188C9886-E13E-4065-BA6E-A3D115771848}"/>
              </a:ext>
            </a:extLst>
          </p:cNvPr>
          <p:cNvSpPr/>
          <p:nvPr/>
        </p:nvSpPr>
        <p:spPr>
          <a:xfrm>
            <a:off x="5451723" y="2059097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</a:rPr>
              <a:t>Text B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E181D1F-D0CD-4A30-A319-9FC6AFFE9ADC}"/>
              </a:ext>
            </a:extLst>
          </p:cNvPr>
          <p:cNvSpPr/>
          <p:nvPr/>
        </p:nvSpPr>
        <p:spPr>
          <a:xfrm>
            <a:off x="5451723" y="3190717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3"/>
                </a:solidFill>
              </a:rPr>
              <a:t>Text D</a:t>
            </a:r>
            <a:endParaRPr lang="ko-KR" altLang="en-US" sz="2800" b="1" dirty="0">
              <a:solidFill>
                <a:schemeClr val="accent3"/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DC8382A-48C2-4B8F-9230-ECD566D84C87}"/>
              </a:ext>
            </a:extLst>
          </p:cNvPr>
          <p:cNvGrpSpPr/>
          <p:nvPr/>
        </p:nvGrpSpPr>
        <p:grpSpPr>
          <a:xfrm>
            <a:off x="6913093" y="1981383"/>
            <a:ext cx="1601067" cy="678649"/>
            <a:chOff x="3233964" y="1954419"/>
            <a:chExt cx="1601067" cy="67864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5B09EBF-E09E-4E14-AB28-34F1B148CA00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402E4F6-D3A3-49A1-863C-468F0F94E647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32C9DB4-C570-43C4-9254-038905A35FAA}"/>
              </a:ext>
            </a:extLst>
          </p:cNvPr>
          <p:cNvGrpSpPr/>
          <p:nvPr/>
        </p:nvGrpSpPr>
        <p:grpSpPr>
          <a:xfrm>
            <a:off x="6913093" y="3106572"/>
            <a:ext cx="1601067" cy="678649"/>
            <a:chOff x="3233964" y="1954419"/>
            <a:chExt cx="1601067" cy="678649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7A3FEA9-F7E3-4402-B91F-6C1EA2FECDF4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D342C9D-FB4E-4B70-BD9A-925790FAFB88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457A18C1-53B8-4D7E-8F4F-7CED6DEB28F8}"/>
              </a:ext>
            </a:extLst>
          </p:cNvPr>
          <p:cNvSpPr/>
          <p:nvPr/>
        </p:nvSpPr>
        <p:spPr>
          <a:xfrm>
            <a:off x="2174466" y="2066726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Text A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5867A15-BA17-4E68-9738-C52E27E2B04A}"/>
              </a:ext>
            </a:extLst>
          </p:cNvPr>
          <p:cNvSpPr/>
          <p:nvPr/>
        </p:nvSpPr>
        <p:spPr>
          <a:xfrm>
            <a:off x="2174466" y="3179052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Text C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2BCE896-2B83-4C76-991D-983420AE6CF7}"/>
              </a:ext>
            </a:extLst>
          </p:cNvPr>
          <p:cNvGrpSpPr/>
          <p:nvPr/>
        </p:nvGrpSpPr>
        <p:grpSpPr>
          <a:xfrm>
            <a:off x="3635836" y="1976150"/>
            <a:ext cx="1601067" cy="678649"/>
            <a:chOff x="3233964" y="1954419"/>
            <a:chExt cx="1601067" cy="678649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FBF59E2-3063-4DC3-BA16-252B252A8C31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EFD22FB-A611-4A5D-9917-B6C8C3981CE6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4007424-C4C6-4203-B9C2-57A3B3C91CD8}"/>
              </a:ext>
            </a:extLst>
          </p:cNvPr>
          <p:cNvGrpSpPr/>
          <p:nvPr/>
        </p:nvGrpSpPr>
        <p:grpSpPr>
          <a:xfrm>
            <a:off x="3635836" y="3101338"/>
            <a:ext cx="1601067" cy="678649"/>
            <a:chOff x="3233964" y="1954419"/>
            <a:chExt cx="1601067" cy="67864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125C28D-3756-48B2-93F4-95D1812A3380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5621F1A-9963-4C11-8C94-1AEAD19A0DA9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422">
            <a:extLst>
              <a:ext uri="{FF2B5EF4-FFF2-40B4-BE49-F238E27FC236}">
                <a16:creationId xmlns:a16="http://schemas.microsoft.com/office/drawing/2014/main" id="{C2650C3F-BA83-4340-8B04-F6F8F324EB5C}"/>
              </a:ext>
            </a:extLst>
          </p:cNvPr>
          <p:cNvGrpSpPr/>
          <p:nvPr/>
        </p:nvGrpSpPr>
        <p:grpSpPr>
          <a:xfrm>
            <a:off x="8213124" y="5500607"/>
            <a:ext cx="2626990" cy="540633"/>
            <a:chOff x="2820026" y="4245399"/>
            <a:chExt cx="2626990" cy="540633"/>
          </a:xfrm>
          <a:solidFill>
            <a:schemeClr val="bg1">
              <a:lumMod val="85000"/>
            </a:schemeClr>
          </a:solidFill>
        </p:grpSpPr>
        <p:sp>
          <p:nvSpPr>
            <p:cNvPr id="4" name="Round Same Side Corner Rectangle 8">
              <a:extLst>
                <a:ext uri="{FF2B5EF4-FFF2-40B4-BE49-F238E27FC236}">
                  <a16:creationId xmlns:a16="http://schemas.microsoft.com/office/drawing/2014/main" id="{C1523F38-DE03-456B-AE95-F0943AB1C898}"/>
                </a:ext>
              </a:extLst>
            </p:cNvPr>
            <p:cNvSpPr/>
            <p:nvPr/>
          </p:nvSpPr>
          <p:spPr>
            <a:xfrm>
              <a:off x="28200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" name="Round Same Side Corner Rectangle 8">
              <a:extLst>
                <a:ext uri="{FF2B5EF4-FFF2-40B4-BE49-F238E27FC236}">
                  <a16:creationId xmlns:a16="http://schemas.microsoft.com/office/drawing/2014/main" id="{643C2F36-C6B3-4F27-B851-F83866AD0B70}"/>
                </a:ext>
              </a:extLst>
            </p:cNvPr>
            <p:cNvSpPr/>
            <p:nvPr/>
          </p:nvSpPr>
          <p:spPr>
            <a:xfrm>
              <a:off x="30891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" name="Round Same Side Corner Rectangle 8">
              <a:extLst>
                <a:ext uri="{FF2B5EF4-FFF2-40B4-BE49-F238E27FC236}">
                  <a16:creationId xmlns:a16="http://schemas.microsoft.com/office/drawing/2014/main" id="{34F2D1A2-A6A1-4DAA-A91F-E6E35ED1D4AF}"/>
                </a:ext>
              </a:extLst>
            </p:cNvPr>
            <p:cNvSpPr/>
            <p:nvPr/>
          </p:nvSpPr>
          <p:spPr>
            <a:xfrm>
              <a:off x="33581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" name="Round Same Side Corner Rectangle 8">
              <a:extLst>
                <a:ext uri="{FF2B5EF4-FFF2-40B4-BE49-F238E27FC236}">
                  <a16:creationId xmlns:a16="http://schemas.microsoft.com/office/drawing/2014/main" id="{59103795-EED8-4E94-B177-7C227C1F3F30}"/>
                </a:ext>
              </a:extLst>
            </p:cNvPr>
            <p:cNvSpPr/>
            <p:nvPr/>
          </p:nvSpPr>
          <p:spPr>
            <a:xfrm>
              <a:off x="36272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" name="Round Same Side Corner Rectangle 8">
              <a:extLst>
                <a:ext uri="{FF2B5EF4-FFF2-40B4-BE49-F238E27FC236}">
                  <a16:creationId xmlns:a16="http://schemas.microsoft.com/office/drawing/2014/main" id="{3D64BC28-BE51-498F-953C-D73C26A4C2A0}"/>
                </a:ext>
              </a:extLst>
            </p:cNvPr>
            <p:cNvSpPr/>
            <p:nvPr/>
          </p:nvSpPr>
          <p:spPr>
            <a:xfrm>
              <a:off x="389634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Round Same Side Corner Rectangle 8">
              <a:extLst>
                <a:ext uri="{FF2B5EF4-FFF2-40B4-BE49-F238E27FC236}">
                  <a16:creationId xmlns:a16="http://schemas.microsoft.com/office/drawing/2014/main" id="{A057C674-AC40-4219-A8B2-DB36799049B1}"/>
                </a:ext>
              </a:extLst>
            </p:cNvPr>
            <p:cNvSpPr/>
            <p:nvPr/>
          </p:nvSpPr>
          <p:spPr>
            <a:xfrm>
              <a:off x="41654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" name="Round Same Side Corner Rectangle 8">
              <a:extLst>
                <a:ext uri="{FF2B5EF4-FFF2-40B4-BE49-F238E27FC236}">
                  <a16:creationId xmlns:a16="http://schemas.microsoft.com/office/drawing/2014/main" id="{95A4E789-B616-495E-86F6-B7664984EA86}"/>
                </a:ext>
              </a:extLst>
            </p:cNvPr>
            <p:cNvSpPr/>
            <p:nvPr/>
          </p:nvSpPr>
          <p:spPr>
            <a:xfrm>
              <a:off x="44345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" name="Round Same Side Corner Rectangle 8">
              <a:extLst>
                <a:ext uri="{FF2B5EF4-FFF2-40B4-BE49-F238E27FC236}">
                  <a16:creationId xmlns:a16="http://schemas.microsoft.com/office/drawing/2014/main" id="{C03374C5-173D-4D48-A938-0D68B7CB7775}"/>
                </a:ext>
              </a:extLst>
            </p:cNvPr>
            <p:cNvSpPr/>
            <p:nvPr/>
          </p:nvSpPr>
          <p:spPr>
            <a:xfrm>
              <a:off x="47035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" name="Round Same Side Corner Rectangle 8">
              <a:extLst>
                <a:ext uri="{FF2B5EF4-FFF2-40B4-BE49-F238E27FC236}">
                  <a16:creationId xmlns:a16="http://schemas.microsoft.com/office/drawing/2014/main" id="{26D3EF87-375A-4972-92C8-2659F9F0037F}"/>
                </a:ext>
              </a:extLst>
            </p:cNvPr>
            <p:cNvSpPr/>
            <p:nvPr/>
          </p:nvSpPr>
          <p:spPr>
            <a:xfrm>
              <a:off x="49726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" name="Round Same Side Corner Rectangle 8">
              <a:extLst>
                <a:ext uri="{FF2B5EF4-FFF2-40B4-BE49-F238E27FC236}">
                  <a16:creationId xmlns:a16="http://schemas.microsoft.com/office/drawing/2014/main" id="{1EA2A1E4-AA91-4BDC-B0B9-01410EDC6BE3}"/>
                </a:ext>
              </a:extLst>
            </p:cNvPr>
            <p:cNvSpPr/>
            <p:nvPr/>
          </p:nvSpPr>
          <p:spPr>
            <a:xfrm>
              <a:off x="5241745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4" name="그룹 433">
            <a:extLst>
              <a:ext uri="{FF2B5EF4-FFF2-40B4-BE49-F238E27FC236}">
                <a16:creationId xmlns:a16="http://schemas.microsoft.com/office/drawing/2014/main" id="{1EE828F9-0C3F-4E3C-B6AF-37CEB73616E4}"/>
              </a:ext>
            </a:extLst>
          </p:cNvPr>
          <p:cNvGrpSpPr/>
          <p:nvPr/>
        </p:nvGrpSpPr>
        <p:grpSpPr>
          <a:xfrm>
            <a:off x="8213124" y="4816445"/>
            <a:ext cx="2626990" cy="540633"/>
            <a:chOff x="2820026" y="4245399"/>
            <a:chExt cx="2626990" cy="540633"/>
          </a:xfrm>
          <a:solidFill>
            <a:schemeClr val="accent2"/>
          </a:solidFill>
        </p:grpSpPr>
        <p:sp>
          <p:nvSpPr>
            <p:cNvPr id="15" name="Round Same Side Corner Rectangle 8">
              <a:extLst>
                <a:ext uri="{FF2B5EF4-FFF2-40B4-BE49-F238E27FC236}">
                  <a16:creationId xmlns:a16="http://schemas.microsoft.com/office/drawing/2014/main" id="{0E627F3F-7195-4DA8-B932-6C455E8C1328}"/>
                </a:ext>
              </a:extLst>
            </p:cNvPr>
            <p:cNvSpPr/>
            <p:nvPr/>
          </p:nvSpPr>
          <p:spPr>
            <a:xfrm>
              <a:off x="28200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" name="Round Same Side Corner Rectangle 8">
              <a:extLst>
                <a:ext uri="{FF2B5EF4-FFF2-40B4-BE49-F238E27FC236}">
                  <a16:creationId xmlns:a16="http://schemas.microsoft.com/office/drawing/2014/main" id="{BE928AB0-2936-4605-ADC8-0A7D5290E4F3}"/>
                </a:ext>
              </a:extLst>
            </p:cNvPr>
            <p:cNvSpPr/>
            <p:nvPr/>
          </p:nvSpPr>
          <p:spPr>
            <a:xfrm>
              <a:off x="30891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" name="Round Same Side Corner Rectangle 8">
              <a:extLst>
                <a:ext uri="{FF2B5EF4-FFF2-40B4-BE49-F238E27FC236}">
                  <a16:creationId xmlns:a16="http://schemas.microsoft.com/office/drawing/2014/main" id="{A358043F-E28D-42DC-B36C-AF9F88410DEF}"/>
                </a:ext>
              </a:extLst>
            </p:cNvPr>
            <p:cNvSpPr/>
            <p:nvPr/>
          </p:nvSpPr>
          <p:spPr>
            <a:xfrm>
              <a:off x="33581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" name="Round Same Side Corner Rectangle 8">
              <a:extLst>
                <a:ext uri="{FF2B5EF4-FFF2-40B4-BE49-F238E27FC236}">
                  <a16:creationId xmlns:a16="http://schemas.microsoft.com/office/drawing/2014/main" id="{89220A71-EE31-4565-A528-203695B5E6A8}"/>
                </a:ext>
              </a:extLst>
            </p:cNvPr>
            <p:cNvSpPr/>
            <p:nvPr/>
          </p:nvSpPr>
          <p:spPr>
            <a:xfrm>
              <a:off x="36272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Round Same Side Corner Rectangle 8">
              <a:extLst>
                <a:ext uri="{FF2B5EF4-FFF2-40B4-BE49-F238E27FC236}">
                  <a16:creationId xmlns:a16="http://schemas.microsoft.com/office/drawing/2014/main" id="{EAC291F7-53E1-4716-B564-BF6AA2D722CE}"/>
                </a:ext>
              </a:extLst>
            </p:cNvPr>
            <p:cNvSpPr/>
            <p:nvPr/>
          </p:nvSpPr>
          <p:spPr>
            <a:xfrm>
              <a:off x="389634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" name="Round Same Side Corner Rectangle 8">
              <a:extLst>
                <a:ext uri="{FF2B5EF4-FFF2-40B4-BE49-F238E27FC236}">
                  <a16:creationId xmlns:a16="http://schemas.microsoft.com/office/drawing/2014/main" id="{1138579D-DB0F-40F7-B320-B95728D7C471}"/>
                </a:ext>
              </a:extLst>
            </p:cNvPr>
            <p:cNvSpPr/>
            <p:nvPr/>
          </p:nvSpPr>
          <p:spPr>
            <a:xfrm>
              <a:off x="41654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" name="Round Same Side Corner Rectangle 8">
              <a:extLst>
                <a:ext uri="{FF2B5EF4-FFF2-40B4-BE49-F238E27FC236}">
                  <a16:creationId xmlns:a16="http://schemas.microsoft.com/office/drawing/2014/main" id="{3701F158-52F3-4197-8853-DF3B4A1F0805}"/>
                </a:ext>
              </a:extLst>
            </p:cNvPr>
            <p:cNvSpPr/>
            <p:nvPr/>
          </p:nvSpPr>
          <p:spPr>
            <a:xfrm>
              <a:off x="44345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" name="Round Same Side Corner Rectangle 8">
              <a:extLst>
                <a:ext uri="{FF2B5EF4-FFF2-40B4-BE49-F238E27FC236}">
                  <a16:creationId xmlns:a16="http://schemas.microsoft.com/office/drawing/2014/main" id="{562DC37B-7C0D-4993-8D2C-5D35E15ED815}"/>
                </a:ext>
              </a:extLst>
            </p:cNvPr>
            <p:cNvSpPr/>
            <p:nvPr/>
          </p:nvSpPr>
          <p:spPr>
            <a:xfrm>
              <a:off x="47035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" name="Round Same Side Corner Rectangle 8">
              <a:extLst>
                <a:ext uri="{FF2B5EF4-FFF2-40B4-BE49-F238E27FC236}">
                  <a16:creationId xmlns:a16="http://schemas.microsoft.com/office/drawing/2014/main" id="{04B9753E-1F4F-4262-BE05-F7810D6D37E7}"/>
                </a:ext>
              </a:extLst>
            </p:cNvPr>
            <p:cNvSpPr/>
            <p:nvPr/>
          </p:nvSpPr>
          <p:spPr>
            <a:xfrm>
              <a:off x="49726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" name="Round Same Side Corner Rectangle 8">
              <a:extLst>
                <a:ext uri="{FF2B5EF4-FFF2-40B4-BE49-F238E27FC236}">
                  <a16:creationId xmlns:a16="http://schemas.microsoft.com/office/drawing/2014/main" id="{A2D7F923-6758-422F-B6AB-8C765CCD42A9}"/>
                </a:ext>
              </a:extLst>
            </p:cNvPr>
            <p:cNvSpPr/>
            <p:nvPr/>
          </p:nvSpPr>
          <p:spPr>
            <a:xfrm>
              <a:off x="5241745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302" name="TextBox 301">
            <a:extLst>
              <a:ext uri="{FF2B5EF4-FFF2-40B4-BE49-F238E27FC236}">
                <a16:creationId xmlns:a16="http://schemas.microsoft.com/office/drawing/2014/main" id="{68BA883F-2921-41A9-B30B-1CEC47D4836D}"/>
              </a:ext>
            </a:extLst>
          </p:cNvPr>
          <p:cNvSpPr txBox="1"/>
          <p:nvPr/>
        </p:nvSpPr>
        <p:spPr>
          <a:xfrm>
            <a:off x="6218805" y="2146318"/>
            <a:ext cx="5285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ADBA3231-74F2-4689-AD6F-D6786C785806}"/>
              </a:ext>
            </a:extLst>
          </p:cNvPr>
          <p:cNvSpPr txBox="1"/>
          <p:nvPr/>
        </p:nvSpPr>
        <p:spPr>
          <a:xfrm>
            <a:off x="6218804" y="1815885"/>
            <a:ext cx="5285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B20B3FEE-8EE1-441D-AD6B-A3CF09022A0D}"/>
              </a:ext>
            </a:extLst>
          </p:cNvPr>
          <p:cNvGrpSpPr/>
          <p:nvPr/>
        </p:nvGrpSpPr>
        <p:grpSpPr>
          <a:xfrm>
            <a:off x="6594779" y="4758408"/>
            <a:ext cx="1188000" cy="1309349"/>
            <a:chOff x="935223" y="1831619"/>
            <a:chExt cx="1188000" cy="1309349"/>
          </a:xfrm>
        </p:grpSpPr>
        <p:sp>
          <p:nvSpPr>
            <p:cNvPr id="305" name="Hexagon 304">
              <a:extLst>
                <a:ext uri="{FF2B5EF4-FFF2-40B4-BE49-F238E27FC236}">
                  <a16:creationId xmlns:a16="http://schemas.microsoft.com/office/drawing/2014/main" id="{E3469DF3-B481-4B3F-85DB-F7B14DCED563}"/>
                </a:ext>
              </a:extLst>
            </p:cNvPr>
            <p:cNvSpPr/>
            <p:nvPr/>
          </p:nvSpPr>
          <p:spPr>
            <a:xfrm rot="16200000">
              <a:off x="881223" y="1898968"/>
              <a:ext cx="1296000" cy="1188000"/>
            </a:xfrm>
            <a:prstGeom prst="hexagon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Rectangle 69">
              <a:extLst>
                <a:ext uri="{FF2B5EF4-FFF2-40B4-BE49-F238E27FC236}">
                  <a16:creationId xmlns:a16="http://schemas.microsoft.com/office/drawing/2014/main" id="{9808EAE8-B95D-45D8-8CEE-2BADEE31855D}"/>
                </a:ext>
              </a:extLst>
            </p:cNvPr>
            <p:cNvSpPr/>
            <p:nvPr/>
          </p:nvSpPr>
          <p:spPr>
            <a:xfrm>
              <a:off x="935223" y="1831619"/>
              <a:ext cx="1188000" cy="468878"/>
            </a:xfrm>
            <a:custGeom>
              <a:avLst/>
              <a:gdLst/>
              <a:ahLst/>
              <a:cxnLst/>
              <a:rect l="l" t="t" r="r" b="b"/>
              <a:pathLst>
                <a:path w="1188000" h="468878">
                  <a:moveTo>
                    <a:pt x="0" y="340073"/>
                  </a:moveTo>
                  <a:lnTo>
                    <a:pt x="1188000" y="340073"/>
                  </a:lnTo>
                  <a:lnTo>
                    <a:pt x="1188000" y="468878"/>
                  </a:lnTo>
                  <a:lnTo>
                    <a:pt x="0" y="468878"/>
                  </a:lnTo>
                  <a:close/>
                  <a:moveTo>
                    <a:pt x="594000" y="0"/>
                  </a:moveTo>
                  <a:lnTo>
                    <a:pt x="1188000" y="308998"/>
                  </a:lnTo>
                  <a:lnTo>
                    <a:pt x="0" y="308998"/>
                  </a:lnTo>
                  <a:close/>
                </a:path>
              </a:pathLst>
            </a:custGeom>
            <a:solidFill>
              <a:schemeClr val="accent2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7" name="TextBox 306">
            <a:extLst>
              <a:ext uri="{FF2B5EF4-FFF2-40B4-BE49-F238E27FC236}">
                <a16:creationId xmlns:a16="http://schemas.microsoft.com/office/drawing/2014/main" id="{747D9144-2FF6-4AAA-A172-8E5F1321CF86}"/>
              </a:ext>
            </a:extLst>
          </p:cNvPr>
          <p:cNvSpPr txBox="1"/>
          <p:nvPr/>
        </p:nvSpPr>
        <p:spPr>
          <a:xfrm>
            <a:off x="6614461" y="4943596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6223EFEE-14E9-4BB4-A916-6883735DDB26}"/>
              </a:ext>
            </a:extLst>
          </p:cNvPr>
          <p:cNvGrpSpPr/>
          <p:nvPr/>
        </p:nvGrpSpPr>
        <p:grpSpPr>
          <a:xfrm>
            <a:off x="1205518" y="4758408"/>
            <a:ext cx="1188000" cy="1309349"/>
            <a:chOff x="935223" y="1831619"/>
            <a:chExt cx="1188000" cy="1309349"/>
          </a:xfrm>
        </p:grpSpPr>
        <p:sp>
          <p:nvSpPr>
            <p:cNvPr id="309" name="Hexagon 308">
              <a:extLst>
                <a:ext uri="{FF2B5EF4-FFF2-40B4-BE49-F238E27FC236}">
                  <a16:creationId xmlns:a16="http://schemas.microsoft.com/office/drawing/2014/main" id="{755E0038-F38C-4B4C-A0B6-D6AAC660329A}"/>
                </a:ext>
              </a:extLst>
            </p:cNvPr>
            <p:cNvSpPr/>
            <p:nvPr/>
          </p:nvSpPr>
          <p:spPr>
            <a:xfrm rot="16200000">
              <a:off x="881223" y="1898968"/>
              <a:ext cx="1296000" cy="1188000"/>
            </a:xfrm>
            <a:prstGeom prst="hexagon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Rectangle 69">
              <a:extLst>
                <a:ext uri="{FF2B5EF4-FFF2-40B4-BE49-F238E27FC236}">
                  <a16:creationId xmlns:a16="http://schemas.microsoft.com/office/drawing/2014/main" id="{21098403-FA24-44BB-B40E-3A0904A113B1}"/>
                </a:ext>
              </a:extLst>
            </p:cNvPr>
            <p:cNvSpPr/>
            <p:nvPr/>
          </p:nvSpPr>
          <p:spPr>
            <a:xfrm>
              <a:off x="935223" y="1831619"/>
              <a:ext cx="1188000" cy="468878"/>
            </a:xfrm>
            <a:custGeom>
              <a:avLst/>
              <a:gdLst/>
              <a:ahLst/>
              <a:cxnLst/>
              <a:rect l="l" t="t" r="r" b="b"/>
              <a:pathLst>
                <a:path w="1188000" h="468878">
                  <a:moveTo>
                    <a:pt x="0" y="340073"/>
                  </a:moveTo>
                  <a:lnTo>
                    <a:pt x="1188000" y="340073"/>
                  </a:lnTo>
                  <a:lnTo>
                    <a:pt x="1188000" y="468878"/>
                  </a:lnTo>
                  <a:lnTo>
                    <a:pt x="0" y="468878"/>
                  </a:lnTo>
                  <a:close/>
                  <a:moveTo>
                    <a:pt x="594000" y="0"/>
                  </a:moveTo>
                  <a:lnTo>
                    <a:pt x="1188000" y="308998"/>
                  </a:lnTo>
                  <a:lnTo>
                    <a:pt x="0" y="308998"/>
                  </a:lnTo>
                  <a:close/>
                </a:path>
              </a:pathLst>
            </a:custGeom>
            <a:solidFill>
              <a:schemeClr val="accent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1" name="TextBox 310">
            <a:extLst>
              <a:ext uri="{FF2B5EF4-FFF2-40B4-BE49-F238E27FC236}">
                <a16:creationId xmlns:a16="http://schemas.microsoft.com/office/drawing/2014/main" id="{7B0B38E3-D6C4-4FF2-AD3B-F5B5465E08B9}"/>
              </a:ext>
            </a:extLst>
          </p:cNvPr>
          <p:cNvSpPr txBox="1"/>
          <p:nvPr/>
        </p:nvSpPr>
        <p:spPr>
          <a:xfrm>
            <a:off x="1331466" y="5354321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75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715B5DC4-67E1-40FD-84A3-27EA82EAEF61}"/>
              </a:ext>
            </a:extLst>
          </p:cNvPr>
          <p:cNvSpPr txBox="1"/>
          <p:nvPr/>
        </p:nvSpPr>
        <p:spPr>
          <a:xfrm>
            <a:off x="6720727" y="5354321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85FC828-507A-4507-9DAA-7D719BC0A5BF}"/>
              </a:ext>
            </a:extLst>
          </p:cNvPr>
          <p:cNvSpPr txBox="1"/>
          <p:nvPr/>
        </p:nvSpPr>
        <p:spPr>
          <a:xfrm>
            <a:off x="1225200" y="4943596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A2596BF7-706F-4F64-A7C9-436E3AAAB057}"/>
              </a:ext>
            </a:extLst>
          </p:cNvPr>
          <p:cNvSpPr txBox="1"/>
          <p:nvPr/>
        </p:nvSpPr>
        <p:spPr>
          <a:xfrm>
            <a:off x="8524734" y="3899514"/>
            <a:ext cx="2915249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5" name="그룹 286">
            <a:extLst>
              <a:ext uri="{FF2B5EF4-FFF2-40B4-BE49-F238E27FC236}">
                <a16:creationId xmlns:a16="http://schemas.microsoft.com/office/drawing/2014/main" id="{01B48629-EB2D-437A-90AE-040F11939EA7}"/>
              </a:ext>
            </a:extLst>
          </p:cNvPr>
          <p:cNvGrpSpPr/>
          <p:nvPr/>
        </p:nvGrpSpPr>
        <p:grpSpPr>
          <a:xfrm>
            <a:off x="2820026" y="5500607"/>
            <a:ext cx="2626990" cy="540633"/>
            <a:chOff x="2820026" y="4245399"/>
            <a:chExt cx="2626990" cy="540633"/>
          </a:xfrm>
        </p:grpSpPr>
        <p:sp>
          <p:nvSpPr>
            <p:cNvPr id="316" name="Round Same Side Corner Rectangle 8">
              <a:extLst>
                <a:ext uri="{FF2B5EF4-FFF2-40B4-BE49-F238E27FC236}">
                  <a16:creationId xmlns:a16="http://schemas.microsoft.com/office/drawing/2014/main" id="{695FD953-C6D4-4D24-B7C7-250857499CE2}"/>
                </a:ext>
              </a:extLst>
            </p:cNvPr>
            <p:cNvSpPr/>
            <p:nvPr/>
          </p:nvSpPr>
          <p:spPr>
            <a:xfrm>
              <a:off x="28200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7" name="Round Same Side Corner Rectangle 8">
              <a:extLst>
                <a:ext uri="{FF2B5EF4-FFF2-40B4-BE49-F238E27FC236}">
                  <a16:creationId xmlns:a16="http://schemas.microsoft.com/office/drawing/2014/main" id="{0200B433-B98F-4832-A01B-BF8CFB001344}"/>
                </a:ext>
              </a:extLst>
            </p:cNvPr>
            <p:cNvSpPr/>
            <p:nvPr/>
          </p:nvSpPr>
          <p:spPr>
            <a:xfrm>
              <a:off x="30891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8" name="Round Same Side Corner Rectangle 8">
              <a:extLst>
                <a:ext uri="{FF2B5EF4-FFF2-40B4-BE49-F238E27FC236}">
                  <a16:creationId xmlns:a16="http://schemas.microsoft.com/office/drawing/2014/main" id="{4FDB313F-0CA4-4EEB-A70E-8977ECEF895D}"/>
                </a:ext>
              </a:extLst>
            </p:cNvPr>
            <p:cNvSpPr/>
            <p:nvPr/>
          </p:nvSpPr>
          <p:spPr>
            <a:xfrm>
              <a:off x="33581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9" name="Round Same Side Corner Rectangle 8">
              <a:extLst>
                <a:ext uri="{FF2B5EF4-FFF2-40B4-BE49-F238E27FC236}">
                  <a16:creationId xmlns:a16="http://schemas.microsoft.com/office/drawing/2014/main" id="{C4FA4691-87FD-43F9-A43E-AA43D6A769D9}"/>
                </a:ext>
              </a:extLst>
            </p:cNvPr>
            <p:cNvSpPr/>
            <p:nvPr/>
          </p:nvSpPr>
          <p:spPr>
            <a:xfrm>
              <a:off x="36272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0" name="Round Same Side Corner Rectangle 8">
              <a:extLst>
                <a:ext uri="{FF2B5EF4-FFF2-40B4-BE49-F238E27FC236}">
                  <a16:creationId xmlns:a16="http://schemas.microsoft.com/office/drawing/2014/main" id="{B1C1F840-1605-442D-9252-04F8AC8D5F1B}"/>
                </a:ext>
              </a:extLst>
            </p:cNvPr>
            <p:cNvSpPr/>
            <p:nvPr/>
          </p:nvSpPr>
          <p:spPr>
            <a:xfrm>
              <a:off x="389634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1" name="Round Same Side Corner Rectangle 8">
              <a:extLst>
                <a:ext uri="{FF2B5EF4-FFF2-40B4-BE49-F238E27FC236}">
                  <a16:creationId xmlns:a16="http://schemas.microsoft.com/office/drawing/2014/main" id="{DDCD8479-AFB8-434D-9153-1F1535A7D40B}"/>
                </a:ext>
              </a:extLst>
            </p:cNvPr>
            <p:cNvSpPr/>
            <p:nvPr/>
          </p:nvSpPr>
          <p:spPr>
            <a:xfrm>
              <a:off x="41654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2" name="Round Same Side Corner Rectangle 8">
              <a:extLst>
                <a:ext uri="{FF2B5EF4-FFF2-40B4-BE49-F238E27FC236}">
                  <a16:creationId xmlns:a16="http://schemas.microsoft.com/office/drawing/2014/main" id="{C7D29266-B8F3-4FB0-91E6-FC0D134EB312}"/>
                </a:ext>
              </a:extLst>
            </p:cNvPr>
            <p:cNvSpPr/>
            <p:nvPr/>
          </p:nvSpPr>
          <p:spPr>
            <a:xfrm>
              <a:off x="44345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3" name="Round Same Side Corner Rectangle 8">
              <a:extLst>
                <a:ext uri="{FF2B5EF4-FFF2-40B4-BE49-F238E27FC236}">
                  <a16:creationId xmlns:a16="http://schemas.microsoft.com/office/drawing/2014/main" id="{B0D638B0-B4F3-49B9-8DC5-C3F657C879AC}"/>
                </a:ext>
              </a:extLst>
            </p:cNvPr>
            <p:cNvSpPr/>
            <p:nvPr/>
          </p:nvSpPr>
          <p:spPr>
            <a:xfrm>
              <a:off x="47035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4" name="Round Same Side Corner Rectangle 8">
              <a:extLst>
                <a:ext uri="{FF2B5EF4-FFF2-40B4-BE49-F238E27FC236}">
                  <a16:creationId xmlns:a16="http://schemas.microsoft.com/office/drawing/2014/main" id="{9F9C1ED3-4321-4901-84B0-73DCA384DD38}"/>
                </a:ext>
              </a:extLst>
            </p:cNvPr>
            <p:cNvSpPr/>
            <p:nvPr/>
          </p:nvSpPr>
          <p:spPr>
            <a:xfrm>
              <a:off x="49726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5" name="Round Same Side Corner Rectangle 8">
              <a:extLst>
                <a:ext uri="{FF2B5EF4-FFF2-40B4-BE49-F238E27FC236}">
                  <a16:creationId xmlns:a16="http://schemas.microsoft.com/office/drawing/2014/main" id="{1502895C-E0FB-4E23-8FBC-976BA989F479}"/>
                </a:ext>
              </a:extLst>
            </p:cNvPr>
            <p:cNvSpPr/>
            <p:nvPr/>
          </p:nvSpPr>
          <p:spPr>
            <a:xfrm>
              <a:off x="5241745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26" name="그룹 411">
            <a:extLst>
              <a:ext uri="{FF2B5EF4-FFF2-40B4-BE49-F238E27FC236}">
                <a16:creationId xmlns:a16="http://schemas.microsoft.com/office/drawing/2014/main" id="{393D6BFF-189F-4371-955E-428A953CBE83}"/>
              </a:ext>
            </a:extLst>
          </p:cNvPr>
          <p:cNvGrpSpPr/>
          <p:nvPr/>
        </p:nvGrpSpPr>
        <p:grpSpPr>
          <a:xfrm>
            <a:off x="2820026" y="4816445"/>
            <a:ext cx="2626990" cy="540633"/>
            <a:chOff x="2820026" y="4245399"/>
            <a:chExt cx="2626990" cy="540633"/>
          </a:xfrm>
        </p:grpSpPr>
        <p:sp>
          <p:nvSpPr>
            <p:cNvPr id="327" name="Round Same Side Corner Rectangle 8">
              <a:extLst>
                <a:ext uri="{FF2B5EF4-FFF2-40B4-BE49-F238E27FC236}">
                  <a16:creationId xmlns:a16="http://schemas.microsoft.com/office/drawing/2014/main" id="{61A88D89-D397-4F01-AEBA-190002C9AEFF}"/>
                </a:ext>
              </a:extLst>
            </p:cNvPr>
            <p:cNvSpPr/>
            <p:nvPr/>
          </p:nvSpPr>
          <p:spPr>
            <a:xfrm>
              <a:off x="28200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8" name="Round Same Side Corner Rectangle 8">
              <a:extLst>
                <a:ext uri="{FF2B5EF4-FFF2-40B4-BE49-F238E27FC236}">
                  <a16:creationId xmlns:a16="http://schemas.microsoft.com/office/drawing/2014/main" id="{1693FC85-0C3E-4391-8A39-15199A2392BB}"/>
                </a:ext>
              </a:extLst>
            </p:cNvPr>
            <p:cNvSpPr/>
            <p:nvPr/>
          </p:nvSpPr>
          <p:spPr>
            <a:xfrm>
              <a:off x="30891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9" name="Round Same Side Corner Rectangle 8">
              <a:extLst>
                <a:ext uri="{FF2B5EF4-FFF2-40B4-BE49-F238E27FC236}">
                  <a16:creationId xmlns:a16="http://schemas.microsoft.com/office/drawing/2014/main" id="{FEE8A930-464E-4D47-8E80-7044B497A4FF}"/>
                </a:ext>
              </a:extLst>
            </p:cNvPr>
            <p:cNvSpPr/>
            <p:nvPr/>
          </p:nvSpPr>
          <p:spPr>
            <a:xfrm>
              <a:off x="33581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0" name="Round Same Side Corner Rectangle 8">
              <a:extLst>
                <a:ext uri="{FF2B5EF4-FFF2-40B4-BE49-F238E27FC236}">
                  <a16:creationId xmlns:a16="http://schemas.microsoft.com/office/drawing/2014/main" id="{533019F0-2806-4537-A227-9A481CC1394A}"/>
                </a:ext>
              </a:extLst>
            </p:cNvPr>
            <p:cNvSpPr/>
            <p:nvPr/>
          </p:nvSpPr>
          <p:spPr>
            <a:xfrm>
              <a:off x="36272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1" name="Round Same Side Corner Rectangle 8">
              <a:extLst>
                <a:ext uri="{FF2B5EF4-FFF2-40B4-BE49-F238E27FC236}">
                  <a16:creationId xmlns:a16="http://schemas.microsoft.com/office/drawing/2014/main" id="{BCD98573-39A7-4865-9936-62B851F6ADA6}"/>
                </a:ext>
              </a:extLst>
            </p:cNvPr>
            <p:cNvSpPr/>
            <p:nvPr/>
          </p:nvSpPr>
          <p:spPr>
            <a:xfrm>
              <a:off x="389634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2" name="Round Same Side Corner Rectangle 8">
              <a:extLst>
                <a:ext uri="{FF2B5EF4-FFF2-40B4-BE49-F238E27FC236}">
                  <a16:creationId xmlns:a16="http://schemas.microsoft.com/office/drawing/2014/main" id="{EE5DB249-4F12-4215-B957-92C7AD9EF889}"/>
                </a:ext>
              </a:extLst>
            </p:cNvPr>
            <p:cNvSpPr/>
            <p:nvPr/>
          </p:nvSpPr>
          <p:spPr>
            <a:xfrm>
              <a:off x="416542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3" name="Round Same Side Corner Rectangle 8">
              <a:extLst>
                <a:ext uri="{FF2B5EF4-FFF2-40B4-BE49-F238E27FC236}">
                  <a16:creationId xmlns:a16="http://schemas.microsoft.com/office/drawing/2014/main" id="{4E63AF6F-F780-4CB0-9CD7-8626707651F5}"/>
                </a:ext>
              </a:extLst>
            </p:cNvPr>
            <p:cNvSpPr/>
            <p:nvPr/>
          </p:nvSpPr>
          <p:spPr>
            <a:xfrm>
              <a:off x="443450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4" name="Round Same Side Corner Rectangle 8">
              <a:extLst>
                <a:ext uri="{FF2B5EF4-FFF2-40B4-BE49-F238E27FC236}">
                  <a16:creationId xmlns:a16="http://schemas.microsoft.com/office/drawing/2014/main" id="{6DEDE720-102F-460D-B45C-6F0082D4400E}"/>
                </a:ext>
              </a:extLst>
            </p:cNvPr>
            <p:cNvSpPr/>
            <p:nvPr/>
          </p:nvSpPr>
          <p:spPr>
            <a:xfrm>
              <a:off x="470358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5" name="Round Same Side Corner Rectangle 8">
              <a:extLst>
                <a:ext uri="{FF2B5EF4-FFF2-40B4-BE49-F238E27FC236}">
                  <a16:creationId xmlns:a16="http://schemas.microsoft.com/office/drawing/2014/main" id="{AA103335-ADC9-46CC-9E97-CD2117EC8DDE}"/>
                </a:ext>
              </a:extLst>
            </p:cNvPr>
            <p:cNvSpPr/>
            <p:nvPr/>
          </p:nvSpPr>
          <p:spPr>
            <a:xfrm>
              <a:off x="4972666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6" name="Round Same Side Corner Rectangle 8">
              <a:extLst>
                <a:ext uri="{FF2B5EF4-FFF2-40B4-BE49-F238E27FC236}">
                  <a16:creationId xmlns:a16="http://schemas.microsoft.com/office/drawing/2014/main" id="{37F7E220-578A-40BF-A191-711B0E8F1D7D}"/>
                </a:ext>
              </a:extLst>
            </p:cNvPr>
            <p:cNvSpPr/>
            <p:nvPr/>
          </p:nvSpPr>
          <p:spPr>
            <a:xfrm>
              <a:off x="5241745" y="4245399"/>
              <a:ext cx="205271" cy="54063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37" name="그룹 10">
            <a:extLst>
              <a:ext uri="{FF2B5EF4-FFF2-40B4-BE49-F238E27FC236}">
                <a16:creationId xmlns:a16="http://schemas.microsoft.com/office/drawing/2014/main" id="{A66F86D9-7296-415A-8DF9-F664D40BB33A}"/>
              </a:ext>
            </a:extLst>
          </p:cNvPr>
          <p:cNvGrpSpPr/>
          <p:nvPr/>
        </p:nvGrpSpPr>
        <p:grpSpPr>
          <a:xfrm>
            <a:off x="652811" y="1630714"/>
            <a:ext cx="5410749" cy="318336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38" name="Freeform 8">
              <a:extLst>
                <a:ext uri="{FF2B5EF4-FFF2-40B4-BE49-F238E27FC236}">
                  <a16:creationId xmlns:a16="http://schemas.microsoft.com/office/drawing/2014/main" id="{0E0F4056-F9DA-40BE-8921-D57F708E88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9">
              <a:extLst>
                <a:ext uri="{FF2B5EF4-FFF2-40B4-BE49-F238E27FC236}">
                  <a16:creationId xmlns:a16="http://schemas.microsoft.com/office/drawing/2014/main" id="{C03B684E-CBC6-49CF-8840-51AD394BDF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0">
              <a:extLst>
                <a:ext uri="{FF2B5EF4-FFF2-40B4-BE49-F238E27FC236}">
                  <a16:creationId xmlns:a16="http://schemas.microsoft.com/office/drawing/2014/main" id="{0210BCCC-16D6-4417-A324-F559EE4073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1">
              <a:extLst>
                <a:ext uri="{FF2B5EF4-FFF2-40B4-BE49-F238E27FC236}">
                  <a16:creationId xmlns:a16="http://schemas.microsoft.com/office/drawing/2014/main" id="{E508F178-9445-413E-8A59-361DA82BE6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42" name="Speech Bubble: Rectangle 341">
            <a:extLst>
              <a:ext uri="{FF2B5EF4-FFF2-40B4-BE49-F238E27FC236}">
                <a16:creationId xmlns:a16="http://schemas.microsoft.com/office/drawing/2014/main" id="{D53AC748-70A8-4D36-B30C-BF5ACE4DFDD5}"/>
              </a:ext>
            </a:extLst>
          </p:cNvPr>
          <p:cNvSpPr/>
          <p:nvPr/>
        </p:nvSpPr>
        <p:spPr>
          <a:xfrm>
            <a:off x="1290543" y="2191647"/>
            <a:ext cx="841216" cy="531223"/>
          </a:xfrm>
          <a:prstGeom prst="wedgeRectCallout">
            <a:avLst>
              <a:gd name="adj1" fmla="val -5304"/>
              <a:gd name="adj2" fmla="val 887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3ED1CFCD-FB25-44A9-90B3-02142D89F600}"/>
              </a:ext>
            </a:extLst>
          </p:cNvPr>
          <p:cNvSpPr txBox="1"/>
          <p:nvPr/>
        </p:nvSpPr>
        <p:spPr>
          <a:xfrm>
            <a:off x="1243099" y="223980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75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4" name="Speech Bubble: Rectangle 343">
            <a:extLst>
              <a:ext uri="{FF2B5EF4-FFF2-40B4-BE49-F238E27FC236}">
                <a16:creationId xmlns:a16="http://schemas.microsoft.com/office/drawing/2014/main" id="{717C8B2D-50D0-46EE-A810-501AF4BAEFBD}"/>
              </a:ext>
            </a:extLst>
          </p:cNvPr>
          <p:cNvSpPr/>
          <p:nvPr/>
        </p:nvSpPr>
        <p:spPr>
          <a:xfrm flipH="1">
            <a:off x="4468034" y="2343229"/>
            <a:ext cx="841216" cy="531223"/>
          </a:xfrm>
          <a:prstGeom prst="wedgeRectCallout">
            <a:avLst>
              <a:gd name="adj1" fmla="val -5304"/>
              <a:gd name="adj2" fmla="val 887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9FD98FEA-92F0-4CCB-A3C7-CBD61149FE3A}"/>
              </a:ext>
            </a:extLst>
          </p:cNvPr>
          <p:cNvSpPr txBox="1"/>
          <p:nvPr/>
        </p:nvSpPr>
        <p:spPr>
          <a:xfrm>
            <a:off x="4420590" y="2391385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60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C4AD7F-3088-45EF-8231-2CF539620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98146"/>
              </p:ext>
            </p:extLst>
          </p:nvPr>
        </p:nvGraphicFramePr>
        <p:xfrm>
          <a:off x="783361" y="1705130"/>
          <a:ext cx="32656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88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245925-9845-4213-81B7-7FF2368BE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18297"/>
              </p:ext>
            </p:extLst>
          </p:nvPr>
        </p:nvGraphicFramePr>
        <p:xfrm>
          <a:off x="4463185" y="1705130"/>
          <a:ext cx="32656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88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C0C53C8-AECA-424A-8EDF-11614748D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75186"/>
              </p:ext>
            </p:extLst>
          </p:nvPr>
        </p:nvGraphicFramePr>
        <p:xfrm>
          <a:off x="8143009" y="1705130"/>
          <a:ext cx="32656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88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D1B3C7C-9ED1-4B5B-B8EB-3298F3F60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47809"/>
              </p:ext>
            </p:extLst>
          </p:nvPr>
        </p:nvGraphicFramePr>
        <p:xfrm>
          <a:off x="783361" y="4128458"/>
          <a:ext cx="32656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88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9D9D2E-B4E8-4FC6-A3F2-E35F4CC19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467659"/>
              </p:ext>
            </p:extLst>
          </p:nvPr>
        </p:nvGraphicFramePr>
        <p:xfrm>
          <a:off x="4463185" y="4128458"/>
          <a:ext cx="32656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88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202DE14-F020-4258-9392-633CEE480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59413"/>
              </p:ext>
            </p:extLst>
          </p:nvPr>
        </p:nvGraphicFramePr>
        <p:xfrm>
          <a:off x="8143009" y="4128458"/>
          <a:ext cx="32656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88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F1960D7-CE1B-49DE-9BD9-45F973B6B1E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2ECF1-E975-4C6F-B048-1904BBBD29AD}"/>
              </a:ext>
            </a:extLst>
          </p:cNvPr>
          <p:cNvSpPr txBox="1"/>
          <p:nvPr/>
        </p:nvSpPr>
        <p:spPr>
          <a:xfrm>
            <a:off x="571757" y="2494140"/>
            <a:ext cx="5132269" cy="156966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Reports and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Reports and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A770D-1E0F-473C-BD46-0565376BF6EB}"/>
              </a:ext>
            </a:extLst>
          </p:cNvPr>
          <p:cNvSpPr txBox="1"/>
          <p:nvPr/>
        </p:nvSpPr>
        <p:spPr>
          <a:xfrm>
            <a:off x="2006098" y="4624908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BC18D-E8E3-4379-93CE-9134BA833181}"/>
              </a:ext>
            </a:extLst>
          </p:cNvPr>
          <p:cNvSpPr txBox="1"/>
          <p:nvPr/>
        </p:nvSpPr>
        <p:spPr>
          <a:xfrm>
            <a:off x="2006098" y="4966764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B931F-20C4-4F58-BD6D-A3AA118BBE2B}"/>
              </a:ext>
            </a:extLst>
          </p:cNvPr>
          <p:cNvSpPr txBox="1"/>
          <p:nvPr/>
        </p:nvSpPr>
        <p:spPr>
          <a:xfrm>
            <a:off x="2006098" y="5992332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0CC1F-13EC-4CAB-9323-3010603900A6}"/>
              </a:ext>
            </a:extLst>
          </p:cNvPr>
          <p:cNvSpPr txBox="1"/>
          <p:nvPr/>
        </p:nvSpPr>
        <p:spPr>
          <a:xfrm>
            <a:off x="2006098" y="5650476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FE72B-6BF2-400F-8569-BF0FF68230DE}"/>
              </a:ext>
            </a:extLst>
          </p:cNvPr>
          <p:cNvSpPr txBox="1"/>
          <p:nvPr/>
        </p:nvSpPr>
        <p:spPr>
          <a:xfrm>
            <a:off x="2006098" y="5308620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</a:t>
            </a:r>
          </a:p>
        </p:txBody>
      </p:sp>
      <p:sp>
        <p:nvSpPr>
          <p:cNvPr id="12" name="Block Arc 14">
            <a:extLst>
              <a:ext uri="{FF2B5EF4-FFF2-40B4-BE49-F238E27FC236}">
                <a16:creationId xmlns:a16="http://schemas.microsoft.com/office/drawing/2014/main" id="{C5AB9397-443C-4C48-904F-14EAD8A19D02}"/>
              </a:ext>
            </a:extLst>
          </p:cNvPr>
          <p:cNvSpPr/>
          <p:nvPr/>
        </p:nvSpPr>
        <p:spPr>
          <a:xfrm rot="16200000">
            <a:off x="5167643" y="5029576"/>
            <a:ext cx="280910" cy="2810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ound Same Side Corner Rectangle 21">
            <a:extLst>
              <a:ext uri="{FF2B5EF4-FFF2-40B4-BE49-F238E27FC236}">
                <a16:creationId xmlns:a16="http://schemas.microsoft.com/office/drawing/2014/main" id="{F7E70656-1957-44E8-AE3E-5AE604004359}"/>
              </a:ext>
            </a:extLst>
          </p:cNvPr>
          <p:cNvSpPr/>
          <p:nvPr/>
        </p:nvSpPr>
        <p:spPr>
          <a:xfrm rot="10800000">
            <a:off x="5211656" y="6028569"/>
            <a:ext cx="192884" cy="217813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6E86828-05BF-454F-B16C-04A3C9182F7D}"/>
              </a:ext>
            </a:extLst>
          </p:cNvPr>
          <p:cNvSpPr/>
          <p:nvPr/>
        </p:nvSpPr>
        <p:spPr>
          <a:xfrm rot="13422650">
            <a:off x="5221804" y="4598669"/>
            <a:ext cx="172589" cy="341788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97339B96-B7FE-4E9C-A2F3-0EE21CADC81A}"/>
              </a:ext>
            </a:extLst>
          </p:cNvPr>
          <p:cNvSpPr/>
          <p:nvPr/>
        </p:nvSpPr>
        <p:spPr>
          <a:xfrm rot="2700000">
            <a:off x="5215831" y="5681672"/>
            <a:ext cx="184534" cy="33083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Frame 17">
            <a:extLst>
              <a:ext uri="{FF2B5EF4-FFF2-40B4-BE49-F238E27FC236}">
                <a16:creationId xmlns:a16="http://schemas.microsoft.com/office/drawing/2014/main" id="{2F72432E-2F5D-44F9-91C5-413BA9E48597}"/>
              </a:ext>
            </a:extLst>
          </p:cNvPr>
          <p:cNvSpPr/>
          <p:nvPr/>
        </p:nvSpPr>
        <p:spPr>
          <a:xfrm>
            <a:off x="5175188" y="5399791"/>
            <a:ext cx="265820" cy="26582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9789FE-B366-4CBB-82F2-D98329A15960}"/>
              </a:ext>
            </a:extLst>
          </p:cNvPr>
          <p:cNvSpPr/>
          <p:nvPr/>
        </p:nvSpPr>
        <p:spPr>
          <a:xfrm>
            <a:off x="6707615" y="3167390"/>
            <a:ext cx="4872770" cy="58477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dist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ea typeface="FZShuTi" pitchFamily="2" charset="-122"/>
                <a:cs typeface="Arial" pitchFamily="34" charset="0"/>
              </a:rPr>
              <a:t>FINANCIAL CRISIS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84AFB53-5641-4AF0-981F-C9820657BC92}"/>
              </a:ext>
            </a:extLst>
          </p:cNvPr>
          <p:cNvGrpSpPr/>
          <p:nvPr/>
        </p:nvGrpSpPr>
        <p:grpSpPr>
          <a:xfrm>
            <a:off x="611615" y="782609"/>
            <a:ext cx="5016294" cy="1456939"/>
            <a:chOff x="-180870" y="2689694"/>
            <a:chExt cx="3275762" cy="145693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677369-E9FF-4A2D-BDBE-5ADD2CDE9781}"/>
                </a:ext>
              </a:extLst>
            </p:cNvPr>
            <p:cNvSpPr/>
            <p:nvPr/>
          </p:nvSpPr>
          <p:spPr>
            <a:xfrm>
              <a:off x="-180870" y="2689694"/>
              <a:ext cx="3275762" cy="14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651B4E8-63C5-4024-8304-A23CBA78B860}"/>
                </a:ext>
              </a:extLst>
            </p:cNvPr>
            <p:cNvGrpSpPr/>
            <p:nvPr/>
          </p:nvGrpSpPr>
          <p:grpSpPr>
            <a:xfrm>
              <a:off x="-163035" y="2739550"/>
              <a:ext cx="3254299" cy="1349632"/>
              <a:chOff x="-163035" y="2739550"/>
              <a:chExt cx="3254299" cy="1349632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3398999-0213-4070-806D-0FE2E2A409CE}"/>
                  </a:ext>
                </a:extLst>
              </p:cNvPr>
              <p:cNvSpPr txBox="1"/>
              <p:nvPr/>
            </p:nvSpPr>
            <p:spPr>
              <a:xfrm>
                <a:off x="-153562" y="3520372"/>
                <a:ext cx="3244826" cy="5688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:r>
                  <a:rPr lang="en-GB" altLang="ko-KR" sz="1100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1100" dirty="0">
                    <a:solidFill>
                      <a:schemeClr val="bg1"/>
                    </a:solidFill>
                    <a:cs typeface="Arial" pitchFamily="34" charset="0"/>
                  </a:rPr>
                  <a:t>OREM IPSUM DOLOR SIT AMET,</a:t>
                </a:r>
              </a:p>
              <a:p>
                <a:pPr algn="dist"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  <a:cs typeface="Arial" pitchFamily="34" charset="0"/>
                  </a:rPr>
                  <a:t>CU USU AGAM INTEGRE IMPEDIT.</a:t>
                </a:r>
                <a:endParaRPr lang="ko-KR" altLang="en-US" sz="11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B455A8-2831-4323-986C-FD17CD1CFF7D}"/>
                  </a:ext>
                </a:extLst>
              </p:cNvPr>
              <p:cNvSpPr txBox="1"/>
              <p:nvPr/>
            </p:nvSpPr>
            <p:spPr>
              <a:xfrm>
                <a:off x="-163035" y="2739550"/>
                <a:ext cx="3244827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dist"/>
                <a:r>
                  <a:rPr lang="en-GB" altLang="ko-KR" sz="2400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2400" dirty="0">
                    <a:solidFill>
                      <a:schemeClr val="bg1"/>
                    </a:solidFill>
                    <a:cs typeface="Arial" pitchFamily="34" charset="0"/>
                  </a:rPr>
                  <a:t>OREM IPSUM</a:t>
                </a:r>
              </a:p>
              <a:p>
                <a:pPr algn="dist"/>
                <a:r>
                  <a:rPr lang="en-US" altLang="ko-KR" sz="2400" dirty="0">
                    <a:solidFill>
                      <a:schemeClr val="bg1"/>
                    </a:solidFill>
                    <a:cs typeface="Arial" pitchFamily="34" charset="0"/>
                  </a:rPr>
                  <a:t>DOLOR SIT AMET, </a:t>
                </a:r>
                <a:endParaRPr lang="ko-KR" altLang="en-US" sz="24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8733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Donut 31">
            <a:extLst>
              <a:ext uri="{FF2B5EF4-FFF2-40B4-BE49-F238E27FC236}">
                <a16:creationId xmlns:a16="http://schemas.microsoft.com/office/drawing/2014/main" id="{DF03E224-9B3C-458C-992A-9FEDA38AEFE5}"/>
              </a:ext>
            </a:extLst>
          </p:cNvPr>
          <p:cNvSpPr/>
          <p:nvPr/>
        </p:nvSpPr>
        <p:spPr>
          <a:xfrm>
            <a:off x="5638800" y="4003841"/>
            <a:ext cx="914400" cy="914400"/>
          </a:xfrm>
          <a:prstGeom prst="donut">
            <a:avLst>
              <a:gd name="adj" fmla="val 8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" name="Donut 32">
            <a:extLst>
              <a:ext uri="{FF2B5EF4-FFF2-40B4-BE49-F238E27FC236}">
                <a16:creationId xmlns:a16="http://schemas.microsoft.com/office/drawing/2014/main" id="{C41E34F8-D0E8-423F-BF00-1D39E52D849C}"/>
              </a:ext>
            </a:extLst>
          </p:cNvPr>
          <p:cNvSpPr/>
          <p:nvPr/>
        </p:nvSpPr>
        <p:spPr>
          <a:xfrm>
            <a:off x="5812160" y="4177201"/>
            <a:ext cx="567680" cy="567680"/>
          </a:xfrm>
          <a:prstGeom prst="donut">
            <a:avLst>
              <a:gd name="adj" fmla="val 1354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9661A-5C1C-4CB0-B756-F303C2C4EEBD}"/>
              </a:ext>
            </a:extLst>
          </p:cNvPr>
          <p:cNvSpPr txBox="1"/>
          <p:nvPr/>
        </p:nvSpPr>
        <p:spPr>
          <a:xfrm>
            <a:off x="2945022" y="4671362"/>
            <a:ext cx="7046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32C859-2620-4F8E-A195-C219D14940E3}"/>
              </a:ext>
            </a:extLst>
          </p:cNvPr>
          <p:cNvSpPr txBox="1"/>
          <p:nvPr/>
        </p:nvSpPr>
        <p:spPr>
          <a:xfrm>
            <a:off x="3989558" y="4671362"/>
            <a:ext cx="7046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C4A11D-3481-4C26-B1FF-951AF44EE321}"/>
              </a:ext>
            </a:extLst>
          </p:cNvPr>
          <p:cNvSpPr txBox="1"/>
          <p:nvPr/>
        </p:nvSpPr>
        <p:spPr>
          <a:xfrm>
            <a:off x="3467290" y="4671362"/>
            <a:ext cx="7046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64F6C7-7BA3-439F-98EB-57F5A6D496C6}"/>
              </a:ext>
            </a:extLst>
          </p:cNvPr>
          <p:cNvSpPr txBox="1"/>
          <p:nvPr/>
        </p:nvSpPr>
        <p:spPr>
          <a:xfrm>
            <a:off x="4511826" y="4671362"/>
            <a:ext cx="7046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92E4FF-14DC-495C-B6EF-5826C919DBC7}"/>
              </a:ext>
            </a:extLst>
          </p:cNvPr>
          <p:cNvGrpSpPr/>
          <p:nvPr/>
        </p:nvGrpSpPr>
        <p:grpSpPr>
          <a:xfrm>
            <a:off x="1430166" y="5045406"/>
            <a:ext cx="1889554" cy="1056545"/>
            <a:chOff x="-475008" y="1114178"/>
            <a:chExt cx="2853506" cy="105654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3239FF-95B0-4129-A711-3465F40F2628}"/>
                </a:ext>
              </a:extLst>
            </p:cNvPr>
            <p:cNvSpPr txBox="1"/>
            <p:nvPr/>
          </p:nvSpPr>
          <p:spPr>
            <a:xfrm>
              <a:off x="-475008" y="1114178"/>
              <a:ext cx="28498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E6198B-1628-4998-B82D-4B98316214BF}"/>
                </a:ext>
              </a:extLst>
            </p:cNvPr>
            <p:cNvSpPr txBox="1"/>
            <p:nvPr/>
          </p:nvSpPr>
          <p:spPr>
            <a:xfrm>
              <a:off x="-460974" y="1339726"/>
              <a:ext cx="28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A8B941-1A87-41F6-B841-B8B469DCB563}"/>
              </a:ext>
            </a:extLst>
          </p:cNvPr>
          <p:cNvGrpSpPr/>
          <p:nvPr/>
        </p:nvGrpSpPr>
        <p:grpSpPr>
          <a:xfrm>
            <a:off x="4092852" y="5045406"/>
            <a:ext cx="1889554" cy="1056545"/>
            <a:chOff x="-475008" y="1114178"/>
            <a:chExt cx="2853506" cy="105654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8F28B8-0DE8-45E1-8E5F-4998BB974B1E}"/>
                </a:ext>
              </a:extLst>
            </p:cNvPr>
            <p:cNvSpPr txBox="1"/>
            <p:nvPr/>
          </p:nvSpPr>
          <p:spPr>
            <a:xfrm>
              <a:off x="-475008" y="1114178"/>
              <a:ext cx="28498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6DF892-8D54-42E8-97DE-6CAAECF73D5D}"/>
                </a:ext>
              </a:extLst>
            </p:cNvPr>
            <p:cNvSpPr txBox="1"/>
            <p:nvPr/>
          </p:nvSpPr>
          <p:spPr>
            <a:xfrm>
              <a:off x="-460974" y="1339726"/>
              <a:ext cx="28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A47E14-AB77-4A43-9784-27DFC26592E4}"/>
              </a:ext>
            </a:extLst>
          </p:cNvPr>
          <p:cNvGrpSpPr/>
          <p:nvPr/>
        </p:nvGrpSpPr>
        <p:grpSpPr>
          <a:xfrm>
            <a:off x="6755540" y="5045406"/>
            <a:ext cx="1889554" cy="1056545"/>
            <a:chOff x="-475008" y="1114178"/>
            <a:chExt cx="2853506" cy="105654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9B8E4F-242B-4960-B119-E706C9B7D712}"/>
                </a:ext>
              </a:extLst>
            </p:cNvPr>
            <p:cNvSpPr txBox="1"/>
            <p:nvPr/>
          </p:nvSpPr>
          <p:spPr>
            <a:xfrm>
              <a:off x="-475008" y="1114178"/>
              <a:ext cx="28498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03C77C-E4D7-435C-B45A-E4237B5ACB26}"/>
                </a:ext>
              </a:extLst>
            </p:cNvPr>
            <p:cNvSpPr txBox="1"/>
            <p:nvPr/>
          </p:nvSpPr>
          <p:spPr>
            <a:xfrm>
              <a:off x="-460974" y="1339726"/>
              <a:ext cx="28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430DC02-FADE-40F8-8A76-3D6D39D061F1}"/>
              </a:ext>
            </a:extLst>
          </p:cNvPr>
          <p:cNvGrpSpPr/>
          <p:nvPr/>
        </p:nvGrpSpPr>
        <p:grpSpPr>
          <a:xfrm>
            <a:off x="9418226" y="5045406"/>
            <a:ext cx="1889554" cy="1056545"/>
            <a:chOff x="-475008" y="1114178"/>
            <a:chExt cx="2853506" cy="10565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401E518-2CB4-4FD2-976A-D5A346FFB68E}"/>
                </a:ext>
              </a:extLst>
            </p:cNvPr>
            <p:cNvSpPr txBox="1"/>
            <p:nvPr/>
          </p:nvSpPr>
          <p:spPr>
            <a:xfrm>
              <a:off x="-475008" y="1114178"/>
              <a:ext cx="28498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432544-32FA-4097-A1E4-87FCAEC61625}"/>
                </a:ext>
              </a:extLst>
            </p:cNvPr>
            <p:cNvSpPr txBox="1"/>
            <p:nvPr/>
          </p:nvSpPr>
          <p:spPr>
            <a:xfrm>
              <a:off x="-460974" y="1339726"/>
              <a:ext cx="28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7BE6869-41A0-4F89-B4B9-A6A19528DB6A}"/>
              </a:ext>
            </a:extLst>
          </p:cNvPr>
          <p:cNvSpPr txBox="1"/>
          <p:nvPr/>
        </p:nvSpPr>
        <p:spPr>
          <a:xfrm>
            <a:off x="780223" y="5101678"/>
            <a:ext cx="76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CE7B02-5405-418B-80AC-472B76A12BEB}"/>
              </a:ext>
            </a:extLst>
          </p:cNvPr>
          <p:cNvSpPr txBox="1"/>
          <p:nvPr/>
        </p:nvSpPr>
        <p:spPr>
          <a:xfrm>
            <a:off x="3432884" y="5101678"/>
            <a:ext cx="76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2FE13C-7A1C-400C-896B-12FB4848D3C5}"/>
              </a:ext>
            </a:extLst>
          </p:cNvPr>
          <p:cNvSpPr txBox="1"/>
          <p:nvPr/>
        </p:nvSpPr>
        <p:spPr>
          <a:xfrm>
            <a:off x="6085545" y="5101678"/>
            <a:ext cx="76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E9F23A-C021-4DF8-9ADB-C2DADB3D57AF}"/>
              </a:ext>
            </a:extLst>
          </p:cNvPr>
          <p:cNvSpPr txBox="1"/>
          <p:nvPr/>
        </p:nvSpPr>
        <p:spPr>
          <a:xfrm>
            <a:off x="8738205" y="5101678"/>
            <a:ext cx="76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9072C-F645-4C0E-BBC4-4C03D0020211}"/>
              </a:ext>
            </a:extLst>
          </p:cNvPr>
          <p:cNvSpPr txBox="1"/>
          <p:nvPr/>
        </p:nvSpPr>
        <p:spPr>
          <a:xfrm>
            <a:off x="8418930" y="3696327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4AE1AF-8392-4230-A159-B5FBBB5A3CD6}"/>
              </a:ext>
            </a:extLst>
          </p:cNvPr>
          <p:cNvSpPr txBox="1"/>
          <p:nvPr/>
        </p:nvSpPr>
        <p:spPr>
          <a:xfrm>
            <a:off x="7299433" y="2731053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B9B0CF-B68F-48F0-940E-578495B90345}"/>
              </a:ext>
            </a:extLst>
          </p:cNvPr>
          <p:cNvSpPr txBox="1"/>
          <p:nvPr/>
        </p:nvSpPr>
        <p:spPr>
          <a:xfrm>
            <a:off x="6165764" y="2743249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8ED58F-6845-4D4B-99A6-A8F1774F2767}"/>
              </a:ext>
            </a:extLst>
          </p:cNvPr>
          <p:cNvSpPr txBox="1"/>
          <p:nvPr/>
        </p:nvSpPr>
        <p:spPr>
          <a:xfrm>
            <a:off x="5516092" y="3324793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CCAD12-3D91-48D7-81CB-27F4023182B3}"/>
              </a:ext>
            </a:extLst>
          </p:cNvPr>
          <p:cNvGrpSpPr/>
          <p:nvPr/>
        </p:nvGrpSpPr>
        <p:grpSpPr>
          <a:xfrm rot="16200000" flipH="1">
            <a:off x="3254178" y="1726876"/>
            <a:ext cx="5683646" cy="5821846"/>
            <a:chOff x="517637" y="1638697"/>
            <a:chExt cx="4320000" cy="4320000"/>
          </a:xfrm>
        </p:grpSpPr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DC07B20D-A828-45EE-96DC-26A038624026}"/>
                </a:ext>
              </a:extLst>
            </p:cNvPr>
            <p:cNvSpPr/>
            <p:nvPr/>
          </p:nvSpPr>
          <p:spPr>
            <a:xfrm rot="16200000">
              <a:off x="517637" y="1638697"/>
              <a:ext cx="4320000" cy="4320000"/>
            </a:xfrm>
            <a:prstGeom prst="blockArc">
              <a:avLst>
                <a:gd name="adj1" fmla="val 12061455"/>
                <a:gd name="adj2" fmla="val 21582676"/>
                <a:gd name="adj3" fmla="val 66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CC712476-EC36-4363-87F3-439EF71A8F90}"/>
                </a:ext>
              </a:extLst>
            </p:cNvPr>
            <p:cNvSpPr/>
            <p:nvPr/>
          </p:nvSpPr>
          <p:spPr>
            <a:xfrm rot="16200000">
              <a:off x="877637" y="1998697"/>
              <a:ext cx="3600000" cy="3600000"/>
            </a:xfrm>
            <a:prstGeom prst="blockArc">
              <a:avLst>
                <a:gd name="adj1" fmla="val 14170005"/>
                <a:gd name="adj2" fmla="val 21560482"/>
                <a:gd name="adj3" fmla="val 82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3" name="Block Arc 32">
              <a:extLst>
                <a:ext uri="{FF2B5EF4-FFF2-40B4-BE49-F238E27FC236}">
                  <a16:creationId xmlns:a16="http://schemas.microsoft.com/office/drawing/2014/main" id="{D8F1013B-9D03-4A28-B95D-8CDAB89D3BA5}"/>
                </a:ext>
              </a:extLst>
            </p:cNvPr>
            <p:cNvSpPr/>
            <p:nvPr/>
          </p:nvSpPr>
          <p:spPr>
            <a:xfrm rot="16200000">
              <a:off x="1237636" y="2358697"/>
              <a:ext cx="2880000" cy="2880000"/>
            </a:xfrm>
            <a:prstGeom prst="blockArc">
              <a:avLst>
                <a:gd name="adj1" fmla="val 16206623"/>
                <a:gd name="adj2" fmla="val 21541480"/>
                <a:gd name="adj3" fmla="val 1024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4" name="Block Arc 33">
              <a:extLst>
                <a:ext uri="{FF2B5EF4-FFF2-40B4-BE49-F238E27FC236}">
                  <a16:creationId xmlns:a16="http://schemas.microsoft.com/office/drawing/2014/main" id="{3D188607-6A4D-4068-9827-D60501500A2C}"/>
                </a:ext>
              </a:extLst>
            </p:cNvPr>
            <p:cNvSpPr/>
            <p:nvPr/>
          </p:nvSpPr>
          <p:spPr>
            <a:xfrm rot="16200000">
              <a:off x="1597637" y="2718697"/>
              <a:ext cx="2160000" cy="2160000"/>
            </a:xfrm>
            <a:prstGeom prst="blockArc">
              <a:avLst>
                <a:gd name="adj1" fmla="val 17869891"/>
                <a:gd name="adj2" fmla="val 21536610"/>
                <a:gd name="adj3" fmla="val 1329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6BCC93C-412D-4F81-8663-3D5E0D1C443C}"/>
              </a:ext>
            </a:extLst>
          </p:cNvPr>
          <p:cNvSpPr/>
          <p:nvPr/>
        </p:nvSpPr>
        <p:spPr>
          <a:xfrm>
            <a:off x="6022192" y="1745673"/>
            <a:ext cx="147616" cy="2446812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977301-43F1-4615-98EA-001D7759FC97}"/>
              </a:ext>
            </a:extLst>
          </p:cNvPr>
          <p:cNvSpPr txBox="1"/>
          <p:nvPr/>
        </p:nvSpPr>
        <p:spPr>
          <a:xfrm>
            <a:off x="1634034" y="2925991"/>
            <a:ext cx="1598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RISK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Right Arrow 7">
            <a:extLst>
              <a:ext uri="{FF2B5EF4-FFF2-40B4-BE49-F238E27FC236}">
                <a16:creationId xmlns:a16="http://schemas.microsoft.com/office/drawing/2014/main" id="{D09065F0-2C49-4B66-BD4C-326B0E129D93}"/>
              </a:ext>
            </a:extLst>
          </p:cNvPr>
          <p:cNvSpPr/>
          <p:nvPr/>
        </p:nvSpPr>
        <p:spPr>
          <a:xfrm rot="16200000">
            <a:off x="9333067" y="3804357"/>
            <a:ext cx="874767" cy="82619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Right Arrow 56">
            <a:extLst>
              <a:ext uri="{FF2B5EF4-FFF2-40B4-BE49-F238E27FC236}">
                <a16:creationId xmlns:a16="http://schemas.microsoft.com/office/drawing/2014/main" id="{02E6FD49-85C3-4073-9BAC-B3BD2F39E101}"/>
              </a:ext>
            </a:extLst>
          </p:cNvPr>
          <p:cNvSpPr/>
          <p:nvPr/>
        </p:nvSpPr>
        <p:spPr>
          <a:xfrm rot="5400000">
            <a:off x="1984166" y="3804356"/>
            <a:ext cx="874767" cy="82619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D12FA-3BE0-451D-A69E-55F03A2BE398}"/>
              </a:ext>
            </a:extLst>
          </p:cNvPr>
          <p:cNvSpPr txBox="1"/>
          <p:nvPr/>
        </p:nvSpPr>
        <p:spPr>
          <a:xfrm>
            <a:off x="9001132" y="2923788"/>
            <a:ext cx="1598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RISK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1DA1A11-DB48-45F8-9BE6-2C7FF81BD1A0}"/>
              </a:ext>
            </a:extLst>
          </p:cNvPr>
          <p:cNvSpPr txBox="1"/>
          <p:nvPr/>
        </p:nvSpPr>
        <p:spPr>
          <a:xfrm>
            <a:off x="531243" y="3214955"/>
            <a:ext cx="48059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0" i="0" dirty="0" err="1">
                <a:solidFill>
                  <a:schemeClr val="bg1"/>
                </a:solidFill>
                <a:effectLst/>
                <a:latin typeface="Google Sans"/>
              </a:rPr>
              <a:t>Dalam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Google Sans"/>
              </a:rPr>
              <a:t> project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Google Sans"/>
              </a:rPr>
              <a:t>ini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Google Sans"/>
              </a:rPr>
              <a:t>saya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Google Sans"/>
              </a:rPr>
              <a:t>memposisikan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Google Sans"/>
              </a:rPr>
              <a:t>diri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Google Sans"/>
              </a:rPr>
              <a:t>sebagai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Google Sans"/>
              </a:rPr>
              <a:t>konsultan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Google Sans"/>
              </a:rPr>
              <a:t>perusahaan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Google Sans"/>
              </a:rPr>
              <a:t>, dan </a:t>
            </a:r>
            <a:r>
              <a:rPr lang="en-ID" sz="1400" dirty="0" err="1">
                <a:solidFill>
                  <a:schemeClr val="bg1"/>
                </a:solidFill>
                <a:latin typeface="Google Sans"/>
              </a:rPr>
              <a:t>bertugas</a:t>
            </a:r>
            <a:r>
              <a:rPr lang="en-ID" sz="1400" dirty="0">
                <a:solidFill>
                  <a:schemeClr val="bg1"/>
                </a:solidFill>
                <a:latin typeface="Google Sans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Google Sans"/>
              </a:rPr>
              <a:t>untuk</a:t>
            </a:r>
            <a:r>
              <a:rPr lang="en-ID" sz="1400" dirty="0">
                <a:solidFill>
                  <a:schemeClr val="bg1"/>
                </a:solidFill>
                <a:latin typeface="Google Sans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Google Sans"/>
              </a:rPr>
              <a:t>memberikan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Google Sans"/>
              </a:rPr>
              <a:t>wawasan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Google Sans"/>
              </a:rPr>
              <a:t>kepada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Google Sans"/>
              </a:rPr>
              <a:t>klien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Google Sans"/>
              </a:rPr>
              <a:t> agar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Google Sans"/>
              </a:rPr>
              <a:t>perusahaan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Google Sans"/>
              </a:rPr>
              <a:t>mereka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Google Sans"/>
              </a:rPr>
              <a:t>tetap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Google Sans"/>
              </a:rPr>
              <a:t>berjalan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Google Sans"/>
              </a:rPr>
              <a:t>dengan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Google Sans"/>
              </a:rPr>
              <a:t>baik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Google Sans"/>
              </a:rPr>
              <a:t>,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Google Sans"/>
              </a:rPr>
              <a:t>dengan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Google Sans"/>
              </a:rPr>
              <a:t>meminimalisir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Google Sans"/>
              </a:rPr>
              <a:t>faktor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Google Sans"/>
              </a:rPr>
              <a:t>faktor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Google Sans"/>
              </a:rPr>
              <a:t> yang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Google Sans"/>
              </a:rPr>
              <a:t>menyebabkan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Google Sans"/>
              </a:rPr>
              <a:t>perusahaan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Google Sans"/>
              </a:rPr>
              <a:t>bangkrut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46E855C7-85D8-4D47-95EB-B329CF7E72F1}"/>
              </a:ext>
            </a:extLst>
          </p:cNvPr>
          <p:cNvSpPr txBox="1">
            <a:spLocks/>
          </p:cNvSpPr>
          <p:nvPr/>
        </p:nvSpPr>
        <p:spPr>
          <a:xfrm>
            <a:off x="151855" y="1656705"/>
            <a:ext cx="5564757" cy="1060071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4800" b="1" spc="3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Tujuan</a:t>
            </a:r>
            <a:endParaRPr lang="en-US" altLang="ko-KR" sz="4800" b="1" spc="3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05BCA5-249C-49F4-90D2-BC1818103719}"/>
              </a:ext>
            </a:extLst>
          </p:cNvPr>
          <p:cNvGrpSpPr/>
          <p:nvPr/>
        </p:nvGrpSpPr>
        <p:grpSpPr>
          <a:xfrm>
            <a:off x="904352" y="2580948"/>
            <a:ext cx="10376440" cy="2632730"/>
            <a:chOff x="968172" y="1851670"/>
            <a:chExt cx="7200800" cy="21618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35164F-9EA5-41EC-9316-96C5F13405E3}"/>
                </a:ext>
              </a:extLst>
            </p:cNvPr>
            <p:cNvSpPr/>
            <p:nvPr/>
          </p:nvSpPr>
          <p:spPr>
            <a:xfrm>
              <a:off x="968172" y="3581470"/>
              <a:ext cx="1440160" cy="43204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D1DB09-4C63-4A75-A4DE-3321ECDA71F8}"/>
                </a:ext>
              </a:extLst>
            </p:cNvPr>
            <p:cNvSpPr/>
            <p:nvPr/>
          </p:nvSpPr>
          <p:spPr>
            <a:xfrm>
              <a:off x="2408332" y="3149020"/>
              <a:ext cx="1440160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045A56-CA36-4D59-8466-030CE2BE9115}"/>
                </a:ext>
              </a:extLst>
            </p:cNvPr>
            <p:cNvSpPr/>
            <p:nvPr/>
          </p:nvSpPr>
          <p:spPr>
            <a:xfrm>
              <a:off x="3848492" y="2716570"/>
              <a:ext cx="144016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ABA129-7060-4AE6-BF96-161048B90F3E}"/>
                </a:ext>
              </a:extLst>
            </p:cNvPr>
            <p:cNvSpPr/>
            <p:nvPr/>
          </p:nvSpPr>
          <p:spPr>
            <a:xfrm>
              <a:off x="5288652" y="2284120"/>
              <a:ext cx="1440160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94BEC8-A698-445D-B2CA-9BC6A6DD7503}"/>
                </a:ext>
              </a:extLst>
            </p:cNvPr>
            <p:cNvSpPr/>
            <p:nvPr/>
          </p:nvSpPr>
          <p:spPr>
            <a:xfrm>
              <a:off x="6728812" y="1851670"/>
              <a:ext cx="1440160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DD8AB38-4037-4110-A6ED-B659ADEABF43}"/>
              </a:ext>
            </a:extLst>
          </p:cNvPr>
          <p:cNvGrpSpPr/>
          <p:nvPr/>
        </p:nvGrpSpPr>
        <p:grpSpPr>
          <a:xfrm>
            <a:off x="999945" y="2724129"/>
            <a:ext cx="1926632" cy="1879428"/>
            <a:chOff x="910640" y="3222194"/>
            <a:chExt cx="1527408" cy="18794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F400E3-FFC5-4EB3-9F55-7307C2E618CC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CAE40D-BCA6-4B19-BECC-703630C5C0C4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E592BC-A388-44A9-8328-B5AC38F8E4F6}"/>
              </a:ext>
            </a:extLst>
          </p:cNvPr>
          <p:cNvGrpSpPr/>
          <p:nvPr/>
        </p:nvGrpSpPr>
        <p:grpSpPr>
          <a:xfrm>
            <a:off x="3119179" y="2192163"/>
            <a:ext cx="1926632" cy="1879428"/>
            <a:chOff x="910640" y="3222194"/>
            <a:chExt cx="1527408" cy="18794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8E78EA-0854-4155-89A6-E8DB5DD64366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14BC17-9153-4B6C-98FE-66C238BA7A03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449F6-7EF1-4DA4-A66D-6BB05ED690BC}"/>
              </a:ext>
            </a:extLst>
          </p:cNvPr>
          <p:cNvGrpSpPr/>
          <p:nvPr/>
        </p:nvGrpSpPr>
        <p:grpSpPr>
          <a:xfrm>
            <a:off x="5143874" y="4252275"/>
            <a:ext cx="1898082" cy="1879428"/>
            <a:chOff x="910640" y="3222194"/>
            <a:chExt cx="1527408" cy="18794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CD58BF-B852-4E7C-A242-EC40A99B7F55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DA2275-4815-4FD1-8642-65011834C362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EAF1F9B-3D1F-4D26-B234-ECF2431D283A}"/>
              </a:ext>
            </a:extLst>
          </p:cNvPr>
          <p:cNvGrpSpPr/>
          <p:nvPr/>
        </p:nvGrpSpPr>
        <p:grpSpPr>
          <a:xfrm>
            <a:off x="7219826" y="3724469"/>
            <a:ext cx="1898082" cy="1879428"/>
            <a:chOff x="910640" y="3222194"/>
            <a:chExt cx="1527408" cy="18794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8A90B8-C93D-4950-B15C-44D078474CCA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56F378-404B-48D8-800B-FCA1A42F1964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37D0E2-A948-483D-98E6-B9318431B390}"/>
              </a:ext>
            </a:extLst>
          </p:cNvPr>
          <p:cNvGrpSpPr/>
          <p:nvPr/>
        </p:nvGrpSpPr>
        <p:grpSpPr>
          <a:xfrm>
            <a:off x="9295782" y="3187155"/>
            <a:ext cx="1898082" cy="1879428"/>
            <a:chOff x="910640" y="3222194"/>
            <a:chExt cx="1527408" cy="18794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F9A779-C63E-467C-899D-BE5A1BE89231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D3C5F8-AB5B-4498-8787-60D4C4C750C1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Isosceles Triangle 51">
            <a:extLst>
              <a:ext uri="{FF2B5EF4-FFF2-40B4-BE49-F238E27FC236}">
                <a16:creationId xmlns:a16="http://schemas.microsoft.com/office/drawing/2014/main" id="{CB978916-9FFF-470F-A281-6C88E6E4E57E}"/>
              </a:ext>
            </a:extLst>
          </p:cNvPr>
          <p:cNvSpPr/>
          <p:nvPr/>
        </p:nvSpPr>
        <p:spPr>
          <a:xfrm>
            <a:off x="1679912" y="5480565"/>
            <a:ext cx="336374" cy="24666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842744A4-E7B9-43FE-9294-2898AAA31F59}"/>
              </a:ext>
            </a:extLst>
          </p:cNvPr>
          <p:cNvSpPr/>
          <p:nvPr/>
        </p:nvSpPr>
        <p:spPr>
          <a:xfrm>
            <a:off x="3878843" y="4941046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ED7822D1-79CD-4C43-8677-F06475A8D8CE}"/>
              </a:ext>
            </a:extLst>
          </p:cNvPr>
          <p:cNvSpPr/>
          <p:nvPr/>
        </p:nvSpPr>
        <p:spPr>
          <a:xfrm>
            <a:off x="7985416" y="2497738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B6C101BB-5C83-42BD-9CEE-17009D7A8BFC}"/>
              </a:ext>
            </a:extLst>
          </p:cNvPr>
          <p:cNvSpPr/>
          <p:nvPr/>
        </p:nvSpPr>
        <p:spPr>
          <a:xfrm>
            <a:off x="10090816" y="2070304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A2FCFE95-2C59-42C5-A65A-708D37CA91DD}"/>
              </a:ext>
            </a:extLst>
          </p:cNvPr>
          <p:cNvSpPr/>
          <p:nvPr/>
        </p:nvSpPr>
        <p:spPr>
          <a:xfrm flipH="1">
            <a:off x="5887268" y="314104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4925A0-47FD-4358-ABC3-C8567D2A4411}"/>
              </a:ext>
            </a:extLst>
          </p:cNvPr>
          <p:cNvSpPr txBox="1"/>
          <p:nvPr/>
        </p:nvSpPr>
        <p:spPr>
          <a:xfrm>
            <a:off x="7959635" y="472215"/>
            <a:ext cx="3579672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207BA-C1AD-4A8C-9B5F-93C6795DEDCE}"/>
              </a:ext>
            </a:extLst>
          </p:cNvPr>
          <p:cNvSpPr txBox="1"/>
          <p:nvPr/>
        </p:nvSpPr>
        <p:spPr>
          <a:xfrm>
            <a:off x="165629" y="5930955"/>
            <a:ext cx="553452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b="1" spc="-150" dirty="0">
                <a:solidFill>
                  <a:schemeClr val="bg1"/>
                </a:solidFill>
                <a:latin typeface="+mj-lt"/>
              </a:rPr>
              <a:t>ECONOMIC CRISIS</a:t>
            </a:r>
          </a:p>
        </p:txBody>
      </p:sp>
      <p:sp>
        <p:nvSpPr>
          <p:cNvPr id="8" name="Graphic 162">
            <a:extLst>
              <a:ext uri="{FF2B5EF4-FFF2-40B4-BE49-F238E27FC236}">
                <a16:creationId xmlns:a16="http://schemas.microsoft.com/office/drawing/2014/main" id="{D3DD17A1-3CC1-4A01-A5D5-0638AA0A2CC6}"/>
              </a:ext>
            </a:extLst>
          </p:cNvPr>
          <p:cNvSpPr/>
          <p:nvPr/>
        </p:nvSpPr>
        <p:spPr>
          <a:xfrm>
            <a:off x="1051205" y="1054754"/>
            <a:ext cx="10089590" cy="4748493"/>
          </a:xfrm>
          <a:custGeom>
            <a:avLst/>
            <a:gdLst>
              <a:gd name="connsiteX0" fmla="*/ 0 w 9572755"/>
              <a:gd name="connsiteY0" fmla="*/ 0 h 4221718"/>
              <a:gd name="connsiteX1" fmla="*/ 275991 w 9572755"/>
              <a:gd name="connsiteY1" fmla="*/ 798273 h 4221718"/>
              <a:gd name="connsiteX2" fmla="*/ 896789 w 9572755"/>
              <a:gd name="connsiteY2" fmla="*/ 168782 h 4221718"/>
              <a:gd name="connsiteX3" fmla="*/ 1785610 w 9572755"/>
              <a:gd name="connsiteY3" fmla="*/ 1850805 h 4221718"/>
              <a:gd name="connsiteX4" fmla="*/ 1975399 w 9572755"/>
              <a:gd name="connsiteY4" fmla="*/ 1358947 h 4221718"/>
              <a:gd name="connsiteX5" fmla="*/ 2449148 w 9572755"/>
              <a:gd name="connsiteY5" fmla="*/ 988062 h 4221718"/>
              <a:gd name="connsiteX6" fmla="*/ 2716446 w 9572755"/>
              <a:gd name="connsiteY6" fmla="*/ 1091649 h 4221718"/>
              <a:gd name="connsiteX7" fmla="*/ 3216996 w 9572755"/>
              <a:gd name="connsiteY7" fmla="*/ 427387 h 4221718"/>
              <a:gd name="connsiteX8" fmla="*/ 3992813 w 9572755"/>
              <a:gd name="connsiteY8" fmla="*/ 1186544 h 4221718"/>
              <a:gd name="connsiteX9" fmla="*/ 4182602 w 9572755"/>
              <a:gd name="connsiteY9" fmla="*/ 1091649 h 4221718"/>
              <a:gd name="connsiteX10" fmla="*/ 5070699 w 9572755"/>
              <a:gd name="connsiteY10" fmla="*/ 2842489 h 4221718"/>
              <a:gd name="connsiteX11" fmla="*/ 5226442 w 9572755"/>
              <a:gd name="connsiteY11" fmla="*/ 2617929 h 4221718"/>
              <a:gd name="connsiteX12" fmla="*/ 5622681 w 9572755"/>
              <a:gd name="connsiteY12" fmla="*/ 3238728 h 4221718"/>
              <a:gd name="connsiteX13" fmla="*/ 6097153 w 9572755"/>
              <a:gd name="connsiteY13" fmla="*/ 2859150 h 4221718"/>
              <a:gd name="connsiteX14" fmla="*/ 6589011 w 9572755"/>
              <a:gd name="connsiteY14" fmla="*/ 2600544 h 4221718"/>
              <a:gd name="connsiteX15" fmla="*/ 7157654 w 9572755"/>
              <a:gd name="connsiteY15" fmla="*/ 3469082 h 4221718"/>
              <a:gd name="connsiteX16" fmla="*/ 7821915 w 9572755"/>
              <a:gd name="connsiteY16" fmla="*/ 4075393 h 4221718"/>
              <a:gd name="connsiteX17" fmla="*/ 8287695 w 9572755"/>
              <a:gd name="connsiteY17" fmla="*/ 3264806 h 4221718"/>
              <a:gd name="connsiteX18" fmla="*/ 9572755 w 9572755"/>
              <a:gd name="connsiteY18" fmla="*/ 4221719 h 4221718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1975399 w 9572755"/>
              <a:gd name="connsiteY4" fmla="*/ 1358947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226442 w 9572755"/>
              <a:gd name="connsiteY11" fmla="*/ 2617929 h 4221719"/>
              <a:gd name="connsiteX12" fmla="*/ 5622681 w 9572755"/>
              <a:gd name="connsiteY12" fmla="*/ 3238728 h 4221719"/>
              <a:gd name="connsiteX13" fmla="*/ 6097153 w 9572755"/>
              <a:gd name="connsiteY13" fmla="*/ 2859150 h 4221719"/>
              <a:gd name="connsiteX14" fmla="*/ 6589011 w 9572755"/>
              <a:gd name="connsiteY14" fmla="*/ 2600544 h 4221719"/>
              <a:gd name="connsiteX15" fmla="*/ 7157654 w 9572755"/>
              <a:gd name="connsiteY15" fmla="*/ 3469082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226442 w 9572755"/>
              <a:gd name="connsiteY11" fmla="*/ 2617929 h 4221719"/>
              <a:gd name="connsiteX12" fmla="*/ 5622681 w 9572755"/>
              <a:gd name="connsiteY12" fmla="*/ 3238728 h 4221719"/>
              <a:gd name="connsiteX13" fmla="*/ 6097153 w 9572755"/>
              <a:gd name="connsiteY13" fmla="*/ 2859150 h 4221719"/>
              <a:gd name="connsiteX14" fmla="*/ 6589011 w 9572755"/>
              <a:gd name="connsiteY14" fmla="*/ 2600544 h 4221719"/>
              <a:gd name="connsiteX15" fmla="*/ 7157654 w 9572755"/>
              <a:gd name="connsiteY15" fmla="*/ 3469082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325834 w 9572755"/>
              <a:gd name="connsiteY11" fmla="*/ 2578173 h 4221719"/>
              <a:gd name="connsiteX12" fmla="*/ 5622681 w 9572755"/>
              <a:gd name="connsiteY12" fmla="*/ 3238728 h 4221719"/>
              <a:gd name="connsiteX13" fmla="*/ 6097153 w 9572755"/>
              <a:gd name="connsiteY13" fmla="*/ 2859150 h 4221719"/>
              <a:gd name="connsiteX14" fmla="*/ 6589011 w 9572755"/>
              <a:gd name="connsiteY14" fmla="*/ 2600544 h 4221719"/>
              <a:gd name="connsiteX15" fmla="*/ 7157654 w 9572755"/>
              <a:gd name="connsiteY15" fmla="*/ 3469082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325834 w 9572755"/>
              <a:gd name="connsiteY11" fmla="*/ 2578173 h 4221719"/>
              <a:gd name="connsiteX12" fmla="*/ 5622681 w 9572755"/>
              <a:gd name="connsiteY12" fmla="*/ 3238728 h 4221719"/>
              <a:gd name="connsiteX13" fmla="*/ 6027579 w 9572755"/>
              <a:gd name="connsiteY13" fmla="*/ 2660367 h 4221719"/>
              <a:gd name="connsiteX14" fmla="*/ 6589011 w 9572755"/>
              <a:gd name="connsiteY14" fmla="*/ 2600544 h 4221719"/>
              <a:gd name="connsiteX15" fmla="*/ 7157654 w 9572755"/>
              <a:gd name="connsiteY15" fmla="*/ 3469082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325834 w 9572755"/>
              <a:gd name="connsiteY11" fmla="*/ 2578173 h 4221719"/>
              <a:gd name="connsiteX12" fmla="*/ 5622681 w 9572755"/>
              <a:gd name="connsiteY12" fmla="*/ 3238728 h 4221719"/>
              <a:gd name="connsiteX13" fmla="*/ 6027579 w 9572755"/>
              <a:gd name="connsiteY13" fmla="*/ 2660367 h 4221719"/>
              <a:gd name="connsiteX14" fmla="*/ 6549255 w 9572755"/>
              <a:gd name="connsiteY14" fmla="*/ 3057744 h 4221719"/>
              <a:gd name="connsiteX15" fmla="*/ 7157654 w 9572755"/>
              <a:gd name="connsiteY15" fmla="*/ 3469082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325834 w 9572755"/>
              <a:gd name="connsiteY11" fmla="*/ 2578173 h 4221719"/>
              <a:gd name="connsiteX12" fmla="*/ 5622681 w 9572755"/>
              <a:gd name="connsiteY12" fmla="*/ 3238728 h 4221719"/>
              <a:gd name="connsiteX13" fmla="*/ 6027579 w 9572755"/>
              <a:gd name="connsiteY13" fmla="*/ 2660367 h 4221719"/>
              <a:gd name="connsiteX14" fmla="*/ 6549255 w 9572755"/>
              <a:gd name="connsiteY14" fmla="*/ 3057744 h 4221719"/>
              <a:gd name="connsiteX15" fmla="*/ 7137775 w 9572755"/>
              <a:gd name="connsiteY15" fmla="*/ 3091395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572755"/>
              <a:gd name="connsiteY0" fmla="*/ 0 h 4221719"/>
              <a:gd name="connsiteX1" fmla="*/ 335626 w 9572755"/>
              <a:gd name="connsiteY1" fmla="*/ 798273 h 4221719"/>
              <a:gd name="connsiteX2" fmla="*/ 896789 w 9572755"/>
              <a:gd name="connsiteY2" fmla="*/ 168782 h 4221719"/>
              <a:gd name="connsiteX3" fmla="*/ 1785610 w 9572755"/>
              <a:gd name="connsiteY3" fmla="*/ 1850805 h 4221719"/>
              <a:gd name="connsiteX4" fmla="*/ 2025095 w 9572755"/>
              <a:gd name="connsiteY4" fmla="*/ 1309251 h 4221719"/>
              <a:gd name="connsiteX5" fmla="*/ 2449148 w 9572755"/>
              <a:gd name="connsiteY5" fmla="*/ 988062 h 4221719"/>
              <a:gd name="connsiteX6" fmla="*/ 2716446 w 9572755"/>
              <a:gd name="connsiteY6" fmla="*/ 1091649 h 4221719"/>
              <a:gd name="connsiteX7" fmla="*/ 3216996 w 9572755"/>
              <a:gd name="connsiteY7" fmla="*/ 427387 h 4221719"/>
              <a:gd name="connsiteX8" fmla="*/ 3992813 w 9572755"/>
              <a:gd name="connsiteY8" fmla="*/ 1186544 h 4221719"/>
              <a:gd name="connsiteX9" fmla="*/ 4182602 w 9572755"/>
              <a:gd name="connsiteY9" fmla="*/ 1091649 h 4221719"/>
              <a:gd name="connsiteX10" fmla="*/ 5070699 w 9572755"/>
              <a:gd name="connsiteY10" fmla="*/ 2842489 h 4221719"/>
              <a:gd name="connsiteX11" fmla="*/ 5325834 w 9572755"/>
              <a:gd name="connsiteY11" fmla="*/ 2578173 h 4221719"/>
              <a:gd name="connsiteX12" fmla="*/ 5622681 w 9572755"/>
              <a:gd name="connsiteY12" fmla="*/ 3238728 h 4221719"/>
              <a:gd name="connsiteX13" fmla="*/ 6077274 w 9572755"/>
              <a:gd name="connsiteY13" fmla="*/ 2660367 h 4221719"/>
              <a:gd name="connsiteX14" fmla="*/ 6549255 w 9572755"/>
              <a:gd name="connsiteY14" fmla="*/ 3057744 h 4221719"/>
              <a:gd name="connsiteX15" fmla="*/ 7137775 w 9572755"/>
              <a:gd name="connsiteY15" fmla="*/ 3091395 h 4221719"/>
              <a:gd name="connsiteX16" fmla="*/ 7821915 w 9572755"/>
              <a:gd name="connsiteY16" fmla="*/ 4075393 h 4221719"/>
              <a:gd name="connsiteX17" fmla="*/ 8287695 w 9572755"/>
              <a:gd name="connsiteY17" fmla="*/ 3264806 h 4221719"/>
              <a:gd name="connsiteX18" fmla="*/ 9572755 w 9572755"/>
              <a:gd name="connsiteY18" fmla="*/ 4221719 h 4221719"/>
              <a:gd name="connsiteX0" fmla="*/ 0 w 9851051"/>
              <a:gd name="connsiteY0" fmla="*/ 0 h 4559649"/>
              <a:gd name="connsiteX1" fmla="*/ 335626 w 9851051"/>
              <a:gd name="connsiteY1" fmla="*/ 798273 h 4559649"/>
              <a:gd name="connsiteX2" fmla="*/ 896789 w 9851051"/>
              <a:gd name="connsiteY2" fmla="*/ 168782 h 4559649"/>
              <a:gd name="connsiteX3" fmla="*/ 1785610 w 9851051"/>
              <a:gd name="connsiteY3" fmla="*/ 1850805 h 4559649"/>
              <a:gd name="connsiteX4" fmla="*/ 2025095 w 9851051"/>
              <a:gd name="connsiteY4" fmla="*/ 1309251 h 4559649"/>
              <a:gd name="connsiteX5" fmla="*/ 2449148 w 9851051"/>
              <a:gd name="connsiteY5" fmla="*/ 988062 h 4559649"/>
              <a:gd name="connsiteX6" fmla="*/ 2716446 w 9851051"/>
              <a:gd name="connsiteY6" fmla="*/ 1091649 h 4559649"/>
              <a:gd name="connsiteX7" fmla="*/ 3216996 w 9851051"/>
              <a:gd name="connsiteY7" fmla="*/ 427387 h 4559649"/>
              <a:gd name="connsiteX8" fmla="*/ 3992813 w 9851051"/>
              <a:gd name="connsiteY8" fmla="*/ 1186544 h 4559649"/>
              <a:gd name="connsiteX9" fmla="*/ 4182602 w 9851051"/>
              <a:gd name="connsiteY9" fmla="*/ 1091649 h 4559649"/>
              <a:gd name="connsiteX10" fmla="*/ 5070699 w 9851051"/>
              <a:gd name="connsiteY10" fmla="*/ 2842489 h 4559649"/>
              <a:gd name="connsiteX11" fmla="*/ 5325834 w 9851051"/>
              <a:gd name="connsiteY11" fmla="*/ 2578173 h 4559649"/>
              <a:gd name="connsiteX12" fmla="*/ 5622681 w 9851051"/>
              <a:gd name="connsiteY12" fmla="*/ 3238728 h 4559649"/>
              <a:gd name="connsiteX13" fmla="*/ 6077274 w 9851051"/>
              <a:gd name="connsiteY13" fmla="*/ 2660367 h 4559649"/>
              <a:gd name="connsiteX14" fmla="*/ 6549255 w 9851051"/>
              <a:gd name="connsiteY14" fmla="*/ 3057744 h 4559649"/>
              <a:gd name="connsiteX15" fmla="*/ 7137775 w 9851051"/>
              <a:gd name="connsiteY15" fmla="*/ 3091395 h 4559649"/>
              <a:gd name="connsiteX16" fmla="*/ 7821915 w 9851051"/>
              <a:gd name="connsiteY16" fmla="*/ 4075393 h 4559649"/>
              <a:gd name="connsiteX17" fmla="*/ 8287695 w 9851051"/>
              <a:gd name="connsiteY17" fmla="*/ 3264806 h 4559649"/>
              <a:gd name="connsiteX18" fmla="*/ 9851051 w 9851051"/>
              <a:gd name="connsiteY18" fmla="*/ 4559649 h 4559649"/>
              <a:gd name="connsiteX0" fmla="*/ 0 w 10089590"/>
              <a:gd name="connsiteY0" fmla="*/ 0 h 4748493"/>
              <a:gd name="connsiteX1" fmla="*/ 574165 w 10089590"/>
              <a:gd name="connsiteY1" fmla="*/ 987117 h 4748493"/>
              <a:gd name="connsiteX2" fmla="*/ 1135328 w 10089590"/>
              <a:gd name="connsiteY2" fmla="*/ 357626 h 4748493"/>
              <a:gd name="connsiteX3" fmla="*/ 2024149 w 10089590"/>
              <a:gd name="connsiteY3" fmla="*/ 2039649 h 4748493"/>
              <a:gd name="connsiteX4" fmla="*/ 2263634 w 10089590"/>
              <a:gd name="connsiteY4" fmla="*/ 1498095 h 4748493"/>
              <a:gd name="connsiteX5" fmla="*/ 2687687 w 10089590"/>
              <a:gd name="connsiteY5" fmla="*/ 1176906 h 4748493"/>
              <a:gd name="connsiteX6" fmla="*/ 2954985 w 10089590"/>
              <a:gd name="connsiteY6" fmla="*/ 1280493 h 4748493"/>
              <a:gd name="connsiteX7" fmla="*/ 3455535 w 10089590"/>
              <a:gd name="connsiteY7" fmla="*/ 616231 h 4748493"/>
              <a:gd name="connsiteX8" fmla="*/ 4231352 w 10089590"/>
              <a:gd name="connsiteY8" fmla="*/ 1375388 h 4748493"/>
              <a:gd name="connsiteX9" fmla="*/ 4421141 w 10089590"/>
              <a:gd name="connsiteY9" fmla="*/ 1280493 h 4748493"/>
              <a:gd name="connsiteX10" fmla="*/ 5309238 w 10089590"/>
              <a:gd name="connsiteY10" fmla="*/ 3031333 h 4748493"/>
              <a:gd name="connsiteX11" fmla="*/ 5564373 w 10089590"/>
              <a:gd name="connsiteY11" fmla="*/ 2767017 h 4748493"/>
              <a:gd name="connsiteX12" fmla="*/ 5861220 w 10089590"/>
              <a:gd name="connsiteY12" fmla="*/ 3427572 h 4748493"/>
              <a:gd name="connsiteX13" fmla="*/ 6315813 w 10089590"/>
              <a:gd name="connsiteY13" fmla="*/ 2849211 h 4748493"/>
              <a:gd name="connsiteX14" fmla="*/ 6787794 w 10089590"/>
              <a:gd name="connsiteY14" fmla="*/ 3246588 h 4748493"/>
              <a:gd name="connsiteX15" fmla="*/ 7376314 w 10089590"/>
              <a:gd name="connsiteY15" fmla="*/ 3280239 h 4748493"/>
              <a:gd name="connsiteX16" fmla="*/ 8060454 w 10089590"/>
              <a:gd name="connsiteY16" fmla="*/ 4264237 h 4748493"/>
              <a:gd name="connsiteX17" fmla="*/ 8526234 w 10089590"/>
              <a:gd name="connsiteY17" fmla="*/ 3453650 h 4748493"/>
              <a:gd name="connsiteX18" fmla="*/ 10089590 w 10089590"/>
              <a:gd name="connsiteY18" fmla="*/ 4748493 h 474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89590" h="4748493">
                <a:moveTo>
                  <a:pt x="0" y="0"/>
                </a:moveTo>
                <a:lnTo>
                  <a:pt x="574165" y="987117"/>
                </a:lnTo>
                <a:lnTo>
                  <a:pt x="1135328" y="357626"/>
                </a:lnTo>
                <a:lnTo>
                  <a:pt x="2024149" y="2039649"/>
                </a:lnTo>
                <a:lnTo>
                  <a:pt x="2263634" y="1498095"/>
                </a:lnTo>
                <a:lnTo>
                  <a:pt x="2687687" y="1176906"/>
                </a:lnTo>
                <a:lnTo>
                  <a:pt x="2954985" y="1280493"/>
                </a:lnTo>
                <a:lnTo>
                  <a:pt x="3455535" y="616231"/>
                </a:lnTo>
                <a:lnTo>
                  <a:pt x="4231352" y="1375388"/>
                </a:lnTo>
                <a:lnTo>
                  <a:pt x="4421141" y="1280493"/>
                </a:lnTo>
                <a:lnTo>
                  <a:pt x="5309238" y="3031333"/>
                </a:lnTo>
                <a:lnTo>
                  <a:pt x="5564373" y="2767017"/>
                </a:lnTo>
                <a:lnTo>
                  <a:pt x="5861220" y="3427572"/>
                </a:lnTo>
                <a:lnTo>
                  <a:pt x="6315813" y="2849211"/>
                </a:lnTo>
                <a:lnTo>
                  <a:pt x="6787794" y="3246588"/>
                </a:lnTo>
                <a:lnTo>
                  <a:pt x="7376314" y="3280239"/>
                </a:lnTo>
                <a:lnTo>
                  <a:pt x="8060454" y="4264237"/>
                </a:lnTo>
                <a:lnTo>
                  <a:pt x="8526234" y="3453650"/>
                </a:lnTo>
                <a:lnTo>
                  <a:pt x="10089590" y="4748493"/>
                </a:lnTo>
              </a:path>
            </a:pathLst>
          </a:custGeom>
          <a:noFill/>
          <a:ln w="50800" cap="flat">
            <a:solidFill>
              <a:srgbClr val="C00000"/>
            </a:solidFill>
            <a:prstDash val="solid"/>
            <a:miter/>
            <a:tailEnd type="stealth" w="lg" len="lg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697D0F-A9A0-424F-805E-E57DF4F0D9FA}"/>
              </a:ext>
            </a:extLst>
          </p:cNvPr>
          <p:cNvGrpSpPr/>
          <p:nvPr/>
        </p:nvGrpSpPr>
        <p:grpSpPr>
          <a:xfrm>
            <a:off x="7483627" y="1832328"/>
            <a:ext cx="4136330" cy="4183944"/>
            <a:chOff x="7838754" y="1216660"/>
            <a:chExt cx="4264394" cy="431348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45917BF-72B4-4E82-B22C-BFC15D3FDF8C}"/>
                </a:ext>
              </a:extLst>
            </p:cNvPr>
            <p:cNvGrpSpPr/>
            <p:nvPr/>
          </p:nvGrpSpPr>
          <p:grpSpPr>
            <a:xfrm>
              <a:off x="7838754" y="1216660"/>
              <a:ext cx="4264394" cy="4313485"/>
              <a:chOff x="369152" y="1617134"/>
              <a:chExt cx="3546035" cy="3586857"/>
            </a:xfrm>
            <a:solidFill>
              <a:schemeClr val="accent5"/>
            </a:solidFill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D9C997D-4842-4C64-9CFE-8BB6AAC88891}"/>
                  </a:ext>
                </a:extLst>
              </p:cNvPr>
              <p:cNvGrpSpPr/>
              <p:nvPr/>
            </p:nvGrpSpPr>
            <p:grpSpPr>
              <a:xfrm>
                <a:off x="926950" y="1617134"/>
                <a:ext cx="2049224" cy="852218"/>
                <a:chOff x="926950" y="1617134"/>
                <a:chExt cx="2049224" cy="852218"/>
              </a:xfrm>
              <a:grpFill/>
            </p:grpSpPr>
            <p:sp>
              <p:nvSpPr>
                <p:cNvPr id="28" name="Rectangle 14">
                  <a:extLst>
                    <a:ext uri="{FF2B5EF4-FFF2-40B4-BE49-F238E27FC236}">
                      <a16:creationId xmlns:a16="http://schemas.microsoft.com/office/drawing/2014/main" id="{93B61F13-E11B-46B0-A87C-B284239D2377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9" name="Right Triangle 13">
                  <a:extLst>
                    <a:ext uri="{FF2B5EF4-FFF2-40B4-BE49-F238E27FC236}">
                      <a16:creationId xmlns:a16="http://schemas.microsoft.com/office/drawing/2014/main" id="{3DFF396C-5094-4EF0-97A5-0945D6EA8864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30" name="Rectangle 24">
                  <a:extLst>
                    <a:ext uri="{FF2B5EF4-FFF2-40B4-BE49-F238E27FC236}">
                      <a16:creationId xmlns:a16="http://schemas.microsoft.com/office/drawing/2014/main" id="{CDD0AE27-F828-40EF-A27C-1DCF4F8464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0573" y="1797574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1" name="Rectangle 41">
                  <a:extLst>
                    <a:ext uri="{FF2B5EF4-FFF2-40B4-BE49-F238E27FC236}">
                      <a16:creationId xmlns:a16="http://schemas.microsoft.com/office/drawing/2014/main" id="{BF27CB46-682C-4FE3-8535-C62E21089926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2" name="Isosceles Triangle 3">
                  <a:extLst>
                    <a:ext uri="{FF2B5EF4-FFF2-40B4-BE49-F238E27FC236}">
                      <a16:creationId xmlns:a16="http://schemas.microsoft.com/office/drawing/2014/main" id="{6903FE6A-8B95-4EDB-8597-C4B4F7D27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16513" y="2030577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4D1D476-FC10-41AD-B4DF-E4AAA689CE6E}"/>
                  </a:ext>
                </a:extLst>
              </p:cNvPr>
              <p:cNvGrpSpPr/>
              <p:nvPr/>
            </p:nvGrpSpPr>
            <p:grpSpPr>
              <a:xfrm rot="4990866">
                <a:off x="2464466" y="2788531"/>
                <a:ext cx="2049224" cy="852218"/>
                <a:chOff x="926950" y="1617134"/>
                <a:chExt cx="2049224" cy="852218"/>
              </a:xfrm>
              <a:grpFill/>
            </p:grpSpPr>
            <p:sp>
              <p:nvSpPr>
                <p:cNvPr id="23" name="Rectangle 14">
                  <a:extLst>
                    <a:ext uri="{FF2B5EF4-FFF2-40B4-BE49-F238E27FC236}">
                      <a16:creationId xmlns:a16="http://schemas.microsoft.com/office/drawing/2014/main" id="{B5E9A62D-290F-45CF-BFB3-545B1A530099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4" name="Right Triangle 13">
                  <a:extLst>
                    <a:ext uri="{FF2B5EF4-FFF2-40B4-BE49-F238E27FC236}">
                      <a16:creationId xmlns:a16="http://schemas.microsoft.com/office/drawing/2014/main" id="{5C4FE28C-908D-4A83-A729-A6F5BE734626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07EF244-33EB-44C4-89F4-DB3F984B95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0573" y="1797574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6" name="Rectangle 41">
                  <a:extLst>
                    <a:ext uri="{FF2B5EF4-FFF2-40B4-BE49-F238E27FC236}">
                      <a16:creationId xmlns:a16="http://schemas.microsoft.com/office/drawing/2014/main" id="{03C3E38C-797A-4868-ACB3-F28C95D08199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7" name="Isosceles Triangle 3">
                  <a:extLst>
                    <a:ext uri="{FF2B5EF4-FFF2-40B4-BE49-F238E27FC236}">
                      <a16:creationId xmlns:a16="http://schemas.microsoft.com/office/drawing/2014/main" id="{4BF8ED1C-5133-4BCB-BDFC-11F6F5AD00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16513" y="2030577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D0D7C16-266D-4DE8-9A84-5B61EA172360}"/>
                  </a:ext>
                </a:extLst>
              </p:cNvPr>
              <p:cNvGrpSpPr/>
              <p:nvPr/>
            </p:nvGrpSpPr>
            <p:grpSpPr>
              <a:xfrm rot="10066674">
                <a:off x="1444650" y="4351773"/>
                <a:ext cx="2063339" cy="852218"/>
                <a:chOff x="926950" y="1617134"/>
                <a:chExt cx="2063339" cy="852218"/>
              </a:xfrm>
              <a:grpFill/>
            </p:grpSpPr>
            <p:sp>
              <p:nvSpPr>
                <p:cNvPr id="18" name="Rectangle 14">
                  <a:extLst>
                    <a:ext uri="{FF2B5EF4-FFF2-40B4-BE49-F238E27FC236}">
                      <a16:creationId xmlns:a16="http://schemas.microsoft.com/office/drawing/2014/main" id="{11375FFA-9100-4B46-A892-57F1B7F63486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9" name="Right Triangle 13">
                  <a:extLst>
                    <a:ext uri="{FF2B5EF4-FFF2-40B4-BE49-F238E27FC236}">
                      <a16:creationId xmlns:a16="http://schemas.microsoft.com/office/drawing/2014/main" id="{EBD462D7-C4E5-4399-BCA2-DB92B63A6853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0" name="Rectangle 24">
                  <a:extLst>
                    <a:ext uri="{FF2B5EF4-FFF2-40B4-BE49-F238E27FC236}">
                      <a16:creationId xmlns:a16="http://schemas.microsoft.com/office/drawing/2014/main" id="{B5B43D94-E506-4A04-B7AA-DD25BA235E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7865" y="1808900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1" name="Rectangle 41">
                  <a:extLst>
                    <a:ext uri="{FF2B5EF4-FFF2-40B4-BE49-F238E27FC236}">
                      <a16:creationId xmlns:a16="http://schemas.microsoft.com/office/drawing/2014/main" id="{8D09636E-4DCA-49AE-B62A-B2D83EE20C72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2" name="Isosceles Triangle 3">
                  <a:extLst>
                    <a:ext uri="{FF2B5EF4-FFF2-40B4-BE49-F238E27FC236}">
                      <a16:creationId xmlns:a16="http://schemas.microsoft.com/office/drawing/2014/main" id="{DFC51AEC-3AE1-4F9B-8C8D-FF0BC24443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30628" y="1965414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09131B6-F64D-4A4D-9DFF-93ACADB7DC89}"/>
                  </a:ext>
                </a:extLst>
              </p:cNvPr>
              <p:cNvGrpSpPr/>
              <p:nvPr/>
            </p:nvGrpSpPr>
            <p:grpSpPr>
              <a:xfrm rot="15054074">
                <a:off x="-267551" y="3562253"/>
                <a:ext cx="2125623" cy="852218"/>
                <a:chOff x="926950" y="1617134"/>
                <a:chExt cx="2125623" cy="852218"/>
              </a:xfrm>
              <a:grpFill/>
            </p:grpSpPr>
            <p:sp>
              <p:nvSpPr>
                <p:cNvPr id="13" name="Rectangle 14">
                  <a:extLst>
                    <a:ext uri="{FF2B5EF4-FFF2-40B4-BE49-F238E27FC236}">
                      <a16:creationId xmlns:a16="http://schemas.microsoft.com/office/drawing/2014/main" id="{1E8F0B8A-9D7E-466D-93C2-07023F70D2EE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4" name="Right Triangle 13">
                  <a:extLst>
                    <a:ext uri="{FF2B5EF4-FFF2-40B4-BE49-F238E27FC236}">
                      <a16:creationId xmlns:a16="http://schemas.microsoft.com/office/drawing/2014/main" id="{AF9D3AA7-3828-42F8-896B-845CAD762008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5" name="Rectangle 24">
                  <a:extLst>
                    <a:ext uri="{FF2B5EF4-FFF2-40B4-BE49-F238E27FC236}">
                      <a16:creationId xmlns:a16="http://schemas.microsoft.com/office/drawing/2014/main" id="{E10223F8-E3DA-4781-91F9-E45E81545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7865" y="1808900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6" name="Rectangle 41">
                  <a:extLst>
                    <a:ext uri="{FF2B5EF4-FFF2-40B4-BE49-F238E27FC236}">
                      <a16:creationId xmlns:a16="http://schemas.microsoft.com/office/drawing/2014/main" id="{EB81EC52-3A7F-478A-BFA5-830176807402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7" name="Isosceles Triangle 3">
                  <a:extLst>
                    <a:ext uri="{FF2B5EF4-FFF2-40B4-BE49-F238E27FC236}">
                      <a16:creationId xmlns:a16="http://schemas.microsoft.com/office/drawing/2014/main" id="{E1A6BCDE-1FD6-4450-AE08-E6578E435E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92912" y="1965188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2" name="Rectangle 14">
                <a:extLst>
                  <a:ext uri="{FF2B5EF4-FFF2-40B4-BE49-F238E27FC236}">
                    <a16:creationId xmlns:a16="http://schemas.microsoft.com/office/drawing/2014/main" id="{B0C7AF92-B251-45D2-BBBC-DD374FD8FD35}"/>
                  </a:ext>
                </a:extLst>
              </p:cNvPr>
              <p:cNvSpPr/>
              <p:nvPr/>
            </p:nvSpPr>
            <p:spPr>
              <a:xfrm rot="18143891">
                <a:off x="423487" y="2403381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A7C47D1-B77C-4F87-8E0A-D00A909EE1B1}"/>
                </a:ext>
              </a:extLst>
            </p:cNvPr>
            <p:cNvGrpSpPr/>
            <p:nvPr/>
          </p:nvGrpSpPr>
          <p:grpSpPr>
            <a:xfrm>
              <a:off x="8298410" y="1783597"/>
              <a:ext cx="3184899" cy="3184899"/>
              <a:chOff x="1510528" y="1366070"/>
              <a:chExt cx="3431329" cy="343132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F49F167B-B95B-44EB-A274-267ACC002E6A}"/>
                  </a:ext>
                </a:extLst>
              </p:cNvPr>
              <p:cNvSpPr/>
              <p:nvPr/>
            </p:nvSpPr>
            <p:spPr>
              <a:xfrm>
                <a:off x="1510528" y="1366070"/>
                <a:ext cx="3431329" cy="3431329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8EA859E8-520B-4625-8DAD-F3F0D280F9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29854" y="1388027"/>
                <a:ext cx="3411797" cy="3337560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ACCD1725-0809-4F30-8416-28F59A3EA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2851" y="3607897"/>
            <a:ext cx="2725789" cy="120461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A0F76CC-F265-4671-8386-BA1DD78BE5C9}"/>
              </a:ext>
            </a:extLst>
          </p:cNvPr>
          <p:cNvSpPr txBox="1"/>
          <p:nvPr/>
        </p:nvSpPr>
        <p:spPr>
          <a:xfrm>
            <a:off x="735691" y="3772250"/>
            <a:ext cx="1828800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5ADC70-D517-44AE-8905-CA46712368FB}"/>
              </a:ext>
            </a:extLst>
          </p:cNvPr>
          <p:cNvSpPr txBox="1"/>
          <p:nvPr/>
        </p:nvSpPr>
        <p:spPr>
          <a:xfrm>
            <a:off x="2877481" y="3772250"/>
            <a:ext cx="1828800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56C482-12A8-4416-A7AF-B915562DB6AA}"/>
              </a:ext>
            </a:extLst>
          </p:cNvPr>
          <p:cNvSpPr txBox="1"/>
          <p:nvPr/>
        </p:nvSpPr>
        <p:spPr>
          <a:xfrm>
            <a:off x="5019271" y="3783814"/>
            <a:ext cx="182880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8BA71F-D6BA-4DFD-8BE2-55A64FC02791}"/>
              </a:ext>
            </a:extLst>
          </p:cNvPr>
          <p:cNvSpPr txBox="1"/>
          <p:nvPr/>
        </p:nvSpPr>
        <p:spPr>
          <a:xfrm>
            <a:off x="735690" y="4168273"/>
            <a:ext cx="1828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I hope and I believe that this Template will your Time, Money and Reputation. Easy to change colors, photos and Text. Get a modern PowerPoint  Presentation that is beautifully designed.  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FAC2BA-0079-438E-AEF7-D16AA85B540C}"/>
              </a:ext>
            </a:extLst>
          </p:cNvPr>
          <p:cNvSpPr txBox="1"/>
          <p:nvPr/>
        </p:nvSpPr>
        <p:spPr>
          <a:xfrm>
            <a:off x="2877480" y="4168273"/>
            <a:ext cx="1828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I hope and I believe that this Template will your Time, Money and Reputation. Easy to change colors, photos and Text. Get a modern PowerPoint  Presentation that is beautifully designed.  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105B83-8F6A-45D8-89BA-E9C10D1ED68A}"/>
              </a:ext>
            </a:extLst>
          </p:cNvPr>
          <p:cNvSpPr txBox="1"/>
          <p:nvPr/>
        </p:nvSpPr>
        <p:spPr>
          <a:xfrm>
            <a:off x="5019270" y="4179837"/>
            <a:ext cx="1828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I hope and I believe that this Template will your Time, Money and Reputation. Easy to change colors, photos and Text. Get a modern PowerPoint  Presentation that is beautifully designed.   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DE765B-0309-4292-8F9A-98DA25E46DDE}"/>
              </a:ext>
            </a:extLst>
          </p:cNvPr>
          <p:cNvSpPr txBox="1"/>
          <p:nvPr/>
        </p:nvSpPr>
        <p:spPr>
          <a:xfrm>
            <a:off x="619119" y="2631670"/>
            <a:ext cx="15760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2"/>
                </a:solidFill>
                <a:cs typeface="Arial" pitchFamily="34" charset="0"/>
              </a:rPr>
              <a:t>12%</a:t>
            </a:r>
            <a:endParaRPr lang="ko-KR" altLang="en-US" sz="4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B69AAE4-8C21-4E79-82CE-FAE766DD15FB}"/>
              </a:ext>
            </a:extLst>
          </p:cNvPr>
          <p:cNvGrpSpPr/>
          <p:nvPr/>
        </p:nvGrpSpPr>
        <p:grpSpPr>
          <a:xfrm>
            <a:off x="2301219" y="2675561"/>
            <a:ext cx="1680971" cy="743214"/>
            <a:chOff x="323529" y="1876742"/>
            <a:chExt cx="2664296" cy="74321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F660415-3803-42E3-87F5-90B64DCBF35F}"/>
                </a:ext>
              </a:extLst>
            </p:cNvPr>
            <p:cNvSpPr txBox="1"/>
            <p:nvPr/>
          </p:nvSpPr>
          <p:spPr>
            <a:xfrm>
              <a:off x="323529" y="1876742"/>
              <a:ext cx="266429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1F7193E-276C-4112-85D9-59186B814E8C}"/>
                </a:ext>
              </a:extLst>
            </p:cNvPr>
            <p:cNvSpPr txBox="1"/>
            <p:nvPr/>
          </p:nvSpPr>
          <p:spPr>
            <a:xfrm>
              <a:off x="323531" y="2158291"/>
              <a:ext cx="2664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B15C944-5D4D-4D92-BF60-63E8F35AB1D2}"/>
              </a:ext>
            </a:extLst>
          </p:cNvPr>
          <p:cNvSpPr txBox="1"/>
          <p:nvPr/>
        </p:nvSpPr>
        <p:spPr>
          <a:xfrm>
            <a:off x="4290222" y="2631670"/>
            <a:ext cx="28083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PowerPoint Presentation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B50CBC4-6D5C-4EA0-892C-D7544DDC545B}"/>
              </a:ext>
            </a:extLst>
          </p:cNvPr>
          <p:cNvGrpSpPr/>
          <p:nvPr/>
        </p:nvGrpSpPr>
        <p:grpSpPr>
          <a:xfrm>
            <a:off x="702251" y="1567824"/>
            <a:ext cx="6145819" cy="941219"/>
            <a:chOff x="4716017" y="2486040"/>
            <a:chExt cx="4176463" cy="94121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D646A5-5C21-4163-8940-A4F23F787500}"/>
                </a:ext>
              </a:extLst>
            </p:cNvPr>
            <p:cNvSpPr txBox="1"/>
            <p:nvPr/>
          </p:nvSpPr>
          <p:spPr>
            <a:xfrm>
              <a:off x="4716017" y="2780928"/>
              <a:ext cx="4176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746E8E-89D7-4F22-8031-15CD25FCA1A0}"/>
                </a:ext>
              </a:extLst>
            </p:cNvPr>
            <p:cNvSpPr txBox="1"/>
            <p:nvPr/>
          </p:nvSpPr>
          <p:spPr>
            <a:xfrm>
              <a:off x="4716017" y="2486040"/>
              <a:ext cx="4176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A6FBB-0E8A-4F49-BBAE-90CCE80347F2}"/>
              </a:ext>
            </a:extLst>
          </p:cNvPr>
          <p:cNvGrpSpPr/>
          <p:nvPr/>
        </p:nvGrpSpPr>
        <p:grpSpPr>
          <a:xfrm>
            <a:off x="8467421" y="2797388"/>
            <a:ext cx="2110122" cy="1994080"/>
            <a:chOff x="5283132" y="1090289"/>
            <a:chExt cx="2110122" cy="1994080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EEFFCDB-6E46-4347-851F-C4F1B2E90976}"/>
                </a:ext>
              </a:extLst>
            </p:cNvPr>
            <p:cNvSpPr/>
            <p:nvPr/>
          </p:nvSpPr>
          <p:spPr>
            <a:xfrm>
              <a:off x="6085807" y="1920518"/>
              <a:ext cx="297682" cy="1163851"/>
            </a:xfrm>
            <a:custGeom>
              <a:avLst/>
              <a:gdLst>
                <a:gd name="connsiteX0" fmla="*/ 297650 w 297682"/>
                <a:gd name="connsiteY0" fmla="*/ 454 h 1163851"/>
                <a:gd name="connsiteX1" fmla="*/ 297243 w 297682"/>
                <a:gd name="connsiteY1" fmla="*/ 1008414 h 1163851"/>
                <a:gd name="connsiteX2" fmla="*/ 225885 w 297682"/>
                <a:gd name="connsiteY2" fmla="*/ 1137103 h 1163851"/>
                <a:gd name="connsiteX3" fmla="*/ 220193 w 297682"/>
                <a:gd name="connsiteY3" fmla="*/ 1143812 h 1163851"/>
                <a:gd name="connsiteX4" fmla="*/ 185225 w 297682"/>
                <a:gd name="connsiteY4" fmla="*/ 1158653 h 1163851"/>
                <a:gd name="connsiteX5" fmla="*/ 83575 w 297682"/>
                <a:gd name="connsiteY5" fmla="*/ 1149097 h 1163851"/>
                <a:gd name="connsiteX6" fmla="*/ 74020 w 297682"/>
                <a:gd name="connsiteY6" fmla="*/ 1141982 h 1163851"/>
                <a:gd name="connsiteX7" fmla="*/ 69954 w 297682"/>
                <a:gd name="connsiteY7" fmla="*/ 1137916 h 1163851"/>
                <a:gd name="connsiteX8" fmla="*/ 65888 w 297682"/>
                <a:gd name="connsiteY8" fmla="*/ 1137713 h 1163851"/>
                <a:gd name="connsiteX9" fmla="*/ 55114 w 297682"/>
                <a:gd name="connsiteY9" fmla="*/ 1128361 h 1163851"/>
                <a:gd name="connsiteX10" fmla="*/ 3679 w 297682"/>
                <a:gd name="connsiteY10" fmla="*/ 1045211 h 1163851"/>
                <a:gd name="connsiteX11" fmla="*/ 19 w 297682"/>
                <a:gd name="connsiteY11" fmla="*/ 1011057 h 1163851"/>
                <a:gd name="connsiteX12" fmla="*/ 34174 w 297682"/>
                <a:gd name="connsiteY12" fmla="*/ 973243 h 1163851"/>
                <a:gd name="connsiteX13" fmla="*/ 76460 w 297682"/>
                <a:gd name="connsiteY13" fmla="*/ 1005365 h 1163851"/>
                <a:gd name="connsiteX14" fmla="*/ 78900 w 297682"/>
                <a:gd name="connsiteY14" fmla="*/ 1026508 h 1163851"/>
                <a:gd name="connsiteX15" fmla="*/ 112444 w 297682"/>
                <a:gd name="connsiteY15" fmla="*/ 1073063 h 1163851"/>
                <a:gd name="connsiteX16" fmla="*/ 150258 w 297682"/>
                <a:gd name="connsiteY16" fmla="*/ 1077333 h 1163851"/>
                <a:gd name="connsiteX17" fmla="*/ 214094 w 297682"/>
                <a:gd name="connsiteY17" fmla="*/ 1013090 h 1163851"/>
                <a:gd name="connsiteX18" fmla="*/ 219176 w 297682"/>
                <a:gd name="connsiteY18" fmla="*/ 657 h 1163851"/>
                <a:gd name="connsiteX19" fmla="*/ 297650 w 297682"/>
                <a:gd name="connsiteY19" fmla="*/ 454 h 116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97682" h="1163851">
                  <a:moveTo>
                    <a:pt x="297650" y="454"/>
                  </a:moveTo>
                  <a:cubicBezTo>
                    <a:pt x="297650" y="306217"/>
                    <a:pt x="297853" y="702651"/>
                    <a:pt x="297243" y="1008414"/>
                  </a:cubicBezTo>
                  <a:cubicBezTo>
                    <a:pt x="297040" y="1063305"/>
                    <a:pt x="273457" y="1107421"/>
                    <a:pt x="225885" y="1137103"/>
                  </a:cubicBezTo>
                  <a:cubicBezTo>
                    <a:pt x="223242" y="1138729"/>
                    <a:pt x="220803" y="1140356"/>
                    <a:pt x="220193" y="1143812"/>
                  </a:cubicBezTo>
                  <a:cubicBezTo>
                    <a:pt x="210231" y="1152757"/>
                    <a:pt x="197423" y="1155400"/>
                    <a:pt x="185225" y="1158653"/>
                  </a:cubicBezTo>
                  <a:cubicBezTo>
                    <a:pt x="150258" y="1168208"/>
                    <a:pt x="116307" y="1164345"/>
                    <a:pt x="83575" y="1149097"/>
                  </a:cubicBezTo>
                  <a:cubicBezTo>
                    <a:pt x="79916" y="1147471"/>
                    <a:pt x="76053" y="1146048"/>
                    <a:pt x="74020" y="1141982"/>
                  </a:cubicBezTo>
                  <a:cubicBezTo>
                    <a:pt x="72597" y="1140559"/>
                    <a:pt x="71377" y="1139339"/>
                    <a:pt x="69954" y="1137916"/>
                  </a:cubicBezTo>
                  <a:cubicBezTo>
                    <a:pt x="68531" y="1137916"/>
                    <a:pt x="67311" y="1137916"/>
                    <a:pt x="65888" y="1137713"/>
                  </a:cubicBezTo>
                  <a:cubicBezTo>
                    <a:pt x="60806" y="1136290"/>
                    <a:pt x="57147" y="1133240"/>
                    <a:pt x="55114" y="1128361"/>
                  </a:cubicBezTo>
                  <a:cubicBezTo>
                    <a:pt x="29498" y="1105795"/>
                    <a:pt x="11201" y="1078959"/>
                    <a:pt x="3679" y="1045211"/>
                  </a:cubicBezTo>
                  <a:cubicBezTo>
                    <a:pt x="1239" y="1033826"/>
                    <a:pt x="-184" y="1022442"/>
                    <a:pt x="19" y="1011057"/>
                  </a:cubicBezTo>
                  <a:cubicBezTo>
                    <a:pt x="426" y="991337"/>
                    <a:pt x="15673" y="974666"/>
                    <a:pt x="34174" y="973243"/>
                  </a:cubicBezTo>
                  <a:cubicBezTo>
                    <a:pt x="55927" y="971617"/>
                    <a:pt x="73004" y="984628"/>
                    <a:pt x="76460" y="1005365"/>
                  </a:cubicBezTo>
                  <a:cubicBezTo>
                    <a:pt x="77680" y="1012277"/>
                    <a:pt x="77476" y="1019595"/>
                    <a:pt x="78900" y="1026508"/>
                  </a:cubicBezTo>
                  <a:cubicBezTo>
                    <a:pt x="83169" y="1046838"/>
                    <a:pt x="95367" y="1061678"/>
                    <a:pt x="112444" y="1073063"/>
                  </a:cubicBezTo>
                  <a:cubicBezTo>
                    <a:pt x="125252" y="1072860"/>
                    <a:pt x="137247" y="1077536"/>
                    <a:pt x="150258" y="1077333"/>
                  </a:cubicBezTo>
                  <a:cubicBezTo>
                    <a:pt x="185429" y="1076519"/>
                    <a:pt x="213891" y="1048667"/>
                    <a:pt x="214094" y="1013090"/>
                  </a:cubicBezTo>
                  <a:cubicBezTo>
                    <a:pt x="214297" y="955149"/>
                    <a:pt x="219380" y="106170"/>
                    <a:pt x="219176" y="657"/>
                  </a:cubicBezTo>
                  <a:cubicBezTo>
                    <a:pt x="255974" y="-563"/>
                    <a:pt x="273457" y="251"/>
                    <a:pt x="297650" y="454"/>
                  </a:cubicBezTo>
                  <a:close/>
                </a:path>
              </a:pathLst>
            </a:custGeom>
            <a:solidFill>
              <a:schemeClr val="accent5"/>
            </a:solidFill>
            <a:ln w="2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FB2F91C-2FB6-4ED7-946E-1BEE78144D9B}"/>
                </a:ext>
              </a:extLst>
            </p:cNvPr>
            <p:cNvSpPr/>
            <p:nvPr/>
          </p:nvSpPr>
          <p:spPr>
            <a:xfrm>
              <a:off x="5283132" y="1180038"/>
              <a:ext cx="1058017" cy="855952"/>
            </a:xfrm>
            <a:custGeom>
              <a:avLst/>
              <a:gdLst>
                <a:gd name="connsiteX0" fmla="*/ 532712 w 1058017"/>
                <a:gd name="connsiteY0" fmla="*/ 851733 h 855952"/>
                <a:gd name="connsiteX1" fmla="*/ 520107 w 1058017"/>
                <a:gd name="connsiteY1" fmla="*/ 851936 h 855952"/>
                <a:gd name="connsiteX2" fmla="*/ 417644 w 1058017"/>
                <a:gd name="connsiteY2" fmla="*/ 778748 h 855952"/>
                <a:gd name="connsiteX3" fmla="*/ 310912 w 1058017"/>
                <a:gd name="connsiteY3" fmla="*/ 747643 h 855952"/>
                <a:gd name="connsiteX4" fmla="*/ 245450 w 1058017"/>
                <a:gd name="connsiteY4" fmla="*/ 743781 h 855952"/>
                <a:gd name="connsiteX5" fmla="*/ 27716 w 1058017"/>
                <a:gd name="connsiteY5" fmla="*/ 825100 h 855952"/>
                <a:gd name="connsiteX6" fmla="*/ 1490 w 1058017"/>
                <a:gd name="connsiteY6" fmla="*/ 848887 h 855952"/>
                <a:gd name="connsiteX7" fmla="*/ 1083 w 1058017"/>
                <a:gd name="connsiteY7" fmla="*/ 843397 h 855952"/>
                <a:gd name="connsiteX8" fmla="*/ 59227 w 1058017"/>
                <a:gd name="connsiteY8" fmla="*/ 691533 h 855952"/>
                <a:gd name="connsiteX9" fmla="*/ 176124 w 1058017"/>
                <a:gd name="connsiteY9" fmla="*/ 484777 h 855952"/>
                <a:gd name="connsiteX10" fmla="*/ 250125 w 1058017"/>
                <a:gd name="connsiteY10" fmla="*/ 389632 h 855952"/>
                <a:gd name="connsiteX11" fmla="*/ 325956 w 1058017"/>
                <a:gd name="connsiteY11" fmla="*/ 308313 h 855952"/>
                <a:gd name="connsiteX12" fmla="*/ 421304 w 1058017"/>
                <a:gd name="connsiteY12" fmla="*/ 226180 h 855952"/>
                <a:gd name="connsiteX13" fmla="*/ 545317 w 1058017"/>
                <a:gd name="connsiteY13" fmla="*/ 142623 h 855952"/>
                <a:gd name="connsiteX14" fmla="*/ 653472 w 1058017"/>
                <a:gd name="connsiteY14" fmla="*/ 88342 h 855952"/>
                <a:gd name="connsiteX15" fmla="*/ 821398 w 1058017"/>
                <a:gd name="connsiteY15" fmla="*/ 32028 h 855952"/>
                <a:gd name="connsiteX16" fmla="*/ 953949 w 1058017"/>
                <a:gd name="connsiteY16" fmla="*/ 9665 h 855952"/>
                <a:gd name="connsiteX17" fmla="*/ 1039742 w 1058017"/>
                <a:gd name="connsiteY17" fmla="*/ 3566 h 855952"/>
                <a:gd name="connsiteX18" fmla="*/ 1056412 w 1058017"/>
                <a:gd name="connsiteY18" fmla="*/ 1940 h 855952"/>
                <a:gd name="connsiteX19" fmla="*/ 1051126 w 1058017"/>
                <a:gd name="connsiteY19" fmla="*/ 10072 h 855952"/>
                <a:gd name="connsiteX20" fmla="*/ 1012499 w 1058017"/>
                <a:gd name="connsiteY20" fmla="*/ 25319 h 855952"/>
                <a:gd name="connsiteX21" fmla="*/ 885844 w 1058017"/>
                <a:gd name="connsiteY21" fmla="*/ 109079 h 855952"/>
                <a:gd name="connsiteX22" fmla="*/ 688440 w 1058017"/>
                <a:gd name="connsiteY22" fmla="*/ 374995 h 855952"/>
                <a:gd name="connsiteX23" fmla="*/ 559548 w 1058017"/>
                <a:gd name="connsiteY23" fmla="*/ 735852 h 855952"/>
                <a:gd name="connsiteX24" fmla="*/ 540031 w 1058017"/>
                <a:gd name="connsiteY24" fmla="*/ 825100 h 855952"/>
                <a:gd name="connsiteX25" fmla="*/ 532712 w 1058017"/>
                <a:gd name="connsiteY25" fmla="*/ 851733 h 85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58017" h="855952">
                  <a:moveTo>
                    <a:pt x="532712" y="851733"/>
                  </a:moveTo>
                  <a:cubicBezTo>
                    <a:pt x="528646" y="857222"/>
                    <a:pt x="525190" y="857425"/>
                    <a:pt x="520107" y="851936"/>
                  </a:cubicBezTo>
                  <a:cubicBezTo>
                    <a:pt x="491036" y="820221"/>
                    <a:pt x="456068" y="796638"/>
                    <a:pt x="417644" y="778748"/>
                  </a:cubicBezTo>
                  <a:cubicBezTo>
                    <a:pt x="383897" y="762891"/>
                    <a:pt x="348319" y="752522"/>
                    <a:pt x="310912" y="747643"/>
                  </a:cubicBezTo>
                  <a:cubicBezTo>
                    <a:pt x="289159" y="744797"/>
                    <a:pt x="267406" y="742967"/>
                    <a:pt x="245450" y="743781"/>
                  </a:cubicBezTo>
                  <a:cubicBezTo>
                    <a:pt x="163926" y="747033"/>
                    <a:pt x="91145" y="773666"/>
                    <a:pt x="27716" y="825100"/>
                  </a:cubicBezTo>
                  <a:cubicBezTo>
                    <a:pt x="18567" y="832623"/>
                    <a:pt x="10232" y="840958"/>
                    <a:pt x="1490" y="848887"/>
                  </a:cubicBezTo>
                  <a:cubicBezTo>
                    <a:pt x="-1356" y="847057"/>
                    <a:pt x="677" y="844821"/>
                    <a:pt x="1083" y="843397"/>
                  </a:cubicBezTo>
                  <a:cubicBezTo>
                    <a:pt x="17754" y="791759"/>
                    <a:pt x="36661" y="740934"/>
                    <a:pt x="59227" y="691533"/>
                  </a:cubicBezTo>
                  <a:cubicBezTo>
                    <a:pt x="92162" y="619158"/>
                    <a:pt x="130585" y="549833"/>
                    <a:pt x="176124" y="484777"/>
                  </a:cubicBezTo>
                  <a:cubicBezTo>
                    <a:pt x="199097" y="451842"/>
                    <a:pt x="223696" y="420127"/>
                    <a:pt x="250125" y="389632"/>
                  </a:cubicBezTo>
                  <a:cubicBezTo>
                    <a:pt x="274521" y="361577"/>
                    <a:pt x="298511" y="333318"/>
                    <a:pt x="325956" y="308313"/>
                  </a:cubicBezTo>
                  <a:cubicBezTo>
                    <a:pt x="356858" y="279851"/>
                    <a:pt x="387963" y="251795"/>
                    <a:pt x="421304" y="226180"/>
                  </a:cubicBezTo>
                  <a:cubicBezTo>
                    <a:pt x="460947" y="195685"/>
                    <a:pt x="502217" y="167629"/>
                    <a:pt x="545317" y="142623"/>
                  </a:cubicBezTo>
                  <a:cubicBezTo>
                    <a:pt x="580081" y="122293"/>
                    <a:pt x="616268" y="104200"/>
                    <a:pt x="653472" y="88342"/>
                  </a:cubicBezTo>
                  <a:cubicBezTo>
                    <a:pt x="707956" y="64963"/>
                    <a:pt x="763661" y="45649"/>
                    <a:pt x="821398" y="32028"/>
                  </a:cubicBezTo>
                  <a:cubicBezTo>
                    <a:pt x="865107" y="21660"/>
                    <a:pt x="909223" y="14138"/>
                    <a:pt x="953949" y="9665"/>
                  </a:cubicBezTo>
                  <a:cubicBezTo>
                    <a:pt x="982614" y="6819"/>
                    <a:pt x="1011280" y="6209"/>
                    <a:pt x="1039742" y="3566"/>
                  </a:cubicBezTo>
                  <a:cubicBezTo>
                    <a:pt x="1044824" y="-1313"/>
                    <a:pt x="1050517" y="-500"/>
                    <a:pt x="1056412" y="1940"/>
                  </a:cubicBezTo>
                  <a:cubicBezTo>
                    <a:pt x="1061088" y="8649"/>
                    <a:pt x="1054379" y="9055"/>
                    <a:pt x="1051126" y="10072"/>
                  </a:cubicBezTo>
                  <a:cubicBezTo>
                    <a:pt x="1038115" y="14748"/>
                    <a:pt x="1025104" y="19830"/>
                    <a:pt x="1012499" y="25319"/>
                  </a:cubicBezTo>
                  <a:cubicBezTo>
                    <a:pt x="965537" y="46056"/>
                    <a:pt x="924064" y="75331"/>
                    <a:pt x="885844" y="109079"/>
                  </a:cubicBezTo>
                  <a:cubicBezTo>
                    <a:pt x="801271" y="183690"/>
                    <a:pt x="739061" y="275175"/>
                    <a:pt x="688440" y="374995"/>
                  </a:cubicBezTo>
                  <a:cubicBezTo>
                    <a:pt x="630093" y="489859"/>
                    <a:pt x="590043" y="611026"/>
                    <a:pt x="559548" y="735852"/>
                  </a:cubicBezTo>
                  <a:cubicBezTo>
                    <a:pt x="552432" y="765534"/>
                    <a:pt x="545723" y="795215"/>
                    <a:pt x="540031" y="825100"/>
                  </a:cubicBezTo>
                  <a:cubicBezTo>
                    <a:pt x="537795" y="834249"/>
                    <a:pt x="535355" y="842991"/>
                    <a:pt x="532712" y="851733"/>
                  </a:cubicBezTo>
                  <a:close/>
                </a:path>
              </a:pathLst>
            </a:custGeom>
            <a:solidFill>
              <a:schemeClr val="accent1"/>
            </a:solidFill>
            <a:ln w="2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83CD19D-77FE-4A0D-8FEF-18FB9B9FFA66}"/>
                </a:ext>
              </a:extLst>
            </p:cNvPr>
            <p:cNvSpPr/>
            <p:nvPr/>
          </p:nvSpPr>
          <p:spPr>
            <a:xfrm>
              <a:off x="6338570" y="1180655"/>
              <a:ext cx="548867" cy="849885"/>
            </a:xfrm>
            <a:custGeom>
              <a:avLst/>
              <a:gdLst>
                <a:gd name="connsiteX0" fmla="*/ 548867 w 548867"/>
                <a:gd name="connsiteY0" fmla="*/ 841154 h 849885"/>
                <a:gd name="connsiteX1" fmla="*/ 541549 w 548867"/>
                <a:gd name="connsiteY1" fmla="*/ 838715 h 849885"/>
                <a:gd name="connsiteX2" fmla="*/ 319748 w 548867"/>
                <a:gd name="connsiteY2" fmla="*/ 744993 h 849885"/>
                <a:gd name="connsiteX3" fmla="*/ 59931 w 548867"/>
                <a:gd name="connsiteY3" fmla="*/ 807813 h 849885"/>
                <a:gd name="connsiteX4" fmla="*/ 42854 w 548867"/>
                <a:gd name="connsiteY4" fmla="*/ 820418 h 849885"/>
                <a:gd name="connsiteX5" fmla="*/ 34519 w 548867"/>
                <a:gd name="connsiteY5" fmla="*/ 831192 h 849885"/>
                <a:gd name="connsiteX6" fmla="*/ 16832 w 548867"/>
                <a:gd name="connsiteY6" fmla="*/ 846033 h 849885"/>
                <a:gd name="connsiteX7" fmla="*/ 771 w 548867"/>
                <a:gd name="connsiteY7" fmla="*/ 839121 h 849885"/>
                <a:gd name="connsiteX8" fmla="*/ 161 w 548867"/>
                <a:gd name="connsiteY8" fmla="*/ 824890 h 849885"/>
                <a:gd name="connsiteX9" fmla="*/ 161 w 548867"/>
                <a:gd name="connsiteY9" fmla="*/ 25312 h 849885"/>
                <a:gd name="connsiteX10" fmla="*/ 3211 w 548867"/>
                <a:gd name="connsiteY10" fmla="*/ 4576 h 849885"/>
                <a:gd name="connsiteX11" fmla="*/ 14392 w 548867"/>
                <a:gd name="connsiteY11" fmla="*/ 103 h 849885"/>
                <a:gd name="connsiteX12" fmla="*/ 239648 w 548867"/>
                <a:gd name="connsiteY12" fmla="*/ 130622 h 849885"/>
                <a:gd name="connsiteX13" fmla="*/ 386024 w 548867"/>
                <a:gd name="connsiteY13" fmla="*/ 331888 h 849885"/>
                <a:gd name="connsiteX14" fmla="*/ 509630 w 548867"/>
                <a:gd name="connsiteY14" fmla="*/ 655542 h 849885"/>
                <a:gd name="connsiteX15" fmla="*/ 548054 w 548867"/>
                <a:gd name="connsiteY15" fmla="*/ 827940 h 849885"/>
                <a:gd name="connsiteX16" fmla="*/ 548867 w 548867"/>
                <a:gd name="connsiteY16" fmla="*/ 841154 h 84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8867" h="849885">
                  <a:moveTo>
                    <a:pt x="548867" y="841154"/>
                  </a:moveTo>
                  <a:cubicBezTo>
                    <a:pt x="545208" y="844407"/>
                    <a:pt x="543378" y="840544"/>
                    <a:pt x="541549" y="838715"/>
                  </a:cubicBezTo>
                  <a:cubicBezTo>
                    <a:pt x="477712" y="783417"/>
                    <a:pt x="402898" y="753939"/>
                    <a:pt x="319748" y="744993"/>
                  </a:cubicBezTo>
                  <a:cubicBezTo>
                    <a:pt x="225824" y="735032"/>
                    <a:pt x="139218" y="756785"/>
                    <a:pt x="59931" y="807813"/>
                  </a:cubicBezTo>
                  <a:cubicBezTo>
                    <a:pt x="54036" y="811676"/>
                    <a:pt x="48547" y="816148"/>
                    <a:pt x="42854" y="820418"/>
                  </a:cubicBezTo>
                  <a:cubicBezTo>
                    <a:pt x="42448" y="825703"/>
                    <a:pt x="37975" y="828143"/>
                    <a:pt x="34519" y="831192"/>
                  </a:cubicBezTo>
                  <a:cubicBezTo>
                    <a:pt x="28623" y="836275"/>
                    <a:pt x="22728" y="841357"/>
                    <a:pt x="16832" y="846033"/>
                  </a:cubicBezTo>
                  <a:cubicBezTo>
                    <a:pt x="8090" y="852946"/>
                    <a:pt x="2398" y="850506"/>
                    <a:pt x="771" y="839121"/>
                  </a:cubicBezTo>
                  <a:cubicBezTo>
                    <a:pt x="161" y="834445"/>
                    <a:pt x="161" y="829566"/>
                    <a:pt x="161" y="824890"/>
                  </a:cubicBezTo>
                  <a:cubicBezTo>
                    <a:pt x="161" y="558364"/>
                    <a:pt x="161" y="291838"/>
                    <a:pt x="161" y="25312"/>
                  </a:cubicBezTo>
                  <a:cubicBezTo>
                    <a:pt x="161" y="18197"/>
                    <a:pt x="-1058" y="11081"/>
                    <a:pt x="3211" y="4576"/>
                  </a:cubicBezTo>
                  <a:cubicBezTo>
                    <a:pt x="5447" y="-507"/>
                    <a:pt x="9920" y="-100"/>
                    <a:pt x="14392" y="103"/>
                  </a:cubicBezTo>
                  <a:cubicBezTo>
                    <a:pt x="103234" y="20027"/>
                    <a:pt x="175609" y="67802"/>
                    <a:pt x="239648" y="130622"/>
                  </a:cubicBezTo>
                  <a:cubicBezTo>
                    <a:pt x="299825" y="189579"/>
                    <a:pt x="346381" y="258294"/>
                    <a:pt x="386024" y="331888"/>
                  </a:cubicBezTo>
                  <a:cubicBezTo>
                    <a:pt x="441322" y="434351"/>
                    <a:pt x="479745" y="543320"/>
                    <a:pt x="509630" y="655542"/>
                  </a:cubicBezTo>
                  <a:cubicBezTo>
                    <a:pt x="524878" y="712466"/>
                    <a:pt x="537279" y="769999"/>
                    <a:pt x="548054" y="827940"/>
                  </a:cubicBezTo>
                  <a:cubicBezTo>
                    <a:pt x="548867" y="832412"/>
                    <a:pt x="548867" y="836682"/>
                    <a:pt x="548867" y="841154"/>
                  </a:cubicBezTo>
                  <a:close/>
                </a:path>
              </a:pathLst>
            </a:custGeom>
            <a:solidFill>
              <a:schemeClr val="accent3"/>
            </a:solidFill>
            <a:ln w="2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0D217C8-6F8D-457A-A63D-277C914606CC}"/>
                </a:ext>
              </a:extLst>
            </p:cNvPr>
            <p:cNvSpPr/>
            <p:nvPr/>
          </p:nvSpPr>
          <p:spPr>
            <a:xfrm>
              <a:off x="6354792" y="1180604"/>
              <a:ext cx="1038462" cy="841204"/>
            </a:xfrm>
            <a:custGeom>
              <a:avLst/>
              <a:gdLst>
                <a:gd name="connsiteX0" fmla="*/ 532645 w 1038462"/>
                <a:gd name="connsiteY0" fmla="*/ 841205 h 841204"/>
                <a:gd name="connsiteX1" fmla="*/ 525123 w 1038462"/>
                <a:gd name="connsiteY1" fmla="*/ 813352 h 841204"/>
                <a:gd name="connsiteX2" fmla="*/ 478568 w 1038462"/>
                <a:gd name="connsiteY2" fmla="*/ 615745 h 841204"/>
                <a:gd name="connsiteX3" fmla="*/ 376714 w 1038462"/>
                <a:gd name="connsiteY3" fmla="*/ 352472 h 841204"/>
                <a:gd name="connsiteX4" fmla="*/ 202690 w 1038462"/>
                <a:gd name="connsiteY4" fmla="*/ 115831 h 841204"/>
                <a:gd name="connsiteX5" fmla="*/ 25209 w 1038462"/>
                <a:gd name="connsiteY5" fmla="*/ 10725 h 841204"/>
                <a:gd name="connsiteX6" fmla="*/ 0 w 1038462"/>
                <a:gd name="connsiteY6" fmla="*/ 3813 h 841204"/>
                <a:gd name="connsiteX7" fmla="*/ 22566 w 1038462"/>
                <a:gd name="connsiteY7" fmla="*/ 3406 h 841204"/>
                <a:gd name="connsiteX8" fmla="*/ 67902 w 1038462"/>
                <a:gd name="connsiteY8" fmla="*/ 7066 h 841204"/>
                <a:gd name="connsiteX9" fmla="*/ 167926 w 1038462"/>
                <a:gd name="connsiteY9" fmla="*/ 20077 h 841204"/>
                <a:gd name="connsiteX10" fmla="*/ 331582 w 1038462"/>
                <a:gd name="connsiteY10" fmla="*/ 64396 h 841204"/>
                <a:gd name="connsiteX11" fmla="*/ 605223 w 1038462"/>
                <a:gd name="connsiteY11" fmla="*/ 212805 h 841204"/>
                <a:gd name="connsiteX12" fmla="*/ 763187 w 1038462"/>
                <a:gd name="connsiteY12" fmla="*/ 355318 h 841204"/>
                <a:gd name="connsiteX13" fmla="*/ 873986 w 1038462"/>
                <a:gd name="connsiteY13" fmla="*/ 494375 h 841204"/>
                <a:gd name="connsiteX14" fmla="*/ 884557 w 1038462"/>
                <a:gd name="connsiteY14" fmla="*/ 510233 h 841204"/>
                <a:gd name="connsiteX15" fmla="*/ 900821 w 1038462"/>
                <a:gd name="connsiteY15" fmla="*/ 534425 h 841204"/>
                <a:gd name="connsiteX16" fmla="*/ 975432 w 1038462"/>
                <a:gd name="connsiteY16" fmla="*/ 671246 h 841204"/>
                <a:gd name="connsiteX17" fmla="*/ 1037032 w 1038462"/>
                <a:gd name="connsiteY17" fmla="*/ 826364 h 841204"/>
                <a:gd name="connsiteX18" fmla="*/ 1037438 w 1038462"/>
                <a:gd name="connsiteY18" fmla="*/ 832259 h 841204"/>
                <a:gd name="connsiteX19" fmla="*/ 786160 w 1038462"/>
                <a:gd name="connsiteY19" fmla="*/ 743011 h 841204"/>
                <a:gd name="connsiteX20" fmla="*/ 532645 w 1038462"/>
                <a:gd name="connsiteY20" fmla="*/ 841205 h 84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8462" h="841204">
                  <a:moveTo>
                    <a:pt x="532645" y="841205"/>
                  </a:moveTo>
                  <a:cubicBezTo>
                    <a:pt x="526140" y="833073"/>
                    <a:pt x="526953" y="822704"/>
                    <a:pt x="525123" y="813352"/>
                  </a:cubicBezTo>
                  <a:cubicBezTo>
                    <a:pt x="512722" y="746670"/>
                    <a:pt x="497068" y="681004"/>
                    <a:pt x="478568" y="615745"/>
                  </a:cubicBezTo>
                  <a:cubicBezTo>
                    <a:pt x="452545" y="524870"/>
                    <a:pt x="420017" y="436638"/>
                    <a:pt x="376714" y="352472"/>
                  </a:cubicBezTo>
                  <a:cubicBezTo>
                    <a:pt x="331379" y="264240"/>
                    <a:pt x="276488" y="182920"/>
                    <a:pt x="202690" y="115831"/>
                  </a:cubicBezTo>
                  <a:cubicBezTo>
                    <a:pt x="150848" y="68666"/>
                    <a:pt x="93111" y="31258"/>
                    <a:pt x="25209" y="10725"/>
                  </a:cubicBezTo>
                  <a:cubicBezTo>
                    <a:pt x="16874" y="8286"/>
                    <a:pt x="8335" y="6049"/>
                    <a:pt x="0" y="3813"/>
                  </a:cubicBezTo>
                  <a:cubicBezTo>
                    <a:pt x="7319" y="-4522"/>
                    <a:pt x="15044" y="3406"/>
                    <a:pt x="22566" y="3406"/>
                  </a:cubicBezTo>
                  <a:cubicBezTo>
                    <a:pt x="37407" y="7676"/>
                    <a:pt x="52858" y="5846"/>
                    <a:pt x="67902" y="7066"/>
                  </a:cubicBezTo>
                  <a:cubicBezTo>
                    <a:pt x="101446" y="9912"/>
                    <a:pt x="134788" y="13978"/>
                    <a:pt x="167926" y="20077"/>
                  </a:cubicBezTo>
                  <a:cubicBezTo>
                    <a:pt x="223630" y="30242"/>
                    <a:pt x="278317" y="45083"/>
                    <a:pt x="331582" y="64396"/>
                  </a:cubicBezTo>
                  <a:cubicBezTo>
                    <a:pt x="430182" y="100177"/>
                    <a:pt x="521057" y="150392"/>
                    <a:pt x="605223" y="212805"/>
                  </a:cubicBezTo>
                  <a:cubicBezTo>
                    <a:pt x="662554" y="255295"/>
                    <a:pt x="714395" y="303477"/>
                    <a:pt x="763187" y="355318"/>
                  </a:cubicBezTo>
                  <a:cubicBezTo>
                    <a:pt x="803847" y="398621"/>
                    <a:pt x="840238" y="445380"/>
                    <a:pt x="873986" y="494375"/>
                  </a:cubicBezTo>
                  <a:cubicBezTo>
                    <a:pt x="877645" y="499661"/>
                    <a:pt x="881101" y="504947"/>
                    <a:pt x="884557" y="510233"/>
                  </a:cubicBezTo>
                  <a:cubicBezTo>
                    <a:pt x="895332" y="514705"/>
                    <a:pt x="897772" y="524870"/>
                    <a:pt x="900821" y="534425"/>
                  </a:cubicBezTo>
                  <a:cubicBezTo>
                    <a:pt x="927657" y="578948"/>
                    <a:pt x="953273" y="624284"/>
                    <a:pt x="975432" y="671246"/>
                  </a:cubicBezTo>
                  <a:cubicBezTo>
                    <a:pt x="999218" y="721664"/>
                    <a:pt x="1019751" y="773302"/>
                    <a:pt x="1037032" y="826364"/>
                  </a:cubicBezTo>
                  <a:cubicBezTo>
                    <a:pt x="1037642" y="827990"/>
                    <a:pt x="1039675" y="829820"/>
                    <a:pt x="1037438" y="832259"/>
                  </a:cubicBezTo>
                  <a:cubicBezTo>
                    <a:pt x="964861" y="771269"/>
                    <a:pt x="881508" y="739148"/>
                    <a:pt x="786160" y="743011"/>
                  </a:cubicBezTo>
                  <a:cubicBezTo>
                    <a:pt x="690609" y="747077"/>
                    <a:pt x="605020" y="777368"/>
                    <a:pt x="532645" y="841205"/>
                  </a:cubicBezTo>
                  <a:close/>
                </a:path>
              </a:pathLst>
            </a:custGeom>
            <a:solidFill>
              <a:schemeClr val="accent4"/>
            </a:solidFill>
            <a:ln w="2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BF31350-4DD8-4213-8CD1-B5909B022D72}"/>
                </a:ext>
              </a:extLst>
            </p:cNvPr>
            <p:cNvSpPr/>
            <p:nvPr/>
          </p:nvSpPr>
          <p:spPr>
            <a:xfrm>
              <a:off x="5815008" y="1183779"/>
              <a:ext cx="528168" cy="847787"/>
            </a:xfrm>
            <a:custGeom>
              <a:avLst/>
              <a:gdLst>
                <a:gd name="connsiteX0" fmla="*/ 527789 w 528168"/>
                <a:gd name="connsiteY0" fmla="*/ 638 h 847787"/>
                <a:gd name="connsiteX1" fmla="*/ 527992 w 528168"/>
                <a:gd name="connsiteY1" fmla="*/ 830507 h 847787"/>
                <a:gd name="connsiteX2" fmla="*/ 526163 w 528168"/>
                <a:gd name="connsiteY2" fmla="*/ 840063 h 847787"/>
                <a:gd name="connsiteX3" fmla="*/ 514981 w 528168"/>
                <a:gd name="connsiteY3" fmla="*/ 834573 h 847787"/>
                <a:gd name="connsiteX4" fmla="*/ 487536 w 528168"/>
                <a:gd name="connsiteY4" fmla="*/ 813024 h 847787"/>
                <a:gd name="connsiteX5" fmla="*/ 396254 w 528168"/>
                <a:gd name="connsiteY5" fmla="*/ 766061 h 847787"/>
                <a:gd name="connsiteX6" fmla="*/ 377550 w 528168"/>
                <a:gd name="connsiteY6" fmla="*/ 756303 h 847787"/>
                <a:gd name="connsiteX7" fmla="*/ 309445 w 528168"/>
                <a:gd name="connsiteY7" fmla="*/ 742072 h 847787"/>
                <a:gd name="connsiteX8" fmla="*/ 231988 w 528168"/>
                <a:gd name="connsiteY8" fmla="*/ 741259 h 847787"/>
                <a:gd name="connsiteX9" fmla="*/ 160020 w 528168"/>
                <a:gd name="connsiteY9" fmla="*/ 754067 h 847787"/>
                <a:gd name="connsiteX10" fmla="*/ 34177 w 528168"/>
                <a:gd name="connsiteY10" fmla="*/ 818106 h 847787"/>
                <a:gd name="connsiteX11" fmla="*/ 1039 w 528168"/>
                <a:gd name="connsiteY11" fmla="*/ 847788 h 847787"/>
                <a:gd name="connsiteX12" fmla="*/ 4089 w 528168"/>
                <a:gd name="connsiteY12" fmla="*/ 821359 h 847787"/>
                <a:gd name="connsiteX13" fmla="*/ 76667 w 528168"/>
                <a:gd name="connsiteY13" fmla="*/ 550361 h 847787"/>
                <a:gd name="connsiteX14" fmla="*/ 229955 w 528168"/>
                <a:gd name="connsiteY14" fmla="*/ 240125 h 847787"/>
                <a:gd name="connsiteX15" fmla="*/ 423293 w 528168"/>
                <a:gd name="connsiteY15" fmla="*/ 48413 h 847787"/>
                <a:gd name="connsiteX16" fmla="*/ 525756 w 528168"/>
                <a:gd name="connsiteY16" fmla="*/ 435 h 847787"/>
                <a:gd name="connsiteX17" fmla="*/ 527789 w 528168"/>
                <a:gd name="connsiteY17" fmla="*/ 638 h 84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8168" h="847787">
                  <a:moveTo>
                    <a:pt x="527789" y="638"/>
                  </a:moveTo>
                  <a:cubicBezTo>
                    <a:pt x="527992" y="277329"/>
                    <a:pt x="527992" y="553817"/>
                    <a:pt x="527992" y="830507"/>
                  </a:cubicBezTo>
                  <a:cubicBezTo>
                    <a:pt x="527992" y="833760"/>
                    <a:pt x="529009" y="837420"/>
                    <a:pt x="526163" y="840063"/>
                  </a:cubicBezTo>
                  <a:cubicBezTo>
                    <a:pt x="521283" y="840876"/>
                    <a:pt x="518234" y="837420"/>
                    <a:pt x="514981" y="834573"/>
                  </a:cubicBezTo>
                  <a:cubicBezTo>
                    <a:pt x="506239" y="827051"/>
                    <a:pt x="497294" y="819326"/>
                    <a:pt x="487536" y="813024"/>
                  </a:cubicBezTo>
                  <a:cubicBezTo>
                    <a:pt x="459277" y="793100"/>
                    <a:pt x="428579" y="777853"/>
                    <a:pt x="396254" y="766061"/>
                  </a:cubicBezTo>
                  <a:cubicBezTo>
                    <a:pt x="389545" y="763622"/>
                    <a:pt x="383243" y="760572"/>
                    <a:pt x="377550" y="756303"/>
                  </a:cubicBezTo>
                  <a:cubicBezTo>
                    <a:pt x="355391" y="749188"/>
                    <a:pt x="332418" y="744512"/>
                    <a:pt x="309445" y="742072"/>
                  </a:cubicBezTo>
                  <a:cubicBezTo>
                    <a:pt x="283829" y="739429"/>
                    <a:pt x="258214" y="738209"/>
                    <a:pt x="231988" y="741259"/>
                  </a:cubicBezTo>
                  <a:cubicBezTo>
                    <a:pt x="207592" y="743902"/>
                    <a:pt x="183603" y="747561"/>
                    <a:pt x="160020" y="754067"/>
                  </a:cubicBezTo>
                  <a:cubicBezTo>
                    <a:pt x="113667" y="766875"/>
                    <a:pt x="71788" y="788424"/>
                    <a:pt x="34177" y="818106"/>
                  </a:cubicBezTo>
                  <a:cubicBezTo>
                    <a:pt x="22589" y="827255"/>
                    <a:pt x="10594" y="836200"/>
                    <a:pt x="1039" y="847788"/>
                  </a:cubicBezTo>
                  <a:cubicBezTo>
                    <a:pt x="-2010" y="838639"/>
                    <a:pt x="2462" y="829898"/>
                    <a:pt x="4089" y="821359"/>
                  </a:cubicBezTo>
                  <a:cubicBezTo>
                    <a:pt x="22589" y="729468"/>
                    <a:pt x="45765" y="638999"/>
                    <a:pt x="76667" y="550361"/>
                  </a:cubicBezTo>
                  <a:cubicBezTo>
                    <a:pt x="114887" y="440579"/>
                    <a:pt x="163273" y="335676"/>
                    <a:pt x="229955" y="240125"/>
                  </a:cubicBezTo>
                  <a:cubicBezTo>
                    <a:pt x="282813" y="164498"/>
                    <a:pt x="345226" y="98425"/>
                    <a:pt x="423293" y="48413"/>
                  </a:cubicBezTo>
                  <a:cubicBezTo>
                    <a:pt x="455414" y="27880"/>
                    <a:pt x="489569" y="12023"/>
                    <a:pt x="525756" y="435"/>
                  </a:cubicBezTo>
                  <a:cubicBezTo>
                    <a:pt x="526366" y="-175"/>
                    <a:pt x="526976" y="-175"/>
                    <a:pt x="527789" y="638"/>
                  </a:cubicBezTo>
                  <a:close/>
                </a:path>
              </a:pathLst>
            </a:custGeom>
            <a:solidFill>
              <a:schemeClr val="accent2"/>
            </a:solidFill>
            <a:ln w="2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AE29B84-7FA8-4E7F-9202-DDC2F2A0C477}"/>
                </a:ext>
              </a:extLst>
            </p:cNvPr>
            <p:cNvSpPr/>
            <p:nvPr/>
          </p:nvSpPr>
          <p:spPr>
            <a:xfrm>
              <a:off x="6319131" y="1090289"/>
              <a:ext cx="58430" cy="94331"/>
            </a:xfrm>
            <a:custGeom>
              <a:avLst/>
              <a:gdLst>
                <a:gd name="connsiteX0" fmla="*/ 23666 w 58430"/>
                <a:gd name="connsiteY0" fmla="*/ 94128 h 94331"/>
                <a:gd name="connsiteX1" fmla="*/ 21633 w 58430"/>
                <a:gd name="connsiteY1" fmla="*/ 94128 h 94331"/>
                <a:gd name="connsiteX2" fmla="*/ 3539 w 58430"/>
                <a:gd name="connsiteY2" fmla="*/ 93518 h 94331"/>
                <a:gd name="connsiteX3" fmla="*/ 287 w 58430"/>
                <a:gd name="connsiteY3" fmla="*/ 85996 h 94331"/>
                <a:gd name="connsiteX4" fmla="*/ 24073 w 58430"/>
                <a:gd name="connsiteY4" fmla="*/ 0 h 94331"/>
                <a:gd name="connsiteX5" fmla="*/ 39320 w 58430"/>
                <a:gd name="connsiteY5" fmla="*/ 52045 h 94331"/>
                <a:gd name="connsiteX6" fmla="*/ 47452 w 58430"/>
                <a:gd name="connsiteY6" fmla="*/ 81320 h 94331"/>
                <a:gd name="connsiteX7" fmla="*/ 58430 w 58430"/>
                <a:gd name="connsiteY7" fmla="*/ 93924 h 94331"/>
                <a:gd name="connsiteX8" fmla="*/ 35864 w 58430"/>
                <a:gd name="connsiteY8" fmla="*/ 94331 h 94331"/>
                <a:gd name="connsiteX9" fmla="*/ 23666 w 58430"/>
                <a:gd name="connsiteY9" fmla="*/ 94128 h 9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430" h="94331">
                  <a:moveTo>
                    <a:pt x="23666" y="94128"/>
                  </a:moveTo>
                  <a:cubicBezTo>
                    <a:pt x="23056" y="94128"/>
                    <a:pt x="22243" y="94128"/>
                    <a:pt x="21633" y="94128"/>
                  </a:cubicBezTo>
                  <a:cubicBezTo>
                    <a:pt x="15534" y="93924"/>
                    <a:pt x="9638" y="93721"/>
                    <a:pt x="3539" y="93518"/>
                  </a:cubicBezTo>
                  <a:cubicBezTo>
                    <a:pt x="1100" y="91485"/>
                    <a:pt x="-730" y="89858"/>
                    <a:pt x="287" y="85996"/>
                  </a:cubicBezTo>
                  <a:cubicBezTo>
                    <a:pt x="7809" y="57534"/>
                    <a:pt x="15127" y="28869"/>
                    <a:pt x="24073" y="0"/>
                  </a:cubicBezTo>
                  <a:cubicBezTo>
                    <a:pt x="29155" y="17280"/>
                    <a:pt x="34238" y="34561"/>
                    <a:pt x="39320" y="52045"/>
                  </a:cubicBezTo>
                  <a:cubicBezTo>
                    <a:pt x="42166" y="61803"/>
                    <a:pt x="45622" y="71358"/>
                    <a:pt x="47452" y="81320"/>
                  </a:cubicBezTo>
                  <a:cubicBezTo>
                    <a:pt x="48672" y="88232"/>
                    <a:pt x="52331" y="91891"/>
                    <a:pt x="58430" y="93924"/>
                  </a:cubicBezTo>
                  <a:cubicBezTo>
                    <a:pt x="50908" y="94128"/>
                    <a:pt x="43386" y="94128"/>
                    <a:pt x="35864" y="94331"/>
                  </a:cubicBezTo>
                  <a:cubicBezTo>
                    <a:pt x="31595" y="94128"/>
                    <a:pt x="27529" y="94128"/>
                    <a:pt x="23666" y="94128"/>
                  </a:cubicBezTo>
                  <a:close/>
                </a:path>
              </a:pathLst>
            </a:custGeom>
            <a:solidFill>
              <a:schemeClr val="accent5"/>
            </a:solidFill>
            <a:ln w="2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69FE8D5-A310-4D83-B05D-663FB79DAC74}"/>
              </a:ext>
            </a:extLst>
          </p:cNvPr>
          <p:cNvSpPr/>
          <p:nvPr/>
        </p:nvSpPr>
        <p:spPr>
          <a:xfrm>
            <a:off x="683288" y="1748413"/>
            <a:ext cx="5412712" cy="4612194"/>
          </a:xfrm>
          <a:prstGeom prst="downArrow">
            <a:avLst>
              <a:gd name="adj1" fmla="val 69200"/>
              <a:gd name="adj2" fmla="val 2799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E61CFFD-9427-4EA7-8DF3-AF945F9433C5}"/>
              </a:ext>
            </a:extLst>
          </p:cNvPr>
          <p:cNvSpPr/>
          <p:nvPr/>
        </p:nvSpPr>
        <p:spPr>
          <a:xfrm>
            <a:off x="1768510" y="2421653"/>
            <a:ext cx="713433" cy="2240781"/>
          </a:xfrm>
          <a:prstGeom prst="downArrow">
            <a:avLst>
              <a:gd name="adj1" fmla="val 50000"/>
              <a:gd name="adj2" fmla="val 429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63EE3B6-43D7-4C6E-89B9-A2238F306E75}"/>
              </a:ext>
            </a:extLst>
          </p:cNvPr>
          <p:cNvSpPr/>
          <p:nvPr/>
        </p:nvSpPr>
        <p:spPr>
          <a:xfrm>
            <a:off x="2602524" y="2421654"/>
            <a:ext cx="713433" cy="1939332"/>
          </a:xfrm>
          <a:prstGeom prst="downArrow">
            <a:avLst>
              <a:gd name="adj1" fmla="val 50000"/>
              <a:gd name="adj2" fmla="val 4295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EE0C3A9-9F92-4F56-AB13-C53E0A3036FA}"/>
              </a:ext>
            </a:extLst>
          </p:cNvPr>
          <p:cNvSpPr/>
          <p:nvPr/>
        </p:nvSpPr>
        <p:spPr>
          <a:xfrm>
            <a:off x="3436538" y="2421653"/>
            <a:ext cx="713433" cy="1758461"/>
          </a:xfrm>
          <a:prstGeom prst="downArrow">
            <a:avLst>
              <a:gd name="adj1" fmla="val 50000"/>
              <a:gd name="adj2" fmla="val 4295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3596E9C-6D5E-4BF7-ACE9-F8227EF520F6}"/>
              </a:ext>
            </a:extLst>
          </p:cNvPr>
          <p:cNvSpPr/>
          <p:nvPr/>
        </p:nvSpPr>
        <p:spPr>
          <a:xfrm>
            <a:off x="4270552" y="2421653"/>
            <a:ext cx="713433" cy="2029767"/>
          </a:xfrm>
          <a:prstGeom prst="downArrow">
            <a:avLst>
              <a:gd name="adj1" fmla="val 50000"/>
              <a:gd name="adj2" fmla="val 4295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C062D-9A22-4314-B5AF-09CC83FF1771}"/>
              </a:ext>
            </a:extLst>
          </p:cNvPr>
          <p:cNvSpPr txBox="1"/>
          <p:nvPr/>
        </p:nvSpPr>
        <p:spPr>
          <a:xfrm>
            <a:off x="1742578" y="4830165"/>
            <a:ext cx="765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14.5%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FEA235-C241-4F1B-95BF-3E2CCACE6B60}"/>
              </a:ext>
            </a:extLst>
          </p:cNvPr>
          <p:cNvSpPr txBox="1"/>
          <p:nvPr/>
        </p:nvSpPr>
        <p:spPr>
          <a:xfrm>
            <a:off x="2572378" y="4493157"/>
            <a:ext cx="765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10.5%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D50CA4-1472-4AC5-9E1F-56C87D0763FB}"/>
              </a:ext>
            </a:extLst>
          </p:cNvPr>
          <p:cNvSpPr txBox="1"/>
          <p:nvPr/>
        </p:nvSpPr>
        <p:spPr>
          <a:xfrm>
            <a:off x="3410606" y="4323880"/>
            <a:ext cx="765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8.5%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33BBD-224B-4A70-A76D-12AAC7C16B97}"/>
              </a:ext>
            </a:extLst>
          </p:cNvPr>
          <p:cNvSpPr txBox="1"/>
          <p:nvPr/>
        </p:nvSpPr>
        <p:spPr>
          <a:xfrm>
            <a:off x="4248834" y="4582253"/>
            <a:ext cx="765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12.5%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649EBA-7A12-4B89-8513-5E4936B7656B}"/>
              </a:ext>
            </a:extLst>
          </p:cNvPr>
          <p:cNvSpPr txBox="1"/>
          <p:nvPr/>
        </p:nvSpPr>
        <p:spPr>
          <a:xfrm>
            <a:off x="1698054" y="2005102"/>
            <a:ext cx="769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369D49-6241-47B1-AF76-81FC6B642B60}"/>
              </a:ext>
            </a:extLst>
          </p:cNvPr>
          <p:cNvSpPr txBox="1"/>
          <p:nvPr/>
        </p:nvSpPr>
        <p:spPr>
          <a:xfrm>
            <a:off x="2546159" y="2005102"/>
            <a:ext cx="769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1B918-1DC5-43B7-A9C9-C9476214B669}"/>
              </a:ext>
            </a:extLst>
          </p:cNvPr>
          <p:cNvSpPr txBox="1"/>
          <p:nvPr/>
        </p:nvSpPr>
        <p:spPr>
          <a:xfrm>
            <a:off x="3394264" y="2005102"/>
            <a:ext cx="769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6B70E-4302-4B3C-84D7-A1F47E185727}"/>
              </a:ext>
            </a:extLst>
          </p:cNvPr>
          <p:cNvSpPr txBox="1"/>
          <p:nvPr/>
        </p:nvSpPr>
        <p:spPr>
          <a:xfrm>
            <a:off x="4242369" y="2005102"/>
            <a:ext cx="769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B5D064-ADC4-4BC0-941E-F9FD96219DE5}"/>
              </a:ext>
            </a:extLst>
          </p:cNvPr>
          <p:cNvSpPr/>
          <p:nvPr/>
        </p:nvSpPr>
        <p:spPr>
          <a:xfrm>
            <a:off x="6668746" y="2948158"/>
            <a:ext cx="2194560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no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직사각형 22">
            <a:extLst>
              <a:ext uri="{FF2B5EF4-FFF2-40B4-BE49-F238E27FC236}">
                <a16:creationId xmlns:a16="http://schemas.microsoft.com/office/drawing/2014/main" id="{39B3E73E-031E-44F1-9D4A-BAF95CBCC3FE}"/>
              </a:ext>
            </a:extLst>
          </p:cNvPr>
          <p:cNvSpPr/>
          <p:nvPr/>
        </p:nvSpPr>
        <p:spPr>
          <a:xfrm>
            <a:off x="7027257" y="3360893"/>
            <a:ext cx="4481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E163EA-0CED-485D-BC87-3DA5D4AFE217}"/>
              </a:ext>
            </a:extLst>
          </p:cNvPr>
          <p:cNvSpPr/>
          <p:nvPr/>
        </p:nvSpPr>
        <p:spPr>
          <a:xfrm>
            <a:off x="6668746" y="4053059"/>
            <a:ext cx="2194560" cy="369332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no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직사각형 22">
            <a:extLst>
              <a:ext uri="{FF2B5EF4-FFF2-40B4-BE49-F238E27FC236}">
                <a16:creationId xmlns:a16="http://schemas.microsoft.com/office/drawing/2014/main" id="{892391C0-982A-4E17-B37B-D942EE7FCE05}"/>
              </a:ext>
            </a:extLst>
          </p:cNvPr>
          <p:cNvSpPr/>
          <p:nvPr/>
        </p:nvSpPr>
        <p:spPr>
          <a:xfrm>
            <a:off x="7027257" y="4477143"/>
            <a:ext cx="4481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6358D4-D1EB-456D-ACEC-3AA0AA785D98}"/>
              </a:ext>
            </a:extLst>
          </p:cNvPr>
          <p:cNvSpPr/>
          <p:nvPr/>
        </p:nvSpPr>
        <p:spPr>
          <a:xfrm>
            <a:off x="6668746" y="5157960"/>
            <a:ext cx="2194560" cy="369332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no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직사각형 22">
            <a:extLst>
              <a:ext uri="{FF2B5EF4-FFF2-40B4-BE49-F238E27FC236}">
                <a16:creationId xmlns:a16="http://schemas.microsoft.com/office/drawing/2014/main" id="{CA0B7408-B4F1-415E-883D-670941438765}"/>
              </a:ext>
            </a:extLst>
          </p:cNvPr>
          <p:cNvSpPr/>
          <p:nvPr/>
        </p:nvSpPr>
        <p:spPr>
          <a:xfrm>
            <a:off x="7027257" y="5593394"/>
            <a:ext cx="4481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DF0DD5-DC3C-4A3D-AD21-A4C200FEC2EA}"/>
              </a:ext>
            </a:extLst>
          </p:cNvPr>
          <p:cNvSpPr/>
          <p:nvPr/>
        </p:nvSpPr>
        <p:spPr>
          <a:xfrm>
            <a:off x="6668746" y="1844901"/>
            <a:ext cx="2194560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직사각형 22">
            <a:extLst>
              <a:ext uri="{FF2B5EF4-FFF2-40B4-BE49-F238E27FC236}">
                <a16:creationId xmlns:a16="http://schemas.microsoft.com/office/drawing/2014/main" id="{0E9AD14F-CFD8-44C9-AB9B-CC1C4EBFE04B}"/>
              </a:ext>
            </a:extLst>
          </p:cNvPr>
          <p:cNvSpPr/>
          <p:nvPr/>
        </p:nvSpPr>
        <p:spPr>
          <a:xfrm>
            <a:off x="7027257" y="2257636"/>
            <a:ext cx="4481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Text : 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E9455D1-641C-4E9D-A4A7-7D2736A0E8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8A45099C-197E-4F9D-9557-FBE957256BFD}"/>
              </a:ext>
            </a:extLst>
          </p:cNvPr>
          <p:cNvSpPr/>
          <p:nvPr/>
        </p:nvSpPr>
        <p:spPr>
          <a:xfrm>
            <a:off x="7290764" y="2653750"/>
            <a:ext cx="3698602" cy="3160644"/>
          </a:xfrm>
          <a:custGeom>
            <a:avLst/>
            <a:gdLst>
              <a:gd name="connsiteX0" fmla="*/ 0 w 3698602"/>
              <a:gd name="connsiteY0" fmla="*/ 0 h 3160644"/>
              <a:gd name="connsiteX1" fmla="*/ 3698602 w 3698602"/>
              <a:gd name="connsiteY1" fmla="*/ 0 h 3160644"/>
              <a:gd name="connsiteX2" fmla="*/ 3698602 w 3698602"/>
              <a:gd name="connsiteY2" fmla="*/ 3160644 h 3160644"/>
              <a:gd name="connsiteX3" fmla="*/ 3160643 w 3698602"/>
              <a:gd name="connsiteY3" fmla="*/ 3160644 h 316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8602" h="3160644">
                <a:moveTo>
                  <a:pt x="0" y="0"/>
                </a:moveTo>
                <a:lnTo>
                  <a:pt x="3698602" y="0"/>
                </a:lnTo>
                <a:lnTo>
                  <a:pt x="3698602" y="3160644"/>
                </a:lnTo>
                <a:lnTo>
                  <a:pt x="3160643" y="31606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8DDDD2F8-27DE-49F5-BD25-022D79FD446E}"/>
              </a:ext>
            </a:extLst>
          </p:cNvPr>
          <p:cNvSpPr/>
          <p:nvPr/>
        </p:nvSpPr>
        <p:spPr>
          <a:xfrm>
            <a:off x="1202637" y="2653750"/>
            <a:ext cx="9248771" cy="3160644"/>
          </a:xfrm>
          <a:custGeom>
            <a:avLst/>
            <a:gdLst>
              <a:gd name="connsiteX0" fmla="*/ 0 w 9248771"/>
              <a:gd name="connsiteY0" fmla="*/ 0 h 3160644"/>
              <a:gd name="connsiteX1" fmla="*/ 6088128 w 9248771"/>
              <a:gd name="connsiteY1" fmla="*/ 0 h 3160644"/>
              <a:gd name="connsiteX2" fmla="*/ 9248771 w 9248771"/>
              <a:gd name="connsiteY2" fmla="*/ 3160644 h 3160644"/>
              <a:gd name="connsiteX3" fmla="*/ 0 w 9248771"/>
              <a:gd name="connsiteY3" fmla="*/ 3160644 h 316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8771" h="3160644">
                <a:moveTo>
                  <a:pt x="0" y="0"/>
                </a:moveTo>
                <a:lnTo>
                  <a:pt x="6088128" y="0"/>
                </a:lnTo>
                <a:lnTo>
                  <a:pt x="9248771" y="3160644"/>
                </a:lnTo>
                <a:lnTo>
                  <a:pt x="0" y="316064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5A71CC-0E00-4B53-936B-5A20E5A9D190}"/>
              </a:ext>
            </a:extLst>
          </p:cNvPr>
          <p:cNvSpPr txBox="1">
            <a:spLocks/>
          </p:cNvSpPr>
          <p:nvPr/>
        </p:nvSpPr>
        <p:spPr>
          <a:xfrm>
            <a:off x="1202637" y="913136"/>
            <a:ext cx="5438773" cy="139401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b="1" dirty="0"/>
              <a:t>Simple </a:t>
            </a:r>
            <a:r>
              <a:rPr lang="en-US" altLang="ko-KR" b="1" dirty="0">
                <a:solidFill>
                  <a:schemeClr val="accent1"/>
                </a:solidFill>
              </a:rPr>
              <a:t>Portfolio</a:t>
            </a:r>
            <a:r>
              <a:rPr lang="en-US" altLang="ko-KR" b="1" dirty="0">
                <a:solidFill>
                  <a:srgbClr val="F5679D"/>
                </a:solidFill>
              </a:rPr>
              <a:t> </a:t>
            </a:r>
            <a:r>
              <a:rPr lang="en-US" altLang="ko-KR" b="1" dirty="0"/>
              <a:t>Presentation Designed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DB4382B-C95E-45A8-B639-CB272896F025}"/>
              </a:ext>
            </a:extLst>
          </p:cNvPr>
          <p:cNvGrpSpPr/>
          <p:nvPr/>
        </p:nvGrpSpPr>
        <p:grpSpPr>
          <a:xfrm rot="10800000" flipH="1">
            <a:off x="1380994" y="4575144"/>
            <a:ext cx="962412" cy="1067246"/>
            <a:chOff x="11108414" y="2256323"/>
            <a:chExt cx="1170672" cy="1298191"/>
          </a:xfrm>
          <a:solidFill>
            <a:schemeClr val="bg1"/>
          </a:solidFill>
        </p:grpSpPr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8F8FEF79-7280-42BC-B2D5-7F71CFCF3EAE}"/>
                </a:ext>
              </a:extLst>
            </p:cNvPr>
            <p:cNvSpPr/>
            <p:nvPr userDrawn="1"/>
          </p:nvSpPr>
          <p:spPr>
            <a:xfrm rot="5400000">
              <a:off x="11004146" y="2360591"/>
              <a:ext cx="1298191" cy="108965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218B2983-E05A-42EC-80CF-9DD3BD337368}"/>
                </a:ext>
              </a:extLst>
            </p:cNvPr>
            <p:cNvSpPr/>
            <p:nvPr userDrawn="1"/>
          </p:nvSpPr>
          <p:spPr>
            <a:xfrm>
              <a:off x="11533979" y="2516940"/>
              <a:ext cx="745107" cy="687814"/>
            </a:xfrm>
            <a:prstGeom prst="parallelogram">
              <a:avLst>
                <a:gd name="adj" fmla="val 8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F405C8D-577B-47F2-982F-D6A7114100EB}"/>
              </a:ext>
            </a:extLst>
          </p:cNvPr>
          <p:cNvSpPr txBox="1"/>
          <p:nvPr/>
        </p:nvSpPr>
        <p:spPr>
          <a:xfrm>
            <a:off x="8011562" y="3013502"/>
            <a:ext cx="2708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7DF286-435A-4AF1-87BD-EDA4B375BD69}"/>
              </a:ext>
            </a:extLst>
          </p:cNvPr>
          <p:cNvSpPr txBox="1"/>
          <p:nvPr/>
        </p:nvSpPr>
        <p:spPr>
          <a:xfrm>
            <a:off x="2626622" y="3981761"/>
            <a:ext cx="56410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4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81F9679-62AD-400F-8979-3D18D9450A49}"/>
              </a:ext>
            </a:extLst>
          </p:cNvPr>
          <p:cNvSpPr txBox="1">
            <a:spLocks/>
          </p:cNvSpPr>
          <p:nvPr/>
        </p:nvSpPr>
        <p:spPr>
          <a:xfrm>
            <a:off x="2626622" y="3049537"/>
            <a:ext cx="4741068" cy="758924"/>
          </a:xfrm>
          <a:prstGeom prst="rect">
            <a:avLst/>
          </a:prstGeom>
        </p:spPr>
        <p:txBody>
          <a:bodyPr lIns="216000" tIns="72000" rIns="216000" bIns="7200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989098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DF4AEB-EA8A-4C95-87FF-E27DB5CA6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789611"/>
              </p:ext>
            </p:extLst>
          </p:nvPr>
        </p:nvGraphicFramePr>
        <p:xfrm>
          <a:off x="6196291" y="2022503"/>
          <a:ext cx="5064829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5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3E8DD7-4A73-4C40-968D-A953A2DA8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774764"/>
              </p:ext>
            </p:extLst>
          </p:nvPr>
        </p:nvGraphicFramePr>
        <p:xfrm>
          <a:off x="6196291" y="3515645"/>
          <a:ext cx="5064829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5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3F3918-44A9-407B-B136-6D7112218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355955"/>
              </p:ext>
            </p:extLst>
          </p:nvPr>
        </p:nvGraphicFramePr>
        <p:xfrm>
          <a:off x="6196291" y="5008788"/>
          <a:ext cx="5064829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5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BCAC99D-8D06-4F13-A856-47DB8CFD9479}"/>
              </a:ext>
            </a:extLst>
          </p:cNvPr>
          <p:cNvSpPr txBox="1"/>
          <p:nvPr/>
        </p:nvSpPr>
        <p:spPr>
          <a:xfrm>
            <a:off x="6196290" y="1744906"/>
            <a:ext cx="199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l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1B0D4-F91F-43AD-8B45-B066857EB605}"/>
              </a:ext>
            </a:extLst>
          </p:cNvPr>
          <p:cNvSpPr txBox="1"/>
          <p:nvPr/>
        </p:nvSpPr>
        <p:spPr>
          <a:xfrm>
            <a:off x="6196290" y="3238048"/>
            <a:ext cx="199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l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4A95A-4FBE-4FFF-A0F0-3A13CA3387F1}"/>
              </a:ext>
            </a:extLst>
          </p:cNvPr>
          <p:cNvSpPr txBox="1"/>
          <p:nvPr/>
        </p:nvSpPr>
        <p:spPr>
          <a:xfrm>
            <a:off x="6196290" y="4731192"/>
            <a:ext cx="199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l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B6E929C-420E-40B8-880C-7B888C9919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528218"/>
              </p:ext>
            </p:extLst>
          </p:nvPr>
        </p:nvGraphicFramePr>
        <p:xfrm>
          <a:off x="820397" y="2416591"/>
          <a:ext cx="5004391" cy="368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14">
            <a:extLst>
              <a:ext uri="{FF2B5EF4-FFF2-40B4-BE49-F238E27FC236}">
                <a16:creationId xmlns:a16="http://schemas.microsoft.com/office/drawing/2014/main" id="{38331E0D-B953-4277-81DB-84376F230AF6}"/>
              </a:ext>
            </a:extLst>
          </p:cNvPr>
          <p:cNvSpPr txBox="1"/>
          <p:nvPr/>
        </p:nvSpPr>
        <p:spPr>
          <a:xfrm>
            <a:off x="1486111" y="3831165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0D733C3E-5708-49B6-A919-548A567DC33D}"/>
              </a:ext>
            </a:extLst>
          </p:cNvPr>
          <p:cNvSpPr txBox="1"/>
          <p:nvPr/>
        </p:nvSpPr>
        <p:spPr>
          <a:xfrm>
            <a:off x="1486111" y="5362745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15%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738F7C9D-4A84-4256-951B-665A10527939}"/>
              </a:ext>
            </a:extLst>
          </p:cNvPr>
          <p:cNvSpPr txBox="1"/>
          <p:nvPr/>
        </p:nvSpPr>
        <p:spPr>
          <a:xfrm>
            <a:off x="1486111" y="4684529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D534DA7B-BF62-4FEF-9B22-6B315A4F0682}"/>
              </a:ext>
            </a:extLst>
          </p:cNvPr>
          <p:cNvSpPr txBox="1"/>
          <p:nvPr/>
        </p:nvSpPr>
        <p:spPr>
          <a:xfrm>
            <a:off x="4577595" y="5437898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10%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77D409-62EE-456E-A557-610BE01D90CD}"/>
              </a:ext>
            </a:extLst>
          </p:cNvPr>
          <p:cNvSpPr txBox="1"/>
          <p:nvPr/>
        </p:nvSpPr>
        <p:spPr>
          <a:xfrm>
            <a:off x="4577595" y="4945155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397330-1918-4639-AA76-B5F8B5B8A4EC}"/>
              </a:ext>
            </a:extLst>
          </p:cNvPr>
          <p:cNvSpPr txBox="1"/>
          <p:nvPr/>
        </p:nvSpPr>
        <p:spPr>
          <a:xfrm>
            <a:off x="4577595" y="4082526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065C3906-5094-4904-92FA-F457CBF49FC1}"/>
              </a:ext>
            </a:extLst>
          </p:cNvPr>
          <p:cNvSpPr txBox="1"/>
          <p:nvPr/>
        </p:nvSpPr>
        <p:spPr>
          <a:xfrm>
            <a:off x="3031557" y="516227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9F7BFF9A-6BE2-46AE-899E-B206B6046343}"/>
              </a:ext>
            </a:extLst>
          </p:cNvPr>
          <p:cNvSpPr txBox="1"/>
          <p:nvPr/>
        </p:nvSpPr>
        <p:spPr>
          <a:xfrm>
            <a:off x="3031557" y="2776583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F50CD6EC-6515-4BA1-8701-B8092AA663B4}"/>
              </a:ext>
            </a:extLst>
          </p:cNvPr>
          <p:cNvSpPr txBox="1"/>
          <p:nvPr/>
        </p:nvSpPr>
        <p:spPr>
          <a:xfrm>
            <a:off x="3031557" y="3969665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6D0064-C756-44CD-B4A0-0A955D0FB0F0}"/>
              </a:ext>
            </a:extLst>
          </p:cNvPr>
          <p:cNvGrpSpPr/>
          <p:nvPr/>
        </p:nvGrpSpPr>
        <p:grpSpPr>
          <a:xfrm>
            <a:off x="922947" y="1760554"/>
            <a:ext cx="5123151" cy="707886"/>
            <a:chOff x="3017858" y="4283314"/>
            <a:chExt cx="2579766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398F67-CE91-4865-9BFA-93007682FBB3}"/>
                </a:ext>
              </a:extLst>
            </p:cNvPr>
            <p:cNvSpPr txBox="1"/>
            <p:nvPr/>
          </p:nvSpPr>
          <p:spPr>
            <a:xfrm>
              <a:off x="3021854" y="4560313"/>
              <a:ext cx="25757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08A234-4B1E-4657-989F-19C8C25013D0}"/>
                </a:ext>
              </a:extLst>
            </p:cNvPr>
            <p:cNvSpPr txBox="1"/>
            <p:nvPr/>
          </p:nvSpPr>
          <p:spPr>
            <a:xfrm>
              <a:off x="3017858" y="4283314"/>
              <a:ext cx="25797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216D8D-E8AA-4937-82B0-5184B9BBFD47}"/>
              </a:ext>
            </a:extLst>
          </p:cNvPr>
          <p:cNvGrpSpPr/>
          <p:nvPr/>
        </p:nvGrpSpPr>
        <p:grpSpPr>
          <a:xfrm>
            <a:off x="4277230" y="2078846"/>
            <a:ext cx="3637542" cy="3646797"/>
            <a:chOff x="2154980" y="1739196"/>
            <a:chExt cx="4343991" cy="4355043"/>
          </a:xfrm>
        </p:grpSpPr>
        <p:sp>
          <p:nvSpPr>
            <p:cNvPr id="33" name="Left Arrow 2">
              <a:extLst>
                <a:ext uri="{FF2B5EF4-FFF2-40B4-BE49-F238E27FC236}">
                  <a16:creationId xmlns:a16="http://schemas.microsoft.com/office/drawing/2014/main" id="{1AB01605-DEED-43B9-B792-707F5E250AB8}"/>
                </a:ext>
              </a:extLst>
            </p:cNvPr>
            <p:cNvSpPr/>
            <p:nvPr/>
          </p:nvSpPr>
          <p:spPr>
            <a:xfrm rot="13500000">
              <a:off x="4179319" y="2144315"/>
              <a:ext cx="2550582" cy="1740344"/>
            </a:xfrm>
            <a:custGeom>
              <a:avLst/>
              <a:gdLst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1564191 w 1564191"/>
                <a:gd name="connsiteY7" fmla="*/ 0 h 1189836"/>
                <a:gd name="connsiteX8" fmla="*/ 1388017 w 1564191"/>
                <a:gd name="connsiteY8" fmla="*/ 530857 h 1189836"/>
                <a:gd name="connsiteX9" fmla="*/ 1388955 w 1564191"/>
                <a:gd name="connsiteY9" fmla="*/ 530862 h 1189836"/>
                <a:gd name="connsiteX10" fmla="*/ 1388758 w 1564191"/>
                <a:gd name="connsiteY10" fmla="*/ 532748 h 1189836"/>
                <a:gd name="connsiteX11" fmla="*/ 1388961 w 1564191"/>
                <a:gd name="connsiteY11" fmla="*/ 533267 h 1189836"/>
                <a:gd name="connsiteX12" fmla="*/ 1388703 w 1564191"/>
                <a:gd name="connsiteY12" fmla="*/ 533267 h 1189836"/>
                <a:gd name="connsiteX13" fmla="*/ 939150 w 1564191"/>
                <a:gd name="connsiteY13" fmla="*/ 984963 h 1189836"/>
                <a:gd name="connsiteX14" fmla="*/ 939150 w 1564191"/>
                <a:gd name="connsiteY14" fmla="*/ 985526 h 1189836"/>
                <a:gd name="connsiteX15" fmla="*/ 933544 w 1564191"/>
                <a:gd name="connsiteY15" fmla="*/ 985526 h 1189836"/>
                <a:gd name="connsiteX16" fmla="*/ 931752 w 1564191"/>
                <a:gd name="connsiteY16" fmla="*/ 985706 h 1189836"/>
                <a:gd name="connsiteX17" fmla="*/ 931752 w 1564191"/>
                <a:gd name="connsiteY17" fmla="*/ 985526 h 1189836"/>
                <a:gd name="connsiteX18" fmla="*/ 639997 w 1564191"/>
                <a:gd name="connsiteY18" fmla="*/ 985526 h 1189836"/>
                <a:gd name="connsiteX19" fmla="*/ 639997 w 1564191"/>
                <a:gd name="connsiteY19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388703 w 1564191"/>
                <a:gd name="connsiteY11" fmla="*/ 533267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419659 w 1564191"/>
                <a:gd name="connsiteY11" fmla="*/ 535648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419659 w 1564191"/>
                <a:gd name="connsiteY10" fmla="*/ 535648 h 1189836"/>
                <a:gd name="connsiteX11" fmla="*/ 939150 w 1564191"/>
                <a:gd name="connsiteY11" fmla="*/ 984963 h 1189836"/>
                <a:gd name="connsiteX12" fmla="*/ 939150 w 1564191"/>
                <a:gd name="connsiteY12" fmla="*/ 985526 h 1189836"/>
                <a:gd name="connsiteX13" fmla="*/ 933544 w 1564191"/>
                <a:gd name="connsiteY13" fmla="*/ 985526 h 1189836"/>
                <a:gd name="connsiteX14" fmla="*/ 931752 w 1564191"/>
                <a:gd name="connsiteY14" fmla="*/ 985706 h 1189836"/>
                <a:gd name="connsiteX15" fmla="*/ 931752 w 1564191"/>
                <a:gd name="connsiteY15" fmla="*/ 985526 h 1189836"/>
                <a:gd name="connsiteX16" fmla="*/ 639997 w 1564191"/>
                <a:gd name="connsiteY16" fmla="*/ 985526 h 1189836"/>
                <a:gd name="connsiteX17" fmla="*/ 639997 w 1564191"/>
                <a:gd name="connsiteY17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419659 w 1564191"/>
                <a:gd name="connsiteY9" fmla="*/ 535648 h 1189836"/>
                <a:gd name="connsiteX10" fmla="*/ 939150 w 1564191"/>
                <a:gd name="connsiteY10" fmla="*/ 984963 h 1189836"/>
                <a:gd name="connsiteX11" fmla="*/ 939150 w 1564191"/>
                <a:gd name="connsiteY11" fmla="*/ 985526 h 1189836"/>
                <a:gd name="connsiteX12" fmla="*/ 933544 w 1564191"/>
                <a:gd name="connsiteY12" fmla="*/ 985526 h 1189836"/>
                <a:gd name="connsiteX13" fmla="*/ 931752 w 1564191"/>
                <a:gd name="connsiteY13" fmla="*/ 985706 h 1189836"/>
                <a:gd name="connsiteX14" fmla="*/ 931752 w 1564191"/>
                <a:gd name="connsiteY14" fmla="*/ 985526 h 1189836"/>
                <a:gd name="connsiteX15" fmla="*/ 639997 w 1564191"/>
                <a:gd name="connsiteY15" fmla="*/ 985526 h 1189836"/>
                <a:gd name="connsiteX16" fmla="*/ 639997 w 1564191"/>
                <a:gd name="connsiteY16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419659 w 1564191"/>
                <a:gd name="connsiteY8" fmla="*/ 535648 h 1189836"/>
                <a:gd name="connsiteX9" fmla="*/ 939150 w 1564191"/>
                <a:gd name="connsiteY9" fmla="*/ 984963 h 1189836"/>
                <a:gd name="connsiteX10" fmla="*/ 939150 w 1564191"/>
                <a:gd name="connsiteY10" fmla="*/ 985526 h 1189836"/>
                <a:gd name="connsiteX11" fmla="*/ 933544 w 1564191"/>
                <a:gd name="connsiteY11" fmla="*/ 985526 h 1189836"/>
                <a:gd name="connsiteX12" fmla="*/ 931752 w 1564191"/>
                <a:gd name="connsiteY12" fmla="*/ 985706 h 1189836"/>
                <a:gd name="connsiteX13" fmla="*/ 931752 w 1564191"/>
                <a:gd name="connsiteY13" fmla="*/ 985526 h 1189836"/>
                <a:gd name="connsiteX14" fmla="*/ 639997 w 1564191"/>
                <a:gd name="connsiteY14" fmla="*/ 985526 h 1189836"/>
                <a:gd name="connsiteX15" fmla="*/ 639997 w 1564191"/>
                <a:gd name="connsiteY15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19659 w 1938047"/>
                <a:gd name="connsiteY7" fmla="*/ 440398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1938047 w 1938047"/>
                <a:gd name="connsiteY5" fmla="*/ 0 h 1094586"/>
                <a:gd name="connsiteX6" fmla="*/ 1483952 w 1938047"/>
                <a:gd name="connsiteY6" fmla="*/ 502310 h 1094586"/>
                <a:gd name="connsiteX7" fmla="*/ 939150 w 1938047"/>
                <a:gd name="connsiteY7" fmla="*/ 889713 h 1094586"/>
                <a:gd name="connsiteX8" fmla="*/ 939150 w 1938047"/>
                <a:gd name="connsiteY8" fmla="*/ 890276 h 1094586"/>
                <a:gd name="connsiteX9" fmla="*/ 933544 w 1938047"/>
                <a:gd name="connsiteY9" fmla="*/ 890276 h 1094586"/>
                <a:gd name="connsiteX10" fmla="*/ 931752 w 1938047"/>
                <a:gd name="connsiteY10" fmla="*/ 890456 h 1094586"/>
                <a:gd name="connsiteX11" fmla="*/ 931752 w 1938047"/>
                <a:gd name="connsiteY11" fmla="*/ 890276 h 1094586"/>
                <a:gd name="connsiteX12" fmla="*/ 639997 w 1938047"/>
                <a:gd name="connsiteY12" fmla="*/ 890276 h 1094586"/>
                <a:gd name="connsiteX13" fmla="*/ 639997 w 1938047"/>
                <a:gd name="connsiteY13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974"/>
                <a:gd name="connsiteY0" fmla="*/ 1275741 h 1275741"/>
                <a:gd name="connsiteX1" fmla="*/ 0 w 1860974"/>
                <a:gd name="connsiteY1" fmla="*/ 867121 h 1275741"/>
                <a:gd name="connsiteX2" fmla="*/ 639997 w 1860974"/>
                <a:gd name="connsiteY2" fmla="*/ 458501 h 1275741"/>
                <a:gd name="connsiteX3" fmla="*/ 639997 w 1860974"/>
                <a:gd name="connsiteY3" fmla="*/ 662811 h 1275741"/>
                <a:gd name="connsiteX4" fmla="*/ 1860409 w 1860974"/>
                <a:gd name="connsiteY4" fmla="*/ 0 h 1275741"/>
                <a:gd name="connsiteX5" fmla="*/ 1690986 w 1860974"/>
                <a:gd name="connsiteY5" fmla="*/ 700718 h 1275741"/>
                <a:gd name="connsiteX6" fmla="*/ 939150 w 1860974"/>
                <a:gd name="connsiteY6" fmla="*/ 1070868 h 1275741"/>
                <a:gd name="connsiteX7" fmla="*/ 939150 w 1860974"/>
                <a:gd name="connsiteY7" fmla="*/ 1071431 h 1275741"/>
                <a:gd name="connsiteX8" fmla="*/ 933544 w 1860974"/>
                <a:gd name="connsiteY8" fmla="*/ 1071431 h 1275741"/>
                <a:gd name="connsiteX9" fmla="*/ 931752 w 1860974"/>
                <a:gd name="connsiteY9" fmla="*/ 1071611 h 1275741"/>
                <a:gd name="connsiteX10" fmla="*/ 931752 w 1860974"/>
                <a:gd name="connsiteY10" fmla="*/ 1071431 h 1275741"/>
                <a:gd name="connsiteX11" fmla="*/ 639997 w 1860974"/>
                <a:gd name="connsiteY11" fmla="*/ 1071431 h 1275741"/>
                <a:gd name="connsiteX12" fmla="*/ 639997 w 1860974"/>
                <a:gd name="connsiteY12" fmla="*/ 1275741 h 1275741"/>
                <a:gd name="connsiteX0" fmla="*/ 657407 w 1878384"/>
                <a:gd name="connsiteY0" fmla="*/ 1275741 h 1275741"/>
                <a:gd name="connsiteX1" fmla="*/ 0 w 1878384"/>
                <a:gd name="connsiteY1" fmla="*/ 806186 h 1275741"/>
                <a:gd name="connsiteX2" fmla="*/ 657407 w 1878384"/>
                <a:gd name="connsiteY2" fmla="*/ 458501 h 1275741"/>
                <a:gd name="connsiteX3" fmla="*/ 657407 w 1878384"/>
                <a:gd name="connsiteY3" fmla="*/ 662811 h 1275741"/>
                <a:gd name="connsiteX4" fmla="*/ 1877819 w 1878384"/>
                <a:gd name="connsiteY4" fmla="*/ 0 h 1275741"/>
                <a:gd name="connsiteX5" fmla="*/ 1708396 w 1878384"/>
                <a:gd name="connsiteY5" fmla="*/ 700718 h 1275741"/>
                <a:gd name="connsiteX6" fmla="*/ 956560 w 1878384"/>
                <a:gd name="connsiteY6" fmla="*/ 1070868 h 1275741"/>
                <a:gd name="connsiteX7" fmla="*/ 956560 w 1878384"/>
                <a:gd name="connsiteY7" fmla="*/ 1071431 h 1275741"/>
                <a:gd name="connsiteX8" fmla="*/ 950954 w 1878384"/>
                <a:gd name="connsiteY8" fmla="*/ 1071431 h 1275741"/>
                <a:gd name="connsiteX9" fmla="*/ 949162 w 1878384"/>
                <a:gd name="connsiteY9" fmla="*/ 1071611 h 1275741"/>
                <a:gd name="connsiteX10" fmla="*/ 949162 w 1878384"/>
                <a:gd name="connsiteY10" fmla="*/ 1071431 h 1275741"/>
                <a:gd name="connsiteX11" fmla="*/ 657407 w 1878384"/>
                <a:gd name="connsiteY11" fmla="*/ 1071431 h 1275741"/>
                <a:gd name="connsiteX12" fmla="*/ 657407 w 1878384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48701 w 1869678"/>
                <a:gd name="connsiteY2" fmla="*/ 458501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92227 w 1869678"/>
                <a:gd name="connsiteY2" fmla="*/ 467206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678" h="1275741">
                  <a:moveTo>
                    <a:pt x="648701" y="1275741"/>
                  </a:moveTo>
                  <a:lnTo>
                    <a:pt x="0" y="745250"/>
                  </a:lnTo>
                  <a:lnTo>
                    <a:pt x="692227" y="467206"/>
                  </a:lnTo>
                  <a:lnTo>
                    <a:pt x="648701" y="662811"/>
                  </a:lnTo>
                  <a:cubicBezTo>
                    <a:pt x="1357429" y="830061"/>
                    <a:pt x="1695222" y="453850"/>
                    <a:pt x="1869113" y="0"/>
                  </a:cubicBezTo>
                  <a:cubicBezTo>
                    <a:pt x="1874698" y="336676"/>
                    <a:pt x="1840380" y="504920"/>
                    <a:pt x="1699690" y="700718"/>
                  </a:cubicBezTo>
                  <a:cubicBezTo>
                    <a:pt x="1447095" y="992167"/>
                    <a:pt x="1195243" y="1067624"/>
                    <a:pt x="947854" y="1070868"/>
                  </a:cubicBezTo>
                  <a:lnTo>
                    <a:pt x="947854" y="1071431"/>
                  </a:lnTo>
                  <a:lnTo>
                    <a:pt x="942248" y="1071431"/>
                  </a:lnTo>
                  <a:cubicBezTo>
                    <a:pt x="941652" y="1071610"/>
                    <a:pt x="941054" y="1071611"/>
                    <a:pt x="940456" y="1071611"/>
                  </a:cubicBezTo>
                  <a:lnTo>
                    <a:pt x="940456" y="1071431"/>
                  </a:lnTo>
                  <a:lnTo>
                    <a:pt x="648701" y="1071431"/>
                  </a:lnTo>
                  <a:lnTo>
                    <a:pt x="648701" y="12757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4" name="Left Arrow 2">
              <a:extLst>
                <a:ext uri="{FF2B5EF4-FFF2-40B4-BE49-F238E27FC236}">
                  <a16:creationId xmlns:a16="http://schemas.microsoft.com/office/drawing/2014/main" id="{8226D14C-6977-4AA5-BB1D-3FEDF10A3DFC}"/>
                </a:ext>
              </a:extLst>
            </p:cNvPr>
            <p:cNvSpPr/>
            <p:nvPr/>
          </p:nvSpPr>
          <p:spPr>
            <a:xfrm rot="18900000">
              <a:off x="3948389" y="4128212"/>
              <a:ext cx="2550582" cy="1740344"/>
            </a:xfrm>
            <a:custGeom>
              <a:avLst/>
              <a:gdLst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1564191 w 1564191"/>
                <a:gd name="connsiteY7" fmla="*/ 0 h 1189836"/>
                <a:gd name="connsiteX8" fmla="*/ 1388017 w 1564191"/>
                <a:gd name="connsiteY8" fmla="*/ 530857 h 1189836"/>
                <a:gd name="connsiteX9" fmla="*/ 1388955 w 1564191"/>
                <a:gd name="connsiteY9" fmla="*/ 530862 h 1189836"/>
                <a:gd name="connsiteX10" fmla="*/ 1388758 w 1564191"/>
                <a:gd name="connsiteY10" fmla="*/ 532748 h 1189836"/>
                <a:gd name="connsiteX11" fmla="*/ 1388961 w 1564191"/>
                <a:gd name="connsiteY11" fmla="*/ 533267 h 1189836"/>
                <a:gd name="connsiteX12" fmla="*/ 1388703 w 1564191"/>
                <a:gd name="connsiteY12" fmla="*/ 533267 h 1189836"/>
                <a:gd name="connsiteX13" fmla="*/ 939150 w 1564191"/>
                <a:gd name="connsiteY13" fmla="*/ 984963 h 1189836"/>
                <a:gd name="connsiteX14" fmla="*/ 939150 w 1564191"/>
                <a:gd name="connsiteY14" fmla="*/ 985526 h 1189836"/>
                <a:gd name="connsiteX15" fmla="*/ 933544 w 1564191"/>
                <a:gd name="connsiteY15" fmla="*/ 985526 h 1189836"/>
                <a:gd name="connsiteX16" fmla="*/ 931752 w 1564191"/>
                <a:gd name="connsiteY16" fmla="*/ 985706 h 1189836"/>
                <a:gd name="connsiteX17" fmla="*/ 931752 w 1564191"/>
                <a:gd name="connsiteY17" fmla="*/ 985526 h 1189836"/>
                <a:gd name="connsiteX18" fmla="*/ 639997 w 1564191"/>
                <a:gd name="connsiteY18" fmla="*/ 985526 h 1189836"/>
                <a:gd name="connsiteX19" fmla="*/ 639997 w 1564191"/>
                <a:gd name="connsiteY19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388703 w 1564191"/>
                <a:gd name="connsiteY11" fmla="*/ 533267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419659 w 1564191"/>
                <a:gd name="connsiteY11" fmla="*/ 535648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419659 w 1564191"/>
                <a:gd name="connsiteY10" fmla="*/ 535648 h 1189836"/>
                <a:gd name="connsiteX11" fmla="*/ 939150 w 1564191"/>
                <a:gd name="connsiteY11" fmla="*/ 984963 h 1189836"/>
                <a:gd name="connsiteX12" fmla="*/ 939150 w 1564191"/>
                <a:gd name="connsiteY12" fmla="*/ 985526 h 1189836"/>
                <a:gd name="connsiteX13" fmla="*/ 933544 w 1564191"/>
                <a:gd name="connsiteY13" fmla="*/ 985526 h 1189836"/>
                <a:gd name="connsiteX14" fmla="*/ 931752 w 1564191"/>
                <a:gd name="connsiteY14" fmla="*/ 985706 h 1189836"/>
                <a:gd name="connsiteX15" fmla="*/ 931752 w 1564191"/>
                <a:gd name="connsiteY15" fmla="*/ 985526 h 1189836"/>
                <a:gd name="connsiteX16" fmla="*/ 639997 w 1564191"/>
                <a:gd name="connsiteY16" fmla="*/ 985526 h 1189836"/>
                <a:gd name="connsiteX17" fmla="*/ 639997 w 1564191"/>
                <a:gd name="connsiteY17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419659 w 1564191"/>
                <a:gd name="connsiteY9" fmla="*/ 535648 h 1189836"/>
                <a:gd name="connsiteX10" fmla="*/ 939150 w 1564191"/>
                <a:gd name="connsiteY10" fmla="*/ 984963 h 1189836"/>
                <a:gd name="connsiteX11" fmla="*/ 939150 w 1564191"/>
                <a:gd name="connsiteY11" fmla="*/ 985526 h 1189836"/>
                <a:gd name="connsiteX12" fmla="*/ 933544 w 1564191"/>
                <a:gd name="connsiteY12" fmla="*/ 985526 h 1189836"/>
                <a:gd name="connsiteX13" fmla="*/ 931752 w 1564191"/>
                <a:gd name="connsiteY13" fmla="*/ 985706 h 1189836"/>
                <a:gd name="connsiteX14" fmla="*/ 931752 w 1564191"/>
                <a:gd name="connsiteY14" fmla="*/ 985526 h 1189836"/>
                <a:gd name="connsiteX15" fmla="*/ 639997 w 1564191"/>
                <a:gd name="connsiteY15" fmla="*/ 985526 h 1189836"/>
                <a:gd name="connsiteX16" fmla="*/ 639997 w 1564191"/>
                <a:gd name="connsiteY16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419659 w 1564191"/>
                <a:gd name="connsiteY8" fmla="*/ 535648 h 1189836"/>
                <a:gd name="connsiteX9" fmla="*/ 939150 w 1564191"/>
                <a:gd name="connsiteY9" fmla="*/ 984963 h 1189836"/>
                <a:gd name="connsiteX10" fmla="*/ 939150 w 1564191"/>
                <a:gd name="connsiteY10" fmla="*/ 985526 h 1189836"/>
                <a:gd name="connsiteX11" fmla="*/ 933544 w 1564191"/>
                <a:gd name="connsiteY11" fmla="*/ 985526 h 1189836"/>
                <a:gd name="connsiteX12" fmla="*/ 931752 w 1564191"/>
                <a:gd name="connsiteY12" fmla="*/ 985706 h 1189836"/>
                <a:gd name="connsiteX13" fmla="*/ 931752 w 1564191"/>
                <a:gd name="connsiteY13" fmla="*/ 985526 h 1189836"/>
                <a:gd name="connsiteX14" fmla="*/ 639997 w 1564191"/>
                <a:gd name="connsiteY14" fmla="*/ 985526 h 1189836"/>
                <a:gd name="connsiteX15" fmla="*/ 639997 w 1564191"/>
                <a:gd name="connsiteY15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19659 w 1938047"/>
                <a:gd name="connsiteY7" fmla="*/ 440398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1938047 w 1938047"/>
                <a:gd name="connsiteY5" fmla="*/ 0 h 1094586"/>
                <a:gd name="connsiteX6" fmla="*/ 1483952 w 1938047"/>
                <a:gd name="connsiteY6" fmla="*/ 502310 h 1094586"/>
                <a:gd name="connsiteX7" fmla="*/ 939150 w 1938047"/>
                <a:gd name="connsiteY7" fmla="*/ 889713 h 1094586"/>
                <a:gd name="connsiteX8" fmla="*/ 939150 w 1938047"/>
                <a:gd name="connsiteY8" fmla="*/ 890276 h 1094586"/>
                <a:gd name="connsiteX9" fmla="*/ 933544 w 1938047"/>
                <a:gd name="connsiteY9" fmla="*/ 890276 h 1094586"/>
                <a:gd name="connsiteX10" fmla="*/ 931752 w 1938047"/>
                <a:gd name="connsiteY10" fmla="*/ 890456 h 1094586"/>
                <a:gd name="connsiteX11" fmla="*/ 931752 w 1938047"/>
                <a:gd name="connsiteY11" fmla="*/ 890276 h 1094586"/>
                <a:gd name="connsiteX12" fmla="*/ 639997 w 1938047"/>
                <a:gd name="connsiteY12" fmla="*/ 890276 h 1094586"/>
                <a:gd name="connsiteX13" fmla="*/ 639997 w 1938047"/>
                <a:gd name="connsiteY13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974"/>
                <a:gd name="connsiteY0" fmla="*/ 1275741 h 1275741"/>
                <a:gd name="connsiteX1" fmla="*/ 0 w 1860974"/>
                <a:gd name="connsiteY1" fmla="*/ 867121 h 1275741"/>
                <a:gd name="connsiteX2" fmla="*/ 639997 w 1860974"/>
                <a:gd name="connsiteY2" fmla="*/ 458501 h 1275741"/>
                <a:gd name="connsiteX3" fmla="*/ 639997 w 1860974"/>
                <a:gd name="connsiteY3" fmla="*/ 662811 h 1275741"/>
                <a:gd name="connsiteX4" fmla="*/ 1860409 w 1860974"/>
                <a:gd name="connsiteY4" fmla="*/ 0 h 1275741"/>
                <a:gd name="connsiteX5" fmla="*/ 1690986 w 1860974"/>
                <a:gd name="connsiteY5" fmla="*/ 700718 h 1275741"/>
                <a:gd name="connsiteX6" fmla="*/ 939150 w 1860974"/>
                <a:gd name="connsiteY6" fmla="*/ 1070868 h 1275741"/>
                <a:gd name="connsiteX7" fmla="*/ 939150 w 1860974"/>
                <a:gd name="connsiteY7" fmla="*/ 1071431 h 1275741"/>
                <a:gd name="connsiteX8" fmla="*/ 933544 w 1860974"/>
                <a:gd name="connsiteY8" fmla="*/ 1071431 h 1275741"/>
                <a:gd name="connsiteX9" fmla="*/ 931752 w 1860974"/>
                <a:gd name="connsiteY9" fmla="*/ 1071611 h 1275741"/>
                <a:gd name="connsiteX10" fmla="*/ 931752 w 1860974"/>
                <a:gd name="connsiteY10" fmla="*/ 1071431 h 1275741"/>
                <a:gd name="connsiteX11" fmla="*/ 639997 w 1860974"/>
                <a:gd name="connsiteY11" fmla="*/ 1071431 h 1275741"/>
                <a:gd name="connsiteX12" fmla="*/ 639997 w 1860974"/>
                <a:gd name="connsiteY12" fmla="*/ 1275741 h 1275741"/>
                <a:gd name="connsiteX0" fmla="*/ 657407 w 1878384"/>
                <a:gd name="connsiteY0" fmla="*/ 1275741 h 1275741"/>
                <a:gd name="connsiteX1" fmla="*/ 0 w 1878384"/>
                <a:gd name="connsiteY1" fmla="*/ 806186 h 1275741"/>
                <a:gd name="connsiteX2" fmla="*/ 657407 w 1878384"/>
                <a:gd name="connsiteY2" fmla="*/ 458501 h 1275741"/>
                <a:gd name="connsiteX3" fmla="*/ 657407 w 1878384"/>
                <a:gd name="connsiteY3" fmla="*/ 662811 h 1275741"/>
                <a:gd name="connsiteX4" fmla="*/ 1877819 w 1878384"/>
                <a:gd name="connsiteY4" fmla="*/ 0 h 1275741"/>
                <a:gd name="connsiteX5" fmla="*/ 1708396 w 1878384"/>
                <a:gd name="connsiteY5" fmla="*/ 700718 h 1275741"/>
                <a:gd name="connsiteX6" fmla="*/ 956560 w 1878384"/>
                <a:gd name="connsiteY6" fmla="*/ 1070868 h 1275741"/>
                <a:gd name="connsiteX7" fmla="*/ 956560 w 1878384"/>
                <a:gd name="connsiteY7" fmla="*/ 1071431 h 1275741"/>
                <a:gd name="connsiteX8" fmla="*/ 950954 w 1878384"/>
                <a:gd name="connsiteY8" fmla="*/ 1071431 h 1275741"/>
                <a:gd name="connsiteX9" fmla="*/ 949162 w 1878384"/>
                <a:gd name="connsiteY9" fmla="*/ 1071611 h 1275741"/>
                <a:gd name="connsiteX10" fmla="*/ 949162 w 1878384"/>
                <a:gd name="connsiteY10" fmla="*/ 1071431 h 1275741"/>
                <a:gd name="connsiteX11" fmla="*/ 657407 w 1878384"/>
                <a:gd name="connsiteY11" fmla="*/ 1071431 h 1275741"/>
                <a:gd name="connsiteX12" fmla="*/ 657407 w 1878384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48701 w 1869678"/>
                <a:gd name="connsiteY2" fmla="*/ 458501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92227 w 1869678"/>
                <a:gd name="connsiteY2" fmla="*/ 467206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678" h="1275741">
                  <a:moveTo>
                    <a:pt x="648701" y="1275741"/>
                  </a:moveTo>
                  <a:lnTo>
                    <a:pt x="0" y="745250"/>
                  </a:lnTo>
                  <a:lnTo>
                    <a:pt x="692227" y="467206"/>
                  </a:lnTo>
                  <a:lnTo>
                    <a:pt x="648701" y="662811"/>
                  </a:lnTo>
                  <a:cubicBezTo>
                    <a:pt x="1357429" y="830061"/>
                    <a:pt x="1695222" y="453850"/>
                    <a:pt x="1869113" y="0"/>
                  </a:cubicBezTo>
                  <a:cubicBezTo>
                    <a:pt x="1874698" y="336676"/>
                    <a:pt x="1840380" y="504920"/>
                    <a:pt x="1699690" y="700718"/>
                  </a:cubicBezTo>
                  <a:cubicBezTo>
                    <a:pt x="1447095" y="992167"/>
                    <a:pt x="1195243" y="1067624"/>
                    <a:pt x="947854" y="1070868"/>
                  </a:cubicBezTo>
                  <a:lnTo>
                    <a:pt x="947854" y="1071431"/>
                  </a:lnTo>
                  <a:lnTo>
                    <a:pt x="942248" y="1071431"/>
                  </a:lnTo>
                  <a:cubicBezTo>
                    <a:pt x="941652" y="1071610"/>
                    <a:pt x="941054" y="1071611"/>
                    <a:pt x="940456" y="1071611"/>
                  </a:cubicBezTo>
                  <a:lnTo>
                    <a:pt x="940456" y="1071431"/>
                  </a:lnTo>
                  <a:lnTo>
                    <a:pt x="648701" y="1071431"/>
                  </a:lnTo>
                  <a:lnTo>
                    <a:pt x="648701" y="12757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5" name="Left Arrow 2">
              <a:extLst>
                <a:ext uri="{FF2B5EF4-FFF2-40B4-BE49-F238E27FC236}">
                  <a16:creationId xmlns:a16="http://schemas.microsoft.com/office/drawing/2014/main" id="{F98F5F9A-C75A-4609-9B1A-16900FDFC1ED}"/>
                </a:ext>
              </a:extLst>
            </p:cNvPr>
            <p:cNvSpPr/>
            <p:nvPr/>
          </p:nvSpPr>
          <p:spPr>
            <a:xfrm rot="2700000">
              <a:off x="1933461" y="3948776"/>
              <a:ext cx="2550582" cy="1740344"/>
            </a:xfrm>
            <a:custGeom>
              <a:avLst/>
              <a:gdLst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1564191 w 1564191"/>
                <a:gd name="connsiteY7" fmla="*/ 0 h 1189836"/>
                <a:gd name="connsiteX8" fmla="*/ 1388017 w 1564191"/>
                <a:gd name="connsiteY8" fmla="*/ 530857 h 1189836"/>
                <a:gd name="connsiteX9" fmla="*/ 1388955 w 1564191"/>
                <a:gd name="connsiteY9" fmla="*/ 530862 h 1189836"/>
                <a:gd name="connsiteX10" fmla="*/ 1388758 w 1564191"/>
                <a:gd name="connsiteY10" fmla="*/ 532748 h 1189836"/>
                <a:gd name="connsiteX11" fmla="*/ 1388961 w 1564191"/>
                <a:gd name="connsiteY11" fmla="*/ 533267 h 1189836"/>
                <a:gd name="connsiteX12" fmla="*/ 1388703 w 1564191"/>
                <a:gd name="connsiteY12" fmla="*/ 533267 h 1189836"/>
                <a:gd name="connsiteX13" fmla="*/ 939150 w 1564191"/>
                <a:gd name="connsiteY13" fmla="*/ 984963 h 1189836"/>
                <a:gd name="connsiteX14" fmla="*/ 939150 w 1564191"/>
                <a:gd name="connsiteY14" fmla="*/ 985526 h 1189836"/>
                <a:gd name="connsiteX15" fmla="*/ 933544 w 1564191"/>
                <a:gd name="connsiteY15" fmla="*/ 985526 h 1189836"/>
                <a:gd name="connsiteX16" fmla="*/ 931752 w 1564191"/>
                <a:gd name="connsiteY16" fmla="*/ 985706 h 1189836"/>
                <a:gd name="connsiteX17" fmla="*/ 931752 w 1564191"/>
                <a:gd name="connsiteY17" fmla="*/ 985526 h 1189836"/>
                <a:gd name="connsiteX18" fmla="*/ 639997 w 1564191"/>
                <a:gd name="connsiteY18" fmla="*/ 985526 h 1189836"/>
                <a:gd name="connsiteX19" fmla="*/ 639997 w 1564191"/>
                <a:gd name="connsiteY19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388703 w 1564191"/>
                <a:gd name="connsiteY11" fmla="*/ 533267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419659 w 1564191"/>
                <a:gd name="connsiteY11" fmla="*/ 535648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419659 w 1564191"/>
                <a:gd name="connsiteY10" fmla="*/ 535648 h 1189836"/>
                <a:gd name="connsiteX11" fmla="*/ 939150 w 1564191"/>
                <a:gd name="connsiteY11" fmla="*/ 984963 h 1189836"/>
                <a:gd name="connsiteX12" fmla="*/ 939150 w 1564191"/>
                <a:gd name="connsiteY12" fmla="*/ 985526 h 1189836"/>
                <a:gd name="connsiteX13" fmla="*/ 933544 w 1564191"/>
                <a:gd name="connsiteY13" fmla="*/ 985526 h 1189836"/>
                <a:gd name="connsiteX14" fmla="*/ 931752 w 1564191"/>
                <a:gd name="connsiteY14" fmla="*/ 985706 h 1189836"/>
                <a:gd name="connsiteX15" fmla="*/ 931752 w 1564191"/>
                <a:gd name="connsiteY15" fmla="*/ 985526 h 1189836"/>
                <a:gd name="connsiteX16" fmla="*/ 639997 w 1564191"/>
                <a:gd name="connsiteY16" fmla="*/ 985526 h 1189836"/>
                <a:gd name="connsiteX17" fmla="*/ 639997 w 1564191"/>
                <a:gd name="connsiteY17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419659 w 1564191"/>
                <a:gd name="connsiteY9" fmla="*/ 535648 h 1189836"/>
                <a:gd name="connsiteX10" fmla="*/ 939150 w 1564191"/>
                <a:gd name="connsiteY10" fmla="*/ 984963 h 1189836"/>
                <a:gd name="connsiteX11" fmla="*/ 939150 w 1564191"/>
                <a:gd name="connsiteY11" fmla="*/ 985526 h 1189836"/>
                <a:gd name="connsiteX12" fmla="*/ 933544 w 1564191"/>
                <a:gd name="connsiteY12" fmla="*/ 985526 h 1189836"/>
                <a:gd name="connsiteX13" fmla="*/ 931752 w 1564191"/>
                <a:gd name="connsiteY13" fmla="*/ 985706 h 1189836"/>
                <a:gd name="connsiteX14" fmla="*/ 931752 w 1564191"/>
                <a:gd name="connsiteY14" fmla="*/ 985526 h 1189836"/>
                <a:gd name="connsiteX15" fmla="*/ 639997 w 1564191"/>
                <a:gd name="connsiteY15" fmla="*/ 985526 h 1189836"/>
                <a:gd name="connsiteX16" fmla="*/ 639997 w 1564191"/>
                <a:gd name="connsiteY16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419659 w 1564191"/>
                <a:gd name="connsiteY8" fmla="*/ 535648 h 1189836"/>
                <a:gd name="connsiteX9" fmla="*/ 939150 w 1564191"/>
                <a:gd name="connsiteY9" fmla="*/ 984963 h 1189836"/>
                <a:gd name="connsiteX10" fmla="*/ 939150 w 1564191"/>
                <a:gd name="connsiteY10" fmla="*/ 985526 h 1189836"/>
                <a:gd name="connsiteX11" fmla="*/ 933544 w 1564191"/>
                <a:gd name="connsiteY11" fmla="*/ 985526 h 1189836"/>
                <a:gd name="connsiteX12" fmla="*/ 931752 w 1564191"/>
                <a:gd name="connsiteY12" fmla="*/ 985706 h 1189836"/>
                <a:gd name="connsiteX13" fmla="*/ 931752 w 1564191"/>
                <a:gd name="connsiteY13" fmla="*/ 985526 h 1189836"/>
                <a:gd name="connsiteX14" fmla="*/ 639997 w 1564191"/>
                <a:gd name="connsiteY14" fmla="*/ 985526 h 1189836"/>
                <a:gd name="connsiteX15" fmla="*/ 639997 w 1564191"/>
                <a:gd name="connsiteY15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19659 w 1938047"/>
                <a:gd name="connsiteY7" fmla="*/ 440398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1938047 w 1938047"/>
                <a:gd name="connsiteY5" fmla="*/ 0 h 1094586"/>
                <a:gd name="connsiteX6" fmla="*/ 1483952 w 1938047"/>
                <a:gd name="connsiteY6" fmla="*/ 502310 h 1094586"/>
                <a:gd name="connsiteX7" fmla="*/ 939150 w 1938047"/>
                <a:gd name="connsiteY7" fmla="*/ 889713 h 1094586"/>
                <a:gd name="connsiteX8" fmla="*/ 939150 w 1938047"/>
                <a:gd name="connsiteY8" fmla="*/ 890276 h 1094586"/>
                <a:gd name="connsiteX9" fmla="*/ 933544 w 1938047"/>
                <a:gd name="connsiteY9" fmla="*/ 890276 h 1094586"/>
                <a:gd name="connsiteX10" fmla="*/ 931752 w 1938047"/>
                <a:gd name="connsiteY10" fmla="*/ 890456 h 1094586"/>
                <a:gd name="connsiteX11" fmla="*/ 931752 w 1938047"/>
                <a:gd name="connsiteY11" fmla="*/ 890276 h 1094586"/>
                <a:gd name="connsiteX12" fmla="*/ 639997 w 1938047"/>
                <a:gd name="connsiteY12" fmla="*/ 890276 h 1094586"/>
                <a:gd name="connsiteX13" fmla="*/ 639997 w 1938047"/>
                <a:gd name="connsiteY13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974"/>
                <a:gd name="connsiteY0" fmla="*/ 1275741 h 1275741"/>
                <a:gd name="connsiteX1" fmla="*/ 0 w 1860974"/>
                <a:gd name="connsiteY1" fmla="*/ 867121 h 1275741"/>
                <a:gd name="connsiteX2" fmla="*/ 639997 w 1860974"/>
                <a:gd name="connsiteY2" fmla="*/ 458501 h 1275741"/>
                <a:gd name="connsiteX3" fmla="*/ 639997 w 1860974"/>
                <a:gd name="connsiteY3" fmla="*/ 662811 h 1275741"/>
                <a:gd name="connsiteX4" fmla="*/ 1860409 w 1860974"/>
                <a:gd name="connsiteY4" fmla="*/ 0 h 1275741"/>
                <a:gd name="connsiteX5" fmla="*/ 1690986 w 1860974"/>
                <a:gd name="connsiteY5" fmla="*/ 700718 h 1275741"/>
                <a:gd name="connsiteX6" fmla="*/ 939150 w 1860974"/>
                <a:gd name="connsiteY6" fmla="*/ 1070868 h 1275741"/>
                <a:gd name="connsiteX7" fmla="*/ 939150 w 1860974"/>
                <a:gd name="connsiteY7" fmla="*/ 1071431 h 1275741"/>
                <a:gd name="connsiteX8" fmla="*/ 933544 w 1860974"/>
                <a:gd name="connsiteY8" fmla="*/ 1071431 h 1275741"/>
                <a:gd name="connsiteX9" fmla="*/ 931752 w 1860974"/>
                <a:gd name="connsiteY9" fmla="*/ 1071611 h 1275741"/>
                <a:gd name="connsiteX10" fmla="*/ 931752 w 1860974"/>
                <a:gd name="connsiteY10" fmla="*/ 1071431 h 1275741"/>
                <a:gd name="connsiteX11" fmla="*/ 639997 w 1860974"/>
                <a:gd name="connsiteY11" fmla="*/ 1071431 h 1275741"/>
                <a:gd name="connsiteX12" fmla="*/ 639997 w 1860974"/>
                <a:gd name="connsiteY12" fmla="*/ 1275741 h 1275741"/>
                <a:gd name="connsiteX0" fmla="*/ 657407 w 1878384"/>
                <a:gd name="connsiteY0" fmla="*/ 1275741 h 1275741"/>
                <a:gd name="connsiteX1" fmla="*/ 0 w 1878384"/>
                <a:gd name="connsiteY1" fmla="*/ 806186 h 1275741"/>
                <a:gd name="connsiteX2" fmla="*/ 657407 w 1878384"/>
                <a:gd name="connsiteY2" fmla="*/ 458501 h 1275741"/>
                <a:gd name="connsiteX3" fmla="*/ 657407 w 1878384"/>
                <a:gd name="connsiteY3" fmla="*/ 662811 h 1275741"/>
                <a:gd name="connsiteX4" fmla="*/ 1877819 w 1878384"/>
                <a:gd name="connsiteY4" fmla="*/ 0 h 1275741"/>
                <a:gd name="connsiteX5" fmla="*/ 1708396 w 1878384"/>
                <a:gd name="connsiteY5" fmla="*/ 700718 h 1275741"/>
                <a:gd name="connsiteX6" fmla="*/ 956560 w 1878384"/>
                <a:gd name="connsiteY6" fmla="*/ 1070868 h 1275741"/>
                <a:gd name="connsiteX7" fmla="*/ 956560 w 1878384"/>
                <a:gd name="connsiteY7" fmla="*/ 1071431 h 1275741"/>
                <a:gd name="connsiteX8" fmla="*/ 950954 w 1878384"/>
                <a:gd name="connsiteY8" fmla="*/ 1071431 h 1275741"/>
                <a:gd name="connsiteX9" fmla="*/ 949162 w 1878384"/>
                <a:gd name="connsiteY9" fmla="*/ 1071611 h 1275741"/>
                <a:gd name="connsiteX10" fmla="*/ 949162 w 1878384"/>
                <a:gd name="connsiteY10" fmla="*/ 1071431 h 1275741"/>
                <a:gd name="connsiteX11" fmla="*/ 657407 w 1878384"/>
                <a:gd name="connsiteY11" fmla="*/ 1071431 h 1275741"/>
                <a:gd name="connsiteX12" fmla="*/ 657407 w 1878384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48701 w 1869678"/>
                <a:gd name="connsiteY2" fmla="*/ 458501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92227 w 1869678"/>
                <a:gd name="connsiteY2" fmla="*/ 467206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678" h="1275741">
                  <a:moveTo>
                    <a:pt x="648701" y="1275741"/>
                  </a:moveTo>
                  <a:lnTo>
                    <a:pt x="0" y="745250"/>
                  </a:lnTo>
                  <a:lnTo>
                    <a:pt x="692227" y="467206"/>
                  </a:lnTo>
                  <a:lnTo>
                    <a:pt x="648701" y="662811"/>
                  </a:lnTo>
                  <a:cubicBezTo>
                    <a:pt x="1357429" y="830061"/>
                    <a:pt x="1695222" y="453850"/>
                    <a:pt x="1869113" y="0"/>
                  </a:cubicBezTo>
                  <a:cubicBezTo>
                    <a:pt x="1874698" y="336676"/>
                    <a:pt x="1840380" y="504920"/>
                    <a:pt x="1699690" y="700718"/>
                  </a:cubicBezTo>
                  <a:cubicBezTo>
                    <a:pt x="1447095" y="992167"/>
                    <a:pt x="1195243" y="1067624"/>
                    <a:pt x="947854" y="1070868"/>
                  </a:cubicBezTo>
                  <a:lnTo>
                    <a:pt x="947854" y="1071431"/>
                  </a:lnTo>
                  <a:lnTo>
                    <a:pt x="942248" y="1071431"/>
                  </a:lnTo>
                  <a:cubicBezTo>
                    <a:pt x="941652" y="1071610"/>
                    <a:pt x="941054" y="1071611"/>
                    <a:pt x="940456" y="1071611"/>
                  </a:cubicBezTo>
                  <a:lnTo>
                    <a:pt x="940456" y="1071431"/>
                  </a:lnTo>
                  <a:lnTo>
                    <a:pt x="648701" y="1071431"/>
                  </a:lnTo>
                  <a:lnTo>
                    <a:pt x="648701" y="12757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6" name="Left Arrow 2">
              <a:extLst>
                <a:ext uri="{FF2B5EF4-FFF2-40B4-BE49-F238E27FC236}">
                  <a16:creationId xmlns:a16="http://schemas.microsoft.com/office/drawing/2014/main" id="{E0208090-7498-4587-8836-8BB5BC50B092}"/>
                </a:ext>
              </a:extLst>
            </p:cNvPr>
            <p:cNvSpPr/>
            <p:nvPr/>
          </p:nvSpPr>
          <p:spPr>
            <a:xfrm rot="8100000">
              <a:off x="2154980" y="1987482"/>
              <a:ext cx="2550582" cy="1740344"/>
            </a:xfrm>
            <a:custGeom>
              <a:avLst/>
              <a:gdLst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1564191 w 1564191"/>
                <a:gd name="connsiteY7" fmla="*/ 0 h 1189836"/>
                <a:gd name="connsiteX8" fmla="*/ 1388017 w 1564191"/>
                <a:gd name="connsiteY8" fmla="*/ 530857 h 1189836"/>
                <a:gd name="connsiteX9" fmla="*/ 1388955 w 1564191"/>
                <a:gd name="connsiteY9" fmla="*/ 530862 h 1189836"/>
                <a:gd name="connsiteX10" fmla="*/ 1388758 w 1564191"/>
                <a:gd name="connsiteY10" fmla="*/ 532748 h 1189836"/>
                <a:gd name="connsiteX11" fmla="*/ 1388961 w 1564191"/>
                <a:gd name="connsiteY11" fmla="*/ 533267 h 1189836"/>
                <a:gd name="connsiteX12" fmla="*/ 1388703 w 1564191"/>
                <a:gd name="connsiteY12" fmla="*/ 533267 h 1189836"/>
                <a:gd name="connsiteX13" fmla="*/ 939150 w 1564191"/>
                <a:gd name="connsiteY13" fmla="*/ 984963 h 1189836"/>
                <a:gd name="connsiteX14" fmla="*/ 939150 w 1564191"/>
                <a:gd name="connsiteY14" fmla="*/ 985526 h 1189836"/>
                <a:gd name="connsiteX15" fmla="*/ 933544 w 1564191"/>
                <a:gd name="connsiteY15" fmla="*/ 985526 h 1189836"/>
                <a:gd name="connsiteX16" fmla="*/ 931752 w 1564191"/>
                <a:gd name="connsiteY16" fmla="*/ 985706 h 1189836"/>
                <a:gd name="connsiteX17" fmla="*/ 931752 w 1564191"/>
                <a:gd name="connsiteY17" fmla="*/ 985526 h 1189836"/>
                <a:gd name="connsiteX18" fmla="*/ 639997 w 1564191"/>
                <a:gd name="connsiteY18" fmla="*/ 985526 h 1189836"/>
                <a:gd name="connsiteX19" fmla="*/ 639997 w 1564191"/>
                <a:gd name="connsiteY19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388703 w 1564191"/>
                <a:gd name="connsiteY11" fmla="*/ 533267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419659 w 1564191"/>
                <a:gd name="connsiteY11" fmla="*/ 535648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419659 w 1564191"/>
                <a:gd name="connsiteY10" fmla="*/ 535648 h 1189836"/>
                <a:gd name="connsiteX11" fmla="*/ 939150 w 1564191"/>
                <a:gd name="connsiteY11" fmla="*/ 984963 h 1189836"/>
                <a:gd name="connsiteX12" fmla="*/ 939150 w 1564191"/>
                <a:gd name="connsiteY12" fmla="*/ 985526 h 1189836"/>
                <a:gd name="connsiteX13" fmla="*/ 933544 w 1564191"/>
                <a:gd name="connsiteY13" fmla="*/ 985526 h 1189836"/>
                <a:gd name="connsiteX14" fmla="*/ 931752 w 1564191"/>
                <a:gd name="connsiteY14" fmla="*/ 985706 h 1189836"/>
                <a:gd name="connsiteX15" fmla="*/ 931752 w 1564191"/>
                <a:gd name="connsiteY15" fmla="*/ 985526 h 1189836"/>
                <a:gd name="connsiteX16" fmla="*/ 639997 w 1564191"/>
                <a:gd name="connsiteY16" fmla="*/ 985526 h 1189836"/>
                <a:gd name="connsiteX17" fmla="*/ 639997 w 1564191"/>
                <a:gd name="connsiteY17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419659 w 1564191"/>
                <a:gd name="connsiteY9" fmla="*/ 535648 h 1189836"/>
                <a:gd name="connsiteX10" fmla="*/ 939150 w 1564191"/>
                <a:gd name="connsiteY10" fmla="*/ 984963 h 1189836"/>
                <a:gd name="connsiteX11" fmla="*/ 939150 w 1564191"/>
                <a:gd name="connsiteY11" fmla="*/ 985526 h 1189836"/>
                <a:gd name="connsiteX12" fmla="*/ 933544 w 1564191"/>
                <a:gd name="connsiteY12" fmla="*/ 985526 h 1189836"/>
                <a:gd name="connsiteX13" fmla="*/ 931752 w 1564191"/>
                <a:gd name="connsiteY13" fmla="*/ 985706 h 1189836"/>
                <a:gd name="connsiteX14" fmla="*/ 931752 w 1564191"/>
                <a:gd name="connsiteY14" fmla="*/ 985526 h 1189836"/>
                <a:gd name="connsiteX15" fmla="*/ 639997 w 1564191"/>
                <a:gd name="connsiteY15" fmla="*/ 985526 h 1189836"/>
                <a:gd name="connsiteX16" fmla="*/ 639997 w 1564191"/>
                <a:gd name="connsiteY16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419659 w 1564191"/>
                <a:gd name="connsiteY8" fmla="*/ 535648 h 1189836"/>
                <a:gd name="connsiteX9" fmla="*/ 939150 w 1564191"/>
                <a:gd name="connsiteY9" fmla="*/ 984963 h 1189836"/>
                <a:gd name="connsiteX10" fmla="*/ 939150 w 1564191"/>
                <a:gd name="connsiteY10" fmla="*/ 985526 h 1189836"/>
                <a:gd name="connsiteX11" fmla="*/ 933544 w 1564191"/>
                <a:gd name="connsiteY11" fmla="*/ 985526 h 1189836"/>
                <a:gd name="connsiteX12" fmla="*/ 931752 w 1564191"/>
                <a:gd name="connsiteY12" fmla="*/ 985706 h 1189836"/>
                <a:gd name="connsiteX13" fmla="*/ 931752 w 1564191"/>
                <a:gd name="connsiteY13" fmla="*/ 985526 h 1189836"/>
                <a:gd name="connsiteX14" fmla="*/ 639997 w 1564191"/>
                <a:gd name="connsiteY14" fmla="*/ 985526 h 1189836"/>
                <a:gd name="connsiteX15" fmla="*/ 639997 w 1564191"/>
                <a:gd name="connsiteY15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19659 w 1938047"/>
                <a:gd name="connsiteY7" fmla="*/ 440398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1938047 w 1938047"/>
                <a:gd name="connsiteY5" fmla="*/ 0 h 1094586"/>
                <a:gd name="connsiteX6" fmla="*/ 1483952 w 1938047"/>
                <a:gd name="connsiteY6" fmla="*/ 502310 h 1094586"/>
                <a:gd name="connsiteX7" fmla="*/ 939150 w 1938047"/>
                <a:gd name="connsiteY7" fmla="*/ 889713 h 1094586"/>
                <a:gd name="connsiteX8" fmla="*/ 939150 w 1938047"/>
                <a:gd name="connsiteY8" fmla="*/ 890276 h 1094586"/>
                <a:gd name="connsiteX9" fmla="*/ 933544 w 1938047"/>
                <a:gd name="connsiteY9" fmla="*/ 890276 h 1094586"/>
                <a:gd name="connsiteX10" fmla="*/ 931752 w 1938047"/>
                <a:gd name="connsiteY10" fmla="*/ 890456 h 1094586"/>
                <a:gd name="connsiteX11" fmla="*/ 931752 w 1938047"/>
                <a:gd name="connsiteY11" fmla="*/ 890276 h 1094586"/>
                <a:gd name="connsiteX12" fmla="*/ 639997 w 1938047"/>
                <a:gd name="connsiteY12" fmla="*/ 890276 h 1094586"/>
                <a:gd name="connsiteX13" fmla="*/ 639997 w 1938047"/>
                <a:gd name="connsiteY13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974"/>
                <a:gd name="connsiteY0" fmla="*/ 1275741 h 1275741"/>
                <a:gd name="connsiteX1" fmla="*/ 0 w 1860974"/>
                <a:gd name="connsiteY1" fmla="*/ 867121 h 1275741"/>
                <a:gd name="connsiteX2" fmla="*/ 639997 w 1860974"/>
                <a:gd name="connsiteY2" fmla="*/ 458501 h 1275741"/>
                <a:gd name="connsiteX3" fmla="*/ 639997 w 1860974"/>
                <a:gd name="connsiteY3" fmla="*/ 662811 h 1275741"/>
                <a:gd name="connsiteX4" fmla="*/ 1860409 w 1860974"/>
                <a:gd name="connsiteY4" fmla="*/ 0 h 1275741"/>
                <a:gd name="connsiteX5" fmla="*/ 1690986 w 1860974"/>
                <a:gd name="connsiteY5" fmla="*/ 700718 h 1275741"/>
                <a:gd name="connsiteX6" fmla="*/ 939150 w 1860974"/>
                <a:gd name="connsiteY6" fmla="*/ 1070868 h 1275741"/>
                <a:gd name="connsiteX7" fmla="*/ 939150 w 1860974"/>
                <a:gd name="connsiteY7" fmla="*/ 1071431 h 1275741"/>
                <a:gd name="connsiteX8" fmla="*/ 933544 w 1860974"/>
                <a:gd name="connsiteY8" fmla="*/ 1071431 h 1275741"/>
                <a:gd name="connsiteX9" fmla="*/ 931752 w 1860974"/>
                <a:gd name="connsiteY9" fmla="*/ 1071611 h 1275741"/>
                <a:gd name="connsiteX10" fmla="*/ 931752 w 1860974"/>
                <a:gd name="connsiteY10" fmla="*/ 1071431 h 1275741"/>
                <a:gd name="connsiteX11" fmla="*/ 639997 w 1860974"/>
                <a:gd name="connsiteY11" fmla="*/ 1071431 h 1275741"/>
                <a:gd name="connsiteX12" fmla="*/ 639997 w 1860974"/>
                <a:gd name="connsiteY12" fmla="*/ 1275741 h 1275741"/>
                <a:gd name="connsiteX0" fmla="*/ 657407 w 1878384"/>
                <a:gd name="connsiteY0" fmla="*/ 1275741 h 1275741"/>
                <a:gd name="connsiteX1" fmla="*/ 0 w 1878384"/>
                <a:gd name="connsiteY1" fmla="*/ 806186 h 1275741"/>
                <a:gd name="connsiteX2" fmla="*/ 657407 w 1878384"/>
                <a:gd name="connsiteY2" fmla="*/ 458501 h 1275741"/>
                <a:gd name="connsiteX3" fmla="*/ 657407 w 1878384"/>
                <a:gd name="connsiteY3" fmla="*/ 662811 h 1275741"/>
                <a:gd name="connsiteX4" fmla="*/ 1877819 w 1878384"/>
                <a:gd name="connsiteY4" fmla="*/ 0 h 1275741"/>
                <a:gd name="connsiteX5" fmla="*/ 1708396 w 1878384"/>
                <a:gd name="connsiteY5" fmla="*/ 700718 h 1275741"/>
                <a:gd name="connsiteX6" fmla="*/ 956560 w 1878384"/>
                <a:gd name="connsiteY6" fmla="*/ 1070868 h 1275741"/>
                <a:gd name="connsiteX7" fmla="*/ 956560 w 1878384"/>
                <a:gd name="connsiteY7" fmla="*/ 1071431 h 1275741"/>
                <a:gd name="connsiteX8" fmla="*/ 950954 w 1878384"/>
                <a:gd name="connsiteY8" fmla="*/ 1071431 h 1275741"/>
                <a:gd name="connsiteX9" fmla="*/ 949162 w 1878384"/>
                <a:gd name="connsiteY9" fmla="*/ 1071611 h 1275741"/>
                <a:gd name="connsiteX10" fmla="*/ 949162 w 1878384"/>
                <a:gd name="connsiteY10" fmla="*/ 1071431 h 1275741"/>
                <a:gd name="connsiteX11" fmla="*/ 657407 w 1878384"/>
                <a:gd name="connsiteY11" fmla="*/ 1071431 h 1275741"/>
                <a:gd name="connsiteX12" fmla="*/ 657407 w 1878384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48701 w 1869678"/>
                <a:gd name="connsiteY2" fmla="*/ 458501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92227 w 1869678"/>
                <a:gd name="connsiteY2" fmla="*/ 467206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678" h="1275741">
                  <a:moveTo>
                    <a:pt x="648701" y="1275741"/>
                  </a:moveTo>
                  <a:lnTo>
                    <a:pt x="0" y="745250"/>
                  </a:lnTo>
                  <a:lnTo>
                    <a:pt x="692227" y="467206"/>
                  </a:lnTo>
                  <a:lnTo>
                    <a:pt x="648701" y="662811"/>
                  </a:lnTo>
                  <a:cubicBezTo>
                    <a:pt x="1357429" y="830061"/>
                    <a:pt x="1695222" y="453850"/>
                    <a:pt x="1869113" y="0"/>
                  </a:cubicBezTo>
                  <a:cubicBezTo>
                    <a:pt x="1874698" y="336676"/>
                    <a:pt x="1840380" y="504920"/>
                    <a:pt x="1699690" y="700718"/>
                  </a:cubicBezTo>
                  <a:cubicBezTo>
                    <a:pt x="1447095" y="992167"/>
                    <a:pt x="1195243" y="1067624"/>
                    <a:pt x="947854" y="1070868"/>
                  </a:cubicBezTo>
                  <a:lnTo>
                    <a:pt x="947854" y="1071431"/>
                  </a:lnTo>
                  <a:lnTo>
                    <a:pt x="942248" y="1071431"/>
                  </a:lnTo>
                  <a:cubicBezTo>
                    <a:pt x="941652" y="1071610"/>
                    <a:pt x="941054" y="1071611"/>
                    <a:pt x="940456" y="1071611"/>
                  </a:cubicBezTo>
                  <a:lnTo>
                    <a:pt x="940456" y="1071431"/>
                  </a:lnTo>
                  <a:lnTo>
                    <a:pt x="648701" y="1071431"/>
                  </a:lnTo>
                  <a:lnTo>
                    <a:pt x="648701" y="12757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59ED4F7-63A1-424D-88F3-381806BC94EC}"/>
              </a:ext>
            </a:extLst>
          </p:cNvPr>
          <p:cNvGrpSpPr/>
          <p:nvPr/>
        </p:nvGrpSpPr>
        <p:grpSpPr>
          <a:xfrm>
            <a:off x="5368574" y="3815141"/>
            <a:ext cx="1488568" cy="910465"/>
            <a:chOff x="3233964" y="1845713"/>
            <a:chExt cx="1661755" cy="9104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38899D5-F691-4FA7-A43C-3AE8928380CE}"/>
                </a:ext>
              </a:extLst>
            </p:cNvPr>
            <p:cNvSpPr txBox="1"/>
            <p:nvPr/>
          </p:nvSpPr>
          <p:spPr>
            <a:xfrm>
              <a:off x="3233964" y="1845713"/>
              <a:ext cx="1652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6E74712-3D08-4DA3-A1AF-CBC0F2EA1274}"/>
                </a:ext>
              </a:extLst>
            </p:cNvPr>
            <p:cNvSpPr txBox="1"/>
            <p:nvPr/>
          </p:nvSpPr>
          <p:spPr>
            <a:xfrm>
              <a:off x="3243488" y="2171403"/>
              <a:ext cx="16522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PowerPoint Presentation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330A3E-18D4-4D62-A21F-EADFC64BBD27}"/>
              </a:ext>
            </a:extLst>
          </p:cNvPr>
          <p:cNvGrpSpPr/>
          <p:nvPr/>
        </p:nvGrpSpPr>
        <p:grpSpPr>
          <a:xfrm>
            <a:off x="8130274" y="1821659"/>
            <a:ext cx="3192723" cy="1292662"/>
            <a:chOff x="6210998" y="1433695"/>
            <a:chExt cx="2229890" cy="91963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7B43DF2-5148-4356-A4C3-5E0A22797265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444508-B894-4471-846B-29F8CB07A96F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CC3F273-0816-4B16-8445-9638E0821477}"/>
              </a:ext>
            </a:extLst>
          </p:cNvPr>
          <p:cNvGrpSpPr/>
          <p:nvPr/>
        </p:nvGrpSpPr>
        <p:grpSpPr>
          <a:xfrm>
            <a:off x="8130274" y="4793061"/>
            <a:ext cx="3192723" cy="1292662"/>
            <a:chOff x="6210998" y="1433695"/>
            <a:chExt cx="2229890" cy="91963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A49B585-C8E8-49C8-B8D2-49AA5F6FD3E0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0E7892A-3560-4C3E-8FBA-A4941D082E60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F6822CB-C62A-4558-B847-1CF9FA1F6E5C}"/>
              </a:ext>
            </a:extLst>
          </p:cNvPr>
          <p:cNvGrpSpPr/>
          <p:nvPr/>
        </p:nvGrpSpPr>
        <p:grpSpPr>
          <a:xfrm>
            <a:off x="911293" y="1821659"/>
            <a:ext cx="3151047" cy="1292662"/>
            <a:chOff x="6210998" y="1433695"/>
            <a:chExt cx="2229890" cy="91963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377E7A-4237-4EF9-ACF4-53AF2BFAB463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1FCBF9A-8FA7-46BF-A17A-508856C041B8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596273C-B5B4-4BE8-B786-5A2ECDA22D8C}"/>
              </a:ext>
            </a:extLst>
          </p:cNvPr>
          <p:cNvGrpSpPr/>
          <p:nvPr/>
        </p:nvGrpSpPr>
        <p:grpSpPr>
          <a:xfrm>
            <a:off x="898189" y="4793061"/>
            <a:ext cx="3192724" cy="1292662"/>
            <a:chOff x="6210999" y="1433695"/>
            <a:chExt cx="2259383" cy="91963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2F21A11-91DD-4EDC-BA82-3F96E1B5361C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471D042-B278-44D5-8635-588749EAB93E}"/>
                </a:ext>
              </a:extLst>
            </p:cNvPr>
            <p:cNvSpPr txBox="1"/>
            <p:nvPr/>
          </p:nvSpPr>
          <p:spPr>
            <a:xfrm>
              <a:off x="6240493" y="1630759"/>
              <a:ext cx="2229889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2" name="Rectangle 16">
            <a:extLst>
              <a:ext uri="{FF2B5EF4-FFF2-40B4-BE49-F238E27FC236}">
                <a16:creationId xmlns:a16="http://schemas.microsoft.com/office/drawing/2014/main" id="{B5D4B1D4-D4DB-446A-B767-BEB45B680002}"/>
              </a:ext>
            </a:extLst>
          </p:cNvPr>
          <p:cNvSpPr/>
          <p:nvPr/>
        </p:nvSpPr>
        <p:spPr>
          <a:xfrm rot="2700000">
            <a:off x="5881505" y="3023936"/>
            <a:ext cx="428993" cy="76910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FE7F97-CA7A-491B-B83E-B1D1C3260310}"/>
              </a:ext>
            </a:extLst>
          </p:cNvPr>
          <p:cNvSpPr txBox="1"/>
          <p:nvPr/>
        </p:nvSpPr>
        <p:spPr>
          <a:xfrm>
            <a:off x="1644580" y="545105"/>
            <a:ext cx="417006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7B29-FDD5-4DF2-991E-6C9B021A77C3}"/>
              </a:ext>
            </a:extLst>
          </p:cNvPr>
          <p:cNvSpPr txBox="1"/>
          <p:nvPr/>
        </p:nvSpPr>
        <p:spPr>
          <a:xfrm>
            <a:off x="6096000" y="594953"/>
            <a:ext cx="5442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8" name="Text Placeholder 27">
            <a:extLst>
              <a:ext uri="{FF2B5EF4-FFF2-40B4-BE49-F238E27FC236}">
                <a16:creationId xmlns:a16="http://schemas.microsoft.com/office/drawing/2014/main" id="{BEB8C5E9-CFC9-4C61-95A7-96F077F070F4}"/>
              </a:ext>
            </a:extLst>
          </p:cNvPr>
          <p:cNvSpPr txBox="1">
            <a:spLocks/>
          </p:cNvSpPr>
          <p:nvPr/>
        </p:nvSpPr>
        <p:spPr>
          <a:xfrm>
            <a:off x="8817428" y="1898741"/>
            <a:ext cx="2597428" cy="432048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0" dirty="0">
                <a:solidFill>
                  <a:schemeClr val="accent3"/>
                </a:solidFill>
              </a:rPr>
              <a:t>INFOGRAPHIC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3FF86A-D1F5-485F-B3D4-CD6B7D931F41}"/>
              </a:ext>
            </a:extLst>
          </p:cNvPr>
          <p:cNvSpPr txBox="1"/>
          <p:nvPr/>
        </p:nvSpPr>
        <p:spPr>
          <a:xfrm rot="16200000">
            <a:off x="-2923069" y="2967335"/>
            <a:ext cx="6858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5400" b="1" spc="-150" dirty="0">
                <a:solidFill>
                  <a:schemeClr val="accent5"/>
                </a:solidFill>
                <a:latin typeface="+mj-lt"/>
              </a:rPr>
              <a:t>ECONOMIC CRISIS</a:t>
            </a: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F6EC3D-1FF0-4956-8663-35A46D212AFE}"/>
              </a:ext>
            </a:extLst>
          </p:cNvPr>
          <p:cNvGrpSpPr/>
          <p:nvPr/>
        </p:nvGrpSpPr>
        <p:grpSpPr>
          <a:xfrm>
            <a:off x="899501" y="1838528"/>
            <a:ext cx="5677931" cy="671825"/>
            <a:chOff x="-475010" y="1129566"/>
            <a:chExt cx="4240324" cy="67182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7ADFF56-123C-41A9-B5BC-FFD32F3E51AD}"/>
                </a:ext>
              </a:extLst>
            </p:cNvPr>
            <p:cNvSpPr txBox="1"/>
            <p:nvPr/>
          </p:nvSpPr>
          <p:spPr>
            <a:xfrm>
              <a:off x="-475009" y="1129566"/>
              <a:ext cx="424032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64E38F-5861-4EDA-BE60-096626E20DF4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E9E3CAF-FE43-4FBE-A10F-030EAFA79DE4}"/>
              </a:ext>
            </a:extLst>
          </p:cNvPr>
          <p:cNvGrpSpPr/>
          <p:nvPr/>
        </p:nvGrpSpPr>
        <p:grpSpPr>
          <a:xfrm>
            <a:off x="899501" y="3010092"/>
            <a:ext cx="5659139" cy="671825"/>
            <a:chOff x="-475010" y="1129566"/>
            <a:chExt cx="4226290" cy="67182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76123B-2C39-4A0B-BA80-9D40CAEEC222}"/>
                </a:ext>
              </a:extLst>
            </p:cNvPr>
            <p:cNvSpPr txBox="1"/>
            <p:nvPr/>
          </p:nvSpPr>
          <p:spPr>
            <a:xfrm>
              <a:off x="-475010" y="1129566"/>
              <a:ext cx="42227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73B346-4C1F-4AAA-8C06-A3732E6E2459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85FFE90-F46A-447D-AED4-70797AF91CC3}"/>
              </a:ext>
            </a:extLst>
          </p:cNvPr>
          <p:cNvGrpSpPr/>
          <p:nvPr/>
        </p:nvGrpSpPr>
        <p:grpSpPr>
          <a:xfrm>
            <a:off x="899501" y="4181654"/>
            <a:ext cx="5659139" cy="671825"/>
            <a:chOff x="-475010" y="1129566"/>
            <a:chExt cx="4226290" cy="67182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810322-2150-4007-9AFC-18FFB16BB23F}"/>
                </a:ext>
              </a:extLst>
            </p:cNvPr>
            <p:cNvSpPr txBox="1"/>
            <p:nvPr/>
          </p:nvSpPr>
          <p:spPr>
            <a:xfrm>
              <a:off x="-475010" y="1129566"/>
              <a:ext cx="42227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6A3EBD-DED8-44EF-8F11-F080A1A994BE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99E687-1C00-437F-A754-483243064B79}"/>
              </a:ext>
            </a:extLst>
          </p:cNvPr>
          <p:cNvGrpSpPr/>
          <p:nvPr/>
        </p:nvGrpSpPr>
        <p:grpSpPr>
          <a:xfrm>
            <a:off x="899501" y="5353218"/>
            <a:ext cx="5659139" cy="671825"/>
            <a:chOff x="-475010" y="1129566"/>
            <a:chExt cx="4226290" cy="6718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902725-6193-4108-B632-6CDB7D61C0FC}"/>
                </a:ext>
              </a:extLst>
            </p:cNvPr>
            <p:cNvSpPr txBox="1"/>
            <p:nvPr/>
          </p:nvSpPr>
          <p:spPr>
            <a:xfrm>
              <a:off x="-475010" y="1129566"/>
              <a:ext cx="42227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F8972A-EC87-4549-AEF1-904754888868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1583C31-3DC0-4924-B933-5099D5EE3C65}"/>
              </a:ext>
            </a:extLst>
          </p:cNvPr>
          <p:cNvSpPr/>
          <p:nvPr/>
        </p:nvSpPr>
        <p:spPr>
          <a:xfrm rot="18790520">
            <a:off x="9769995" y="3478105"/>
            <a:ext cx="864968" cy="864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7135CE-A044-492A-B442-DF31A57201CA}"/>
              </a:ext>
            </a:extLst>
          </p:cNvPr>
          <p:cNvSpPr/>
          <p:nvPr/>
        </p:nvSpPr>
        <p:spPr>
          <a:xfrm rot="18790520">
            <a:off x="7520344" y="3476431"/>
            <a:ext cx="864968" cy="864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06A594-4C26-4634-9554-51516598D44F}"/>
              </a:ext>
            </a:extLst>
          </p:cNvPr>
          <p:cNvSpPr/>
          <p:nvPr/>
        </p:nvSpPr>
        <p:spPr>
          <a:xfrm rot="18900000">
            <a:off x="8644332" y="2352442"/>
            <a:ext cx="864968" cy="864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98C934-4328-4107-88BF-873975EA2CEF}"/>
              </a:ext>
            </a:extLst>
          </p:cNvPr>
          <p:cNvSpPr/>
          <p:nvPr/>
        </p:nvSpPr>
        <p:spPr>
          <a:xfrm rot="18790520">
            <a:off x="8646007" y="4602094"/>
            <a:ext cx="864968" cy="864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14CDE4C4-2B38-40DC-8672-2F92553D55FE}"/>
              </a:ext>
            </a:extLst>
          </p:cNvPr>
          <p:cNvSpPr/>
          <p:nvPr/>
        </p:nvSpPr>
        <p:spPr>
          <a:xfrm rot="2700000">
            <a:off x="8366086" y="2074195"/>
            <a:ext cx="1421465" cy="1421465"/>
          </a:xfrm>
          <a:prstGeom prst="fram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74C707AE-8E21-4B7E-8661-3BEB369E015D}"/>
              </a:ext>
            </a:extLst>
          </p:cNvPr>
          <p:cNvSpPr/>
          <p:nvPr/>
        </p:nvSpPr>
        <p:spPr>
          <a:xfrm rot="2700000">
            <a:off x="9491749" y="3199858"/>
            <a:ext cx="1421465" cy="1421465"/>
          </a:xfrm>
          <a:prstGeom prst="fram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0B31096B-47BB-4E29-B701-59EB88B95718}"/>
              </a:ext>
            </a:extLst>
          </p:cNvPr>
          <p:cNvSpPr/>
          <p:nvPr/>
        </p:nvSpPr>
        <p:spPr>
          <a:xfrm rot="2700000">
            <a:off x="7242097" y="3198184"/>
            <a:ext cx="1421465" cy="1421465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626FA0A3-E18E-42CC-A0DB-C35E21B8DA5F}"/>
              </a:ext>
            </a:extLst>
          </p:cNvPr>
          <p:cNvSpPr/>
          <p:nvPr/>
        </p:nvSpPr>
        <p:spPr>
          <a:xfrm rot="2700000">
            <a:off x="8367760" y="4323847"/>
            <a:ext cx="1421465" cy="1421465"/>
          </a:xfrm>
          <a:prstGeom prst="fram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EC529F-ABC6-4CD3-AFDA-A1A4EB69830C}"/>
              </a:ext>
            </a:extLst>
          </p:cNvPr>
          <p:cNvSpPr/>
          <p:nvPr/>
        </p:nvSpPr>
        <p:spPr>
          <a:xfrm rot="2700000">
            <a:off x="8474232" y="3327404"/>
            <a:ext cx="1188554" cy="11885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DA7930-9CE4-4264-A774-5A38297FC83F}"/>
              </a:ext>
            </a:extLst>
          </p:cNvPr>
          <p:cNvSpPr txBox="1"/>
          <p:nvPr/>
        </p:nvSpPr>
        <p:spPr>
          <a:xfrm>
            <a:off x="7412828" y="3457876"/>
            <a:ext cx="1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430D56-E17A-45F2-85A2-C86A66D4AA70}"/>
              </a:ext>
            </a:extLst>
          </p:cNvPr>
          <p:cNvSpPr txBox="1"/>
          <p:nvPr/>
        </p:nvSpPr>
        <p:spPr>
          <a:xfrm>
            <a:off x="8536816" y="2384334"/>
            <a:ext cx="1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754FF2-9F47-48F7-88FD-80E82770C0CA}"/>
              </a:ext>
            </a:extLst>
          </p:cNvPr>
          <p:cNvSpPr txBox="1"/>
          <p:nvPr/>
        </p:nvSpPr>
        <p:spPr>
          <a:xfrm>
            <a:off x="9662479" y="3436250"/>
            <a:ext cx="1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B0130A-3A37-462E-9F4B-7A39FF410992}"/>
              </a:ext>
            </a:extLst>
          </p:cNvPr>
          <p:cNvSpPr txBox="1"/>
          <p:nvPr/>
        </p:nvSpPr>
        <p:spPr>
          <a:xfrm>
            <a:off x="8536816" y="4570878"/>
            <a:ext cx="1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2BEC2F-8B1F-44BB-B232-9701F050BBCB}"/>
              </a:ext>
            </a:extLst>
          </p:cNvPr>
          <p:cNvSpPr txBox="1"/>
          <p:nvPr/>
        </p:nvSpPr>
        <p:spPr>
          <a:xfrm>
            <a:off x="8434645" y="3683376"/>
            <a:ext cx="128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SWOT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10F0F7-96B8-4C79-B47B-43FEBD49F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88C1B9-D9D0-495F-83E2-6B2B5974B444}"/>
              </a:ext>
            </a:extLst>
          </p:cNvPr>
          <p:cNvGrpSpPr/>
          <p:nvPr/>
        </p:nvGrpSpPr>
        <p:grpSpPr>
          <a:xfrm>
            <a:off x="6292350" y="2281057"/>
            <a:ext cx="5112000" cy="678692"/>
            <a:chOff x="803640" y="3362835"/>
            <a:chExt cx="2059657" cy="6786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2C3492-4B96-4F9A-A373-27833A90945E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A67CB2-AB8C-4E8D-A5B2-55288782307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27CDFC-BC5D-44DD-B611-FEBE4183DF51}"/>
              </a:ext>
            </a:extLst>
          </p:cNvPr>
          <p:cNvGrpSpPr/>
          <p:nvPr/>
        </p:nvGrpSpPr>
        <p:grpSpPr>
          <a:xfrm>
            <a:off x="6292350" y="1511503"/>
            <a:ext cx="5112000" cy="678692"/>
            <a:chOff x="803640" y="3362835"/>
            <a:chExt cx="2059657" cy="6786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5F0238-A40A-4ADD-9E17-6EC743ACE64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8CBF6F-27BC-42F9-8B01-F4C4E5864E8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EBB3C2-1785-4154-B48B-41ACDBA9501F}"/>
              </a:ext>
            </a:extLst>
          </p:cNvPr>
          <p:cNvGrpSpPr/>
          <p:nvPr/>
        </p:nvGrpSpPr>
        <p:grpSpPr>
          <a:xfrm>
            <a:off x="1485666" y="4921291"/>
            <a:ext cx="5112000" cy="678692"/>
            <a:chOff x="803640" y="3362835"/>
            <a:chExt cx="2059657" cy="67869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083418-3A28-4370-8F90-BA703C2BBFCB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D0194A-E23B-4564-B10A-6C47B9A1A5B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5A5EA25-9437-4C36-94E3-D8475E46DDC1}"/>
              </a:ext>
            </a:extLst>
          </p:cNvPr>
          <p:cNvSpPr txBox="1"/>
          <p:nvPr/>
        </p:nvSpPr>
        <p:spPr>
          <a:xfrm>
            <a:off x="5572335" y="1650795"/>
            <a:ext cx="468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A0EB38-77F1-486C-BDFE-1446E18C81A3}"/>
              </a:ext>
            </a:extLst>
          </p:cNvPr>
          <p:cNvSpPr txBox="1"/>
          <p:nvPr/>
        </p:nvSpPr>
        <p:spPr>
          <a:xfrm>
            <a:off x="5572335" y="2420349"/>
            <a:ext cx="468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947697-52CF-4864-B542-D89E1D6ADE60}"/>
              </a:ext>
            </a:extLst>
          </p:cNvPr>
          <p:cNvSpPr/>
          <p:nvPr/>
        </p:nvSpPr>
        <p:spPr>
          <a:xfrm>
            <a:off x="5536335" y="1580849"/>
            <a:ext cx="540000" cy="540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9A526D-EA60-4169-A437-C4B16C679A33}"/>
              </a:ext>
            </a:extLst>
          </p:cNvPr>
          <p:cNvSpPr/>
          <p:nvPr/>
        </p:nvSpPr>
        <p:spPr>
          <a:xfrm>
            <a:off x="5536335" y="2350403"/>
            <a:ext cx="540000" cy="54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1E5857-9A5D-412E-B678-6A24B5650F70}"/>
              </a:ext>
            </a:extLst>
          </p:cNvPr>
          <p:cNvSpPr txBox="1"/>
          <p:nvPr/>
        </p:nvSpPr>
        <p:spPr>
          <a:xfrm>
            <a:off x="776073" y="5060583"/>
            <a:ext cx="468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181191-2FAD-442A-8724-C7F7C4CDC4DE}"/>
              </a:ext>
            </a:extLst>
          </p:cNvPr>
          <p:cNvSpPr txBox="1"/>
          <p:nvPr/>
        </p:nvSpPr>
        <p:spPr>
          <a:xfrm>
            <a:off x="776073" y="5830142"/>
            <a:ext cx="468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3FB77D-2334-4A5E-A6AC-3311112D801F}"/>
              </a:ext>
            </a:extLst>
          </p:cNvPr>
          <p:cNvSpPr/>
          <p:nvPr/>
        </p:nvSpPr>
        <p:spPr>
          <a:xfrm>
            <a:off x="740073" y="4990637"/>
            <a:ext cx="540000" cy="54000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EB7E29-D3D5-4831-B64C-8EC7273E3536}"/>
              </a:ext>
            </a:extLst>
          </p:cNvPr>
          <p:cNvSpPr/>
          <p:nvPr/>
        </p:nvSpPr>
        <p:spPr>
          <a:xfrm>
            <a:off x="740073" y="5760196"/>
            <a:ext cx="540000" cy="5400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C4F1C9-7030-4CAB-9445-BA13E64ED8EE}"/>
              </a:ext>
            </a:extLst>
          </p:cNvPr>
          <p:cNvGrpSpPr/>
          <p:nvPr/>
        </p:nvGrpSpPr>
        <p:grpSpPr>
          <a:xfrm>
            <a:off x="1485666" y="5690850"/>
            <a:ext cx="5112000" cy="678692"/>
            <a:chOff x="803640" y="3362835"/>
            <a:chExt cx="2059657" cy="67869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BB5EC5-762F-4AA0-B2F7-C3E31F7BF38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922887-2257-4830-AE9C-94ABD112165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E671120-A94A-47E5-AC56-4C7F01BF4D2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7365F63-AA5D-477E-8B29-C9E2818D4CDB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604230" y="3244333"/>
            <a:ext cx="477715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latin typeface="+mj-lt"/>
                <a:cs typeface="Arial" pitchFamily="34" charset="0"/>
              </a:rPr>
              <a:t>Data Preprocessing and Model Selection</a:t>
            </a:r>
            <a:endParaRPr lang="ko-KR" altLang="en-US" sz="3600" b="1" dirty="0"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1B222601-E07F-4E97-81ED-7B9997997979}"/>
              </a:ext>
            </a:extLst>
          </p:cNvPr>
          <p:cNvSpPr txBox="1"/>
          <p:nvPr/>
        </p:nvSpPr>
        <p:spPr>
          <a:xfrm>
            <a:off x="-1" y="6467568"/>
            <a:ext cx="12190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161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CF4919-10EE-431F-B637-073D780A449C}"/>
              </a:ext>
            </a:extLst>
          </p:cNvPr>
          <p:cNvSpPr/>
          <p:nvPr/>
        </p:nvSpPr>
        <p:spPr>
          <a:xfrm>
            <a:off x="-13200" y="5306656"/>
            <a:ext cx="6829280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E96269-E6C4-4156-BDC4-CD2D2112AA23}"/>
              </a:ext>
            </a:extLst>
          </p:cNvPr>
          <p:cNvSpPr/>
          <p:nvPr/>
        </p:nvSpPr>
        <p:spPr>
          <a:xfrm>
            <a:off x="0" y="4451737"/>
            <a:ext cx="6204000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C308-6506-4159-A5B7-D578C8C9CF26}"/>
              </a:ext>
            </a:extLst>
          </p:cNvPr>
          <p:cNvSpPr/>
          <p:nvPr/>
        </p:nvSpPr>
        <p:spPr>
          <a:xfrm>
            <a:off x="1" y="3596819"/>
            <a:ext cx="5600037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0353A8-D851-4050-A572-08975831F826}"/>
              </a:ext>
            </a:extLst>
          </p:cNvPr>
          <p:cNvSpPr/>
          <p:nvPr/>
        </p:nvSpPr>
        <p:spPr>
          <a:xfrm>
            <a:off x="-13200" y="2741901"/>
            <a:ext cx="5001237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1BD817-D981-466C-B505-6E7B3094E78A}"/>
              </a:ext>
            </a:extLst>
          </p:cNvPr>
          <p:cNvSpPr/>
          <p:nvPr/>
        </p:nvSpPr>
        <p:spPr>
          <a:xfrm>
            <a:off x="-13200" y="1886983"/>
            <a:ext cx="4389237" cy="7200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67D1DE-F86D-4FA8-BA1A-42610E9F8396}"/>
              </a:ext>
            </a:extLst>
          </p:cNvPr>
          <p:cNvGrpSpPr/>
          <p:nvPr/>
        </p:nvGrpSpPr>
        <p:grpSpPr>
          <a:xfrm>
            <a:off x="7008720" y="5226247"/>
            <a:ext cx="4366416" cy="856254"/>
            <a:chOff x="2543198" y="4388490"/>
            <a:chExt cx="2577763" cy="8562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80BE22-BEA9-4835-9D60-446CB033CAA3}"/>
                </a:ext>
              </a:extLst>
            </p:cNvPr>
            <p:cNvSpPr txBox="1"/>
            <p:nvPr/>
          </p:nvSpPr>
          <p:spPr>
            <a:xfrm>
              <a:off x="2551706" y="4598413"/>
              <a:ext cx="2569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FD4F8B-E169-4D9C-9726-A3492715C0CA}"/>
                </a:ext>
              </a:extLst>
            </p:cNvPr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E1C5F1-792A-4DBD-834C-D48A61C70DC9}"/>
              </a:ext>
            </a:extLst>
          </p:cNvPr>
          <p:cNvGrpSpPr/>
          <p:nvPr/>
        </p:nvGrpSpPr>
        <p:grpSpPr>
          <a:xfrm>
            <a:off x="6395325" y="4377136"/>
            <a:ext cx="4366416" cy="856254"/>
            <a:chOff x="2543198" y="4388490"/>
            <a:chExt cx="2577763" cy="8562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81E1CA-0A69-4D12-8B9A-0E7C6E46384D}"/>
                </a:ext>
              </a:extLst>
            </p:cNvPr>
            <p:cNvSpPr txBox="1"/>
            <p:nvPr/>
          </p:nvSpPr>
          <p:spPr>
            <a:xfrm>
              <a:off x="2551706" y="4598413"/>
              <a:ext cx="2569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91A080-1683-47B8-80C4-B1C3DF5E88FE}"/>
                </a:ext>
              </a:extLst>
            </p:cNvPr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32FCB3-5E6E-46BD-BDE9-ECB0A5CBD354}"/>
              </a:ext>
            </a:extLst>
          </p:cNvPr>
          <p:cNvGrpSpPr/>
          <p:nvPr/>
        </p:nvGrpSpPr>
        <p:grpSpPr>
          <a:xfrm>
            <a:off x="5781930" y="3528026"/>
            <a:ext cx="4366416" cy="856254"/>
            <a:chOff x="2543198" y="4388490"/>
            <a:chExt cx="2577763" cy="8562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8C0C11-8A8F-46C7-BE57-71502BDC3846}"/>
                </a:ext>
              </a:extLst>
            </p:cNvPr>
            <p:cNvSpPr txBox="1"/>
            <p:nvPr/>
          </p:nvSpPr>
          <p:spPr>
            <a:xfrm>
              <a:off x="2551706" y="4598413"/>
              <a:ext cx="2569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DDE0D3A-2F5E-4A93-933C-ACB44601A7CA}"/>
                </a:ext>
              </a:extLst>
            </p:cNvPr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BA45FC-2619-49BA-8F94-4DF16AA83F6C}"/>
              </a:ext>
            </a:extLst>
          </p:cNvPr>
          <p:cNvGrpSpPr/>
          <p:nvPr/>
        </p:nvGrpSpPr>
        <p:grpSpPr>
          <a:xfrm>
            <a:off x="5168535" y="2678916"/>
            <a:ext cx="4366416" cy="856254"/>
            <a:chOff x="2543198" y="4388490"/>
            <a:chExt cx="2577763" cy="85625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C92779-97BF-4096-A4C0-34217F89FF84}"/>
                </a:ext>
              </a:extLst>
            </p:cNvPr>
            <p:cNvSpPr txBox="1"/>
            <p:nvPr/>
          </p:nvSpPr>
          <p:spPr>
            <a:xfrm>
              <a:off x="2551706" y="4598413"/>
              <a:ext cx="2569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DB97C9-6F09-427A-99CB-395F4863B3CF}"/>
                </a:ext>
              </a:extLst>
            </p:cNvPr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23051B-30BC-43F9-A8FB-C9D43DA09797}"/>
              </a:ext>
            </a:extLst>
          </p:cNvPr>
          <p:cNvGrpSpPr/>
          <p:nvPr/>
        </p:nvGrpSpPr>
        <p:grpSpPr>
          <a:xfrm>
            <a:off x="4555140" y="1829806"/>
            <a:ext cx="4366416" cy="856254"/>
            <a:chOff x="2543198" y="4388490"/>
            <a:chExt cx="2577763" cy="85625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F5E250-B26F-4A08-B0DF-D98802516D74}"/>
                </a:ext>
              </a:extLst>
            </p:cNvPr>
            <p:cNvSpPr txBox="1"/>
            <p:nvPr/>
          </p:nvSpPr>
          <p:spPr>
            <a:xfrm>
              <a:off x="2551706" y="4598413"/>
              <a:ext cx="2569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2F960AD-4DAD-4E2A-B7ED-6E09BA07BADE}"/>
                </a:ext>
              </a:extLst>
            </p:cNvPr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97A4F48-20A0-472D-AB48-E774D064EA13}"/>
              </a:ext>
            </a:extLst>
          </p:cNvPr>
          <p:cNvSpPr txBox="1"/>
          <p:nvPr/>
        </p:nvSpPr>
        <p:spPr>
          <a:xfrm>
            <a:off x="2542597" y="2077747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47B341-3DF4-44BF-8BDF-ADFAE7B7B812}"/>
              </a:ext>
            </a:extLst>
          </p:cNvPr>
          <p:cNvSpPr txBox="1"/>
          <p:nvPr/>
        </p:nvSpPr>
        <p:spPr>
          <a:xfrm>
            <a:off x="3092312" y="2932665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1EDE6B-70FE-4C11-B6F5-A06C0F7172CE}"/>
              </a:ext>
            </a:extLst>
          </p:cNvPr>
          <p:cNvSpPr txBox="1"/>
          <p:nvPr/>
        </p:nvSpPr>
        <p:spPr>
          <a:xfrm>
            <a:off x="3642027" y="3787583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C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E916F5-1554-45AC-90FA-F498BFB16596}"/>
              </a:ext>
            </a:extLst>
          </p:cNvPr>
          <p:cNvSpPr txBox="1"/>
          <p:nvPr/>
        </p:nvSpPr>
        <p:spPr>
          <a:xfrm>
            <a:off x="4191742" y="4642501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D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471615-9073-41B8-A098-064E26417614}"/>
              </a:ext>
            </a:extLst>
          </p:cNvPr>
          <p:cNvSpPr txBox="1"/>
          <p:nvPr/>
        </p:nvSpPr>
        <p:spPr>
          <a:xfrm>
            <a:off x="4741456" y="5497419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Isosceles Triangle 8">
            <a:extLst>
              <a:ext uri="{FF2B5EF4-FFF2-40B4-BE49-F238E27FC236}">
                <a16:creationId xmlns:a16="http://schemas.microsoft.com/office/drawing/2014/main" id="{5126D171-A92B-4A31-A71A-63114B140FA5}"/>
              </a:ext>
            </a:extLst>
          </p:cNvPr>
          <p:cNvSpPr/>
          <p:nvPr/>
        </p:nvSpPr>
        <p:spPr>
          <a:xfrm rot="16200000">
            <a:off x="6184402" y="5467437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 Same Side Corner Rectangle 11">
            <a:extLst>
              <a:ext uri="{FF2B5EF4-FFF2-40B4-BE49-F238E27FC236}">
                <a16:creationId xmlns:a16="http://schemas.microsoft.com/office/drawing/2014/main" id="{E28797CF-4A3A-4BC6-BB86-D00CA81DB234}"/>
              </a:ext>
            </a:extLst>
          </p:cNvPr>
          <p:cNvSpPr>
            <a:spLocks noChangeAspect="1"/>
          </p:cNvSpPr>
          <p:nvPr/>
        </p:nvSpPr>
        <p:spPr>
          <a:xfrm rot="9900000">
            <a:off x="4417610" y="2934356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36B60C5D-BF59-4A22-89F4-22A227565EBB}"/>
              </a:ext>
            </a:extLst>
          </p:cNvPr>
          <p:cNvSpPr/>
          <p:nvPr/>
        </p:nvSpPr>
        <p:spPr>
          <a:xfrm>
            <a:off x="3842855" y="2106806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35617170-16A8-4254-AC91-26B96A8CEBFF}"/>
              </a:ext>
            </a:extLst>
          </p:cNvPr>
          <p:cNvSpPr/>
          <p:nvPr/>
        </p:nvSpPr>
        <p:spPr>
          <a:xfrm>
            <a:off x="5584872" y="4699753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0F2C008C-2377-4B40-842D-9155C0C9F1D4}"/>
              </a:ext>
            </a:extLst>
          </p:cNvPr>
          <p:cNvSpPr>
            <a:spLocks noChangeAspect="1"/>
          </p:cNvSpPr>
          <p:nvPr/>
        </p:nvSpPr>
        <p:spPr>
          <a:xfrm>
            <a:off x="4988037" y="378758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95EC814-C4FC-432A-A210-A1AA345FEC83}"/>
              </a:ext>
            </a:extLst>
          </p:cNvPr>
          <p:cNvGrpSpPr/>
          <p:nvPr/>
        </p:nvGrpSpPr>
        <p:grpSpPr>
          <a:xfrm>
            <a:off x="8255015" y="3981092"/>
            <a:ext cx="3008343" cy="1107996"/>
            <a:chOff x="5889060" y="3872747"/>
            <a:chExt cx="2527679" cy="110799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11B1081-1579-46F0-B18D-B9B508E65793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EAB29B-C1B1-40A1-8B8C-654C54E4F68B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AE51581-17A9-4782-A0B0-A320624DC59A}"/>
              </a:ext>
            </a:extLst>
          </p:cNvPr>
          <p:cNvGrpSpPr/>
          <p:nvPr/>
        </p:nvGrpSpPr>
        <p:grpSpPr>
          <a:xfrm>
            <a:off x="846034" y="5429508"/>
            <a:ext cx="3993740" cy="679476"/>
            <a:chOff x="5889060" y="3931935"/>
            <a:chExt cx="4012560" cy="6794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60519F-342B-40B4-A2FA-4017A44A73CE}"/>
                </a:ext>
              </a:extLst>
            </p:cNvPr>
            <p:cNvSpPr txBox="1"/>
            <p:nvPr/>
          </p:nvSpPr>
          <p:spPr>
            <a:xfrm>
              <a:off x="5889060" y="4149746"/>
              <a:ext cx="4012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6D35E8-B1AB-49A4-806E-A5E471BDD2F6}"/>
                </a:ext>
              </a:extLst>
            </p:cNvPr>
            <p:cNvSpPr txBox="1"/>
            <p:nvPr/>
          </p:nvSpPr>
          <p:spPr>
            <a:xfrm>
              <a:off x="5889060" y="3931935"/>
              <a:ext cx="4012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2739C77-DFD6-4827-AEB7-859D6261C80E}"/>
              </a:ext>
            </a:extLst>
          </p:cNvPr>
          <p:cNvGrpSpPr/>
          <p:nvPr/>
        </p:nvGrpSpPr>
        <p:grpSpPr>
          <a:xfrm>
            <a:off x="914402" y="2781756"/>
            <a:ext cx="3018022" cy="1107996"/>
            <a:chOff x="5889060" y="3872747"/>
            <a:chExt cx="2527679" cy="110799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1662FC-80E6-4C64-A492-E1D861D30B06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9CB034-DB34-4B66-8142-07670D2120A0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6D1FA6-DCDD-494D-A250-9C573CE10FB0}"/>
              </a:ext>
            </a:extLst>
          </p:cNvPr>
          <p:cNvGrpSpPr/>
          <p:nvPr/>
        </p:nvGrpSpPr>
        <p:grpSpPr>
          <a:xfrm>
            <a:off x="7349386" y="1770328"/>
            <a:ext cx="4033613" cy="668397"/>
            <a:chOff x="5842260" y="4015022"/>
            <a:chExt cx="4391544" cy="6683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48AD46-5967-43A1-8260-87702C581CF5}"/>
                </a:ext>
              </a:extLst>
            </p:cNvPr>
            <p:cNvSpPr txBox="1"/>
            <p:nvPr/>
          </p:nvSpPr>
          <p:spPr>
            <a:xfrm>
              <a:off x="5842260" y="4221754"/>
              <a:ext cx="43915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69F4E9-B069-4009-BAF9-1A71E841EFB8}"/>
                </a:ext>
              </a:extLst>
            </p:cNvPr>
            <p:cNvSpPr txBox="1"/>
            <p:nvPr/>
          </p:nvSpPr>
          <p:spPr>
            <a:xfrm>
              <a:off x="5842261" y="4015022"/>
              <a:ext cx="4391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1">
            <a:extLst>
              <a:ext uri="{FF2B5EF4-FFF2-40B4-BE49-F238E27FC236}">
                <a16:creationId xmlns:a16="http://schemas.microsoft.com/office/drawing/2014/main" id="{E96B82B9-5993-45BC-A8E8-EBB54C14ABBE}"/>
              </a:ext>
            </a:extLst>
          </p:cNvPr>
          <p:cNvGrpSpPr/>
          <p:nvPr/>
        </p:nvGrpSpPr>
        <p:grpSpPr>
          <a:xfrm>
            <a:off x="4094452" y="1935212"/>
            <a:ext cx="4003099" cy="3999282"/>
            <a:chOff x="4223792" y="2100155"/>
            <a:chExt cx="3709684" cy="370614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A377CDC-764E-48FD-85D1-497EDD5955C0}"/>
                </a:ext>
              </a:extLst>
            </p:cNvPr>
            <p:cNvGrpSpPr/>
            <p:nvPr/>
          </p:nvGrpSpPr>
          <p:grpSpPr>
            <a:xfrm>
              <a:off x="4223792" y="2100155"/>
              <a:ext cx="3709684" cy="3706147"/>
              <a:chOff x="3451676" y="2780928"/>
              <a:chExt cx="2208395" cy="2206289"/>
            </a:xfrm>
          </p:grpSpPr>
          <p:sp>
            <p:nvSpPr>
              <p:cNvPr id="25" name="Up Arrow Callout 4">
                <a:extLst>
                  <a:ext uri="{FF2B5EF4-FFF2-40B4-BE49-F238E27FC236}">
                    <a16:creationId xmlns:a16="http://schemas.microsoft.com/office/drawing/2014/main" id="{23722F65-4756-47E2-8E7A-2DA9C9836C66}"/>
                  </a:ext>
                </a:extLst>
              </p:cNvPr>
              <p:cNvSpPr/>
              <p:nvPr/>
            </p:nvSpPr>
            <p:spPr>
              <a:xfrm rot="5400000">
                <a:off x="4745671" y="3754682"/>
                <a:ext cx="914400" cy="914400"/>
              </a:xfrm>
              <a:prstGeom prst="upArrowCallou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6" name="Up Arrow Callout 5">
                <a:extLst>
                  <a:ext uri="{FF2B5EF4-FFF2-40B4-BE49-F238E27FC236}">
                    <a16:creationId xmlns:a16="http://schemas.microsoft.com/office/drawing/2014/main" id="{4C0BFB45-64C0-4E1D-936A-E4768C014536}"/>
                  </a:ext>
                </a:extLst>
              </p:cNvPr>
              <p:cNvSpPr/>
              <p:nvPr/>
            </p:nvSpPr>
            <p:spPr>
              <a:xfrm rot="10800000">
                <a:off x="3779913" y="4072817"/>
                <a:ext cx="914400" cy="914400"/>
              </a:xfrm>
              <a:prstGeom prst="upArrowCallou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7" name="Up Arrow Callout 6">
                <a:extLst>
                  <a:ext uri="{FF2B5EF4-FFF2-40B4-BE49-F238E27FC236}">
                    <a16:creationId xmlns:a16="http://schemas.microsoft.com/office/drawing/2014/main" id="{5F545E9F-2B1D-4EB4-8218-08A0B8D6E21D}"/>
                  </a:ext>
                </a:extLst>
              </p:cNvPr>
              <p:cNvSpPr/>
              <p:nvPr/>
            </p:nvSpPr>
            <p:spPr>
              <a:xfrm rot="16200000">
                <a:off x="3451676" y="3102311"/>
                <a:ext cx="914400" cy="914400"/>
              </a:xfrm>
              <a:prstGeom prst="upArrowCallo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8" name="Up Arrow Callout 7">
                <a:extLst>
                  <a:ext uri="{FF2B5EF4-FFF2-40B4-BE49-F238E27FC236}">
                    <a16:creationId xmlns:a16="http://schemas.microsoft.com/office/drawing/2014/main" id="{440454D3-50E6-4E86-A8A4-E140D9D4D927}"/>
                  </a:ext>
                </a:extLst>
              </p:cNvPr>
              <p:cNvSpPr/>
              <p:nvPr/>
            </p:nvSpPr>
            <p:spPr>
              <a:xfrm>
                <a:off x="4427829" y="2780928"/>
                <a:ext cx="914400" cy="914400"/>
              </a:xfrm>
              <a:prstGeom prst="upArrowCallo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DEE6E684-DC80-4090-B1A4-14A06D2F489F}"/>
                </a:ext>
              </a:extLst>
            </p:cNvPr>
            <p:cNvSpPr/>
            <p:nvPr/>
          </p:nvSpPr>
          <p:spPr>
            <a:xfrm>
              <a:off x="6150968" y="3022120"/>
              <a:ext cx="320437" cy="379730"/>
            </a:xfrm>
            <a:custGeom>
              <a:avLst/>
              <a:gdLst/>
              <a:ahLst/>
              <a:cxnLst/>
              <a:rect l="l" t="t" r="r" b="b"/>
              <a:pathLst>
                <a:path w="3310915" h="3923570">
                  <a:moveTo>
                    <a:pt x="2634572" y="2782060"/>
                  </a:moveTo>
                  <a:cubicBezTo>
                    <a:pt x="2877724" y="2784696"/>
                    <a:pt x="3073074" y="2923910"/>
                    <a:pt x="3310915" y="3050983"/>
                  </a:cubicBezTo>
                  <a:lnTo>
                    <a:pt x="3113550" y="3840011"/>
                  </a:lnTo>
                  <a:lnTo>
                    <a:pt x="2637706" y="3668957"/>
                  </a:lnTo>
                  <a:cubicBezTo>
                    <a:pt x="2327360" y="3767940"/>
                    <a:pt x="1829375" y="3988492"/>
                    <a:pt x="1579811" y="3905123"/>
                  </a:cubicBezTo>
                  <a:cubicBezTo>
                    <a:pt x="1320906" y="3775288"/>
                    <a:pt x="642145" y="3366355"/>
                    <a:pt x="472751" y="3203771"/>
                  </a:cubicBezTo>
                  <a:cubicBezTo>
                    <a:pt x="303357" y="3041187"/>
                    <a:pt x="403652" y="2893777"/>
                    <a:pt x="563448" y="2929619"/>
                  </a:cubicBezTo>
                  <a:cubicBezTo>
                    <a:pt x="702634" y="2937547"/>
                    <a:pt x="1160012" y="3199482"/>
                    <a:pt x="1284082" y="3253983"/>
                  </a:cubicBezTo>
                  <a:cubicBezTo>
                    <a:pt x="1127104" y="3587742"/>
                    <a:pt x="1741057" y="3563487"/>
                    <a:pt x="1955231" y="3541261"/>
                  </a:cubicBezTo>
                  <a:cubicBezTo>
                    <a:pt x="2131253" y="3488686"/>
                    <a:pt x="2214010" y="3505589"/>
                    <a:pt x="2306401" y="3383364"/>
                  </a:cubicBezTo>
                  <a:cubicBezTo>
                    <a:pt x="2155860" y="3427865"/>
                    <a:pt x="2163213" y="3429679"/>
                    <a:pt x="1912247" y="3471537"/>
                  </a:cubicBezTo>
                  <a:cubicBezTo>
                    <a:pt x="1482134" y="3531123"/>
                    <a:pt x="1135709" y="3364234"/>
                    <a:pt x="1413085" y="3236383"/>
                  </a:cubicBezTo>
                  <a:cubicBezTo>
                    <a:pt x="1557848" y="3164554"/>
                    <a:pt x="1721108" y="3222221"/>
                    <a:pt x="1929297" y="3121321"/>
                  </a:cubicBezTo>
                  <a:cubicBezTo>
                    <a:pt x="2128589" y="3010789"/>
                    <a:pt x="2187815" y="2818332"/>
                    <a:pt x="2527174" y="2789726"/>
                  </a:cubicBezTo>
                  <a:cubicBezTo>
                    <a:pt x="2564125" y="2784095"/>
                    <a:pt x="2599836" y="2781684"/>
                    <a:pt x="2634572" y="2782060"/>
                  </a:cubicBezTo>
                  <a:close/>
                  <a:moveTo>
                    <a:pt x="2169165" y="2259549"/>
                  </a:moveTo>
                  <a:cubicBezTo>
                    <a:pt x="2305163" y="2320579"/>
                    <a:pt x="2430502" y="2400997"/>
                    <a:pt x="2542352" y="2496872"/>
                  </a:cubicBezTo>
                  <a:cubicBezTo>
                    <a:pt x="2303978" y="2744099"/>
                    <a:pt x="1979593" y="2907447"/>
                    <a:pt x="1617206" y="2939204"/>
                  </a:cubicBezTo>
                  <a:lnTo>
                    <a:pt x="1588575" y="2925411"/>
                  </a:lnTo>
                  <a:cubicBezTo>
                    <a:pt x="1835671" y="2758142"/>
                    <a:pt x="2037335" y="2529257"/>
                    <a:pt x="2169165" y="2259549"/>
                  </a:cubicBezTo>
                  <a:close/>
                  <a:moveTo>
                    <a:pt x="797309" y="2254509"/>
                  </a:moveTo>
                  <a:cubicBezTo>
                    <a:pt x="928512" y="2525684"/>
                    <a:pt x="1129977" y="2756161"/>
                    <a:pt x="1376879" y="2925229"/>
                  </a:cubicBezTo>
                  <a:cubicBezTo>
                    <a:pt x="1367940" y="2931748"/>
                    <a:pt x="1358086" y="2936536"/>
                    <a:pt x="1348086" y="2941055"/>
                  </a:cubicBezTo>
                  <a:cubicBezTo>
                    <a:pt x="981929" y="2910776"/>
                    <a:pt x="654006" y="2746454"/>
                    <a:pt x="413461" y="2497054"/>
                  </a:cubicBezTo>
                  <a:cubicBezTo>
                    <a:pt x="528278" y="2398621"/>
                    <a:pt x="657289" y="2316447"/>
                    <a:pt x="797309" y="2254509"/>
                  </a:cubicBezTo>
                  <a:close/>
                  <a:moveTo>
                    <a:pt x="1426305" y="2108791"/>
                  </a:moveTo>
                  <a:lnTo>
                    <a:pt x="1426305" y="2824067"/>
                  </a:lnTo>
                  <a:cubicBezTo>
                    <a:pt x="1203050" y="2668305"/>
                    <a:pt x="1020431" y="2458508"/>
                    <a:pt x="899682" y="2212532"/>
                  </a:cubicBezTo>
                  <a:cubicBezTo>
                    <a:pt x="1063835" y="2148883"/>
                    <a:pt x="1241204" y="2112683"/>
                    <a:pt x="1426305" y="2108791"/>
                  </a:cubicBezTo>
                  <a:close/>
                  <a:moveTo>
                    <a:pt x="1527809" y="2108695"/>
                  </a:moveTo>
                  <a:cubicBezTo>
                    <a:pt x="1717707" y="2112557"/>
                    <a:pt x="1899494" y="2150291"/>
                    <a:pt x="2067336" y="2216559"/>
                  </a:cubicBezTo>
                  <a:cubicBezTo>
                    <a:pt x="1943936" y="2466549"/>
                    <a:pt x="1756622" y="2679032"/>
                    <a:pt x="1527809" y="2835300"/>
                  </a:cubicBezTo>
                  <a:close/>
                  <a:moveTo>
                    <a:pt x="2354776" y="1530125"/>
                  </a:moveTo>
                  <a:lnTo>
                    <a:pt x="2955077" y="1530125"/>
                  </a:lnTo>
                  <a:cubicBezTo>
                    <a:pt x="2942393" y="1866074"/>
                    <a:pt x="2817414" y="2173186"/>
                    <a:pt x="2615767" y="2414127"/>
                  </a:cubicBezTo>
                  <a:cubicBezTo>
                    <a:pt x="2496453" y="2311434"/>
                    <a:pt x="2362630" y="2225327"/>
                    <a:pt x="2217376" y="2159975"/>
                  </a:cubicBezTo>
                  <a:cubicBezTo>
                    <a:pt x="2300477" y="1965771"/>
                    <a:pt x="2348521" y="1753185"/>
                    <a:pt x="2354776" y="1530125"/>
                  </a:cubicBezTo>
                  <a:close/>
                  <a:moveTo>
                    <a:pt x="1527809" y="1530125"/>
                  </a:moveTo>
                  <a:lnTo>
                    <a:pt x="2244039" y="1530125"/>
                  </a:lnTo>
                  <a:cubicBezTo>
                    <a:pt x="2237819" y="1737690"/>
                    <a:pt x="2192963" y="1935525"/>
                    <a:pt x="2115825" y="2116496"/>
                  </a:cubicBezTo>
                  <a:cubicBezTo>
                    <a:pt x="1933189" y="2043464"/>
                    <a:pt x="1735000" y="2001899"/>
                    <a:pt x="1527809" y="1997958"/>
                  </a:cubicBezTo>
                  <a:close/>
                  <a:moveTo>
                    <a:pt x="725097" y="1530125"/>
                  </a:moveTo>
                  <a:lnTo>
                    <a:pt x="1426305" y="1530125"/>
                  </a:lnTo>
                  <a:lnTo>
                    <a:pt x="1426305" y="1998054"/>
                  </a:lnTo>
                  <a:cubicBezTo>
                    <a:pt x="1224105" y="2002029"/>
                    <a:pt x="1030504" y="2041966"/>
                    <a:pt x="851699" y="2112283"/>
                  </a:cubicBezTo>
                  <a:cubicBezTo>
                    <a:pt x="775482" y="1932518"/>
                    <a:pt x="731260" y="1736112"/>
                    <a:pt x="725097" y="1530125"/>
                  </a:cubicBezTo>
                  <a:close/>
                  <a:moveTo>
                    <a:pt x="934" y="1530125"/>
                  </a:moveTo>
                  <a:lnTo>
                    <a:pt x="614360" y="1530125"/>
                  </a:lnTo>
                  <a:cubicBezTo>
                    <a:pt x="620543" y="1751166"/>
                    <a:pt x="667772" y="1961919"/>
                    <a:pt x="749235" y="2154869"/>
                  </a:cubicBezTo>
                  <a:cubicBezTo>
                    <a:pt x="599936" y="2221117"/>
                    <a:pt x="462426" y="2308980"/>
                    <a:pt x="340129" y="2414234"/>
                  </a:cubicBezTo>
                  <a:cubicBezTo>
                    <a:pt x="138582" y="2173144"/>
                    <a:pt x="13619" y="1866051"/>
                    <a:pt x="934" y="1530125"/>
                  </a:cubicBezTo>
                  <a:close/>
                  <a:moveTo>
                    <a:pt x="883886" y="768586"/>
                  </a:moveTo>
                  <a:cubicBezTo>
                    <a:pt x="1053566" y="831753"/>
                    <a:pt x="1236128" y="867407"/>
                    <a:pt x="1426305" y="871035"/>
                  </a:cubicBezTo>
                  <a:lnTo>
                    <a:pt x="1426305" y="1428622"/>
                  </a:lnTo>
                  <a:lnTo>
                    <a:pt x="724559" y="1428622"/>
                  </a:lnTo>
                  <a:cubicBezTo>
                    <a:pt x="730221" y="1192426"/>
                    <a:pt x="785872" y="968634"/>
                    <a:pt x="883886" y="768586"/>
                  </a:cubicBezTo>
                  <a:close/>
                  <a:moveTo>
                    <a:pt x="2083288" y="764501"/>
                  </a:moveTo>
                  <a:cubicBezTo>
                    <a:pt x="2182501" y="965616"/>
                    <a:pt x="2238869" y="1190833"/>
                    <a:pt x="2244577" y="1428622"/>
                  </a:cubicBezTo>
                  <a:lnTo>
                    <a:pt x="1527809" y="1428622"/>
                  </a:lnTo>
                  <a:lnTo>
                    <a:pt x="1527809" y="871130"/>
                  </a:lnTo>
                  <a:cubicBezTo>
                    <a:pt x="1722835" y="867528"/>
                    <a:pt x="1909881" y="830382"/>
                    <a:pt x="2083288" y="764501"/>
                  </a:cubicBezTo>
                  <a:close/>
                  <a:moveTo>
                    <a:pt x="375750" y="484510"/>
                  </a:moveTo>
                  <a:cubicBezTo>
                    <a:pt x="497688" y="583858"/>
                    <a:pt x="633678" y="666438"/>
                    <a:pt x="780212" y="729142"/>
                  </a:cubicBezTo>
                  <a:cubicBezTo>
                    <a:pt x="677519" y="941475"/>
                    <a:pt x="619429" y="1178562"/>
                    <a:pt x="613822" y="1428622"/>
                  </a:cubicBezTo>
                  <a:lnTo>
                    <a:pt x="0" y="1428622"/>
                  </a:lnTo>
                  <a:cubicBezTo>
                    <a:pt x="9263" y="1065848"/>
                    <a:pt x="149371" y="735691"/>
                    <a:pt x="375750" y="484510"/>
                  </a:cubicBezTo>
                  <a:close/>
                  <a:moveTo>
                    <a:pt x="2580304" y="484479"/>
                  </a:moveTo>
                  <a:cubicBezTo>
                    <a:pt x="2806628" y="735651"/>
                    <a:pt x="2946750" y="1065827"/>
                    <a:pt x="2956013" y="1428622"/>
                  </a:cubicBezTo>
                  <a:lnTo>
                    <a:pt x="2355314" y="1428622"/>
                  </a:lnTo>
                  <a:cubicBezTo>
                    <a:pt x="2349636" y="1176504"/>
                    <a:pt x="2290630" y="937573"/>
                    <a:pt x="2186241" y="724113"/>
                  </a:cubicBezTo>
                  <a:cubicBezTo>
                    <a:pt x="2328935" y="662418"/>
                    <a:pt x="2461323" y="581449"/>
                    <a:pt x="2580304" y="484479"/>
                  </a:cubicBezTo>
                  <a:close/>
                  <a:moveTo>
                    <a:pt x="1426305" y="124032"/>
                  </a:moveTo>
                  <a:lnTo>
                    <a:pt x="1426305" y="760298"/>
                  </a:lnTo>
                  <a:cubicBezTo>
                    <a:pt x="1253727" y="756791"/>
                    <a:pt x="1087879" y="724966"/>
                    <a:pt x="933247" y="668842"/>
                  </a:cubicBezTo>
                  <a:cubicBezTo>
                    <a:pt x="1054039" y="451822"/>
                    <a:pt x="1223389" y="265609"/>
                    <a:pt x="1426305" y="124032"/>
                  </a:cubicBezTo>
                  <a:close/>
                  <a:moveTo>
                    <a:pt x="1527809" y="112799"/>
                  </a:moveTo>
                  <a:cubicBezTo>
                    <a:pt x="1736145" y="255085"/>
                    <a:pt x="1910079" y="443973"/>
                    <a:pt x="2033951" y="664748"/>
                  </a:cubicBezTo>
                  <a:cubicBezTo>
                    <a:pt x="1875578" y="723616"/>
                    <a:pt x="1705238" y="756901"/>
                    <a:pt x="1527809" y="760394"/>
                  </a:cubicBezTo>
                  <a:close/>
                  <a:moveTo>
                    <a:pt x="1632157" y="1693"/>
                  </a:moveTo>
                  <a:cubicBezTo>
                    <a:pt x="1969090" y="34839"/>
                    <a:pt x="2272411" y="181752"/>
                    <a:pt x="2502559" y="404493"/>
                  </a:cubicBezTo>
                  <a:cubicBezTo>
                    <a:pt x="2392455" y="493535"/>
                    <a:pt x="2270018" y="567692"/>
                    <a:pt x="2138287" y="624414"/>
                  </a:cubicBezTo>
                  <a:cubicBezTo>
                    <a:pt x="2004803" y="382989"/>
                    <a:pt x="1815448" y="176841"/>
                    <a:pt x="1587368" y="23269"/>
                  </a:cubicBezTo>
                  <a:close/>
                  <a:moveTo>
                    <a:pt x="1333466" y="0"/>
                  </a:moveTo>
                  <a:lnTo>
                    <a:pt x="1376468" y="23177"/>
                  </a:lnTo>
                  <a:cubicBezTo>
                    <a:pt x="1149236" y="178863"/>
                    <a:pt x="960516" y="386575"/>
                    <a:pt x="827965" y="629347"/>
                  </a:cubicBezTo>
                  <a:cubicBezTo>
                    <a:pt x="692459" y="571593"/>
                    <a:pt x="566467" y="495851"/>
                    <a:pt x="453430" y="404475"/>
                  </a:cubicBezTo>
                  <a:cubicBezTo>
                    <a:pt x="685742" y="179438"/>
                    <a:pt x="992667" y="31629"/>
                    <a:pt x="1333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8" name="Isosceles Triangle 22">
              <a:extLst>
                <a:ext uri="{FF2B5EF4-FFF2-40B4-BE49-F238E27FC236}">
                  <a16:creationId xmlns:a16="http://schemas.microsoft.com/office/drawing/2014/main" id="{7A474B3B-7756-44C4-87AE-9EE994EC76FC}"/>
                </a:ext>
              </a:extLst>
            </p:cNvPr>
            <p:cNvSpPr/>
            <p:nvPr/>
          </p:nvSpPr>
          <p:spPr>
            <a:xfrm rot="19800000">
              <a:off x="5082484" y="4614688"/>
              <a:ext cx="401794" cy="401726"/>
            </a:xfrm>
            <a:custGeom>
              <a:avLst/>
              <a:gdLst/>
              <a:ahLst/>
              <a:cxnLst/>
              <a:rect l="l" t="t" r="r" b="b"/>
              <a:pathLst>
                <a:path w="3948369" h="3947711">
                  <a:moveTo>
                    <a:pt x="1024184" y="1327019"/>
                  </a:moveTo>
                  <a:cubicBezTo>
                    <a:pt x="953964" y="1286477"/>
                    <a:pt x="864174" y="1310536"/>
                    <a:pt x="823632" y="1380756"/>
                  </a:cubicBezTo>
                  <a:cubicBezTo>
                    <a:pt x="783091" y="1450976"/>
                    <a:pt x="807150" y="1540767"/>
                    <a:pt x="877370" y="1581308"/>
                  </a:cubicBezTo>
                  <a:cubicBezTo>
                    <a:pt x="947590" y="1621850"/>
                    <a:pt x="1037380" y="1597790"/>
                    <a:pt x="1077922" y="1527570"/>
                  </a:cubicBezTo>
                  <a:cubicBezTo>
                    <a:pt x="1118463" y="1457350"/>
                    <a:pt x="1094404" y="1367560"/>
                    <a:pt x="1024184" y="1327019"/>
                  </a:cubicBezTo>
                  <a:close/>
                  <a:moveTo>
                    <a:pt x="3610643" y="2228121"/>
                  </a:moveTo>
                  <a:cubicBezTo>
                    <a:pt x="3600833" y="2220477"/>
                    <a:pt x="3589363" y="2214630"/>
                    <a:pt x="3576595" y="2211209"/>
                  </a:cubicBezTo>
                  <a:cubicBezTo>
                    <a:pt x="3525522" y="2197524"/>
                    <a:pt x="3473024" y="2227833"/>
                    <a:pt x="3459339" y="2278906"/>
                  </a:cubicBezTo>
                  <a:cubicBezTo>
                    <a:pt x="3445654" y="2329979"/>
                    <a:pt x="3475964" y="2382476"/>
                    <a:pt x="3527037" y="2396161"/>
                  </a:cubicBezTo>
                  <a:cubicBezTo>
                    <a:pt x="3578110" y="2409846"/>
                    <a:pt x="3630607" y="2379537"/>
                    <a:pt x="3644292" y="2328464"/>
                  </a:cubicBezTo>
                  <a:cubicBezTo>
                    <a:pt x="3654556" y="2290159"/>
                    <a:pt x="3640073" y="2251053"/>
                    <a:pt x="3610643" y="2228121"/>
                  </a:cubicBezTo>
                  <a:close/>
                  <a:moveTo>
                    <a:pt x="3948369" y="2177025"/>
                  </a:moveTo>
                  <a:lnTo>
                    <a:pt x="3902391" y="2247588"/>
                  </a:lnTo>
                  <a:cubicBezTo>
                    <a:pt x="3840166" y="2207044"/>
                    <a:pt x="3769677" y="2184131"/>
                    <a:pt x="3697935" y="2180296"/>
                  </a:cubicBezTo>
                  <a:cubicBezTo>
                    <a:pt x="3737123" y="2226403"/>
                    <a:pt x="3753617" y="2290363"/>
                    <a:pt x="3736768" y="2353243"/>
                  </a:cubicBezTo>
                  <a:cubicBezTo>
                    <a:pt x="3709398" y="2455390"/>
                    <a:pt x="3604404" y="2516008"/>
                    <a:pt x="3502258" y="2488638"/>
                  </a:cubicBezTo>
                  <a:cubicBezTo>
                    <a:pt x="3400111" y="2461268"/>
                    <a:pt x="3339493" y="2356274"/>
                    <a:pt x="3366863" y="2254127"/>
                  </a:cubicBezTo>
                  <a:cubicBezTo>
                    <a:pt x="3381032" y="2201247"/>
                    <a:pt x="3416004" y="2159497"/>
                    <a:pt x="3460818" y="2135698"/>
                  </a:cubicBezTo>
                  <a:cubicBezTo>
                    <a:pt x="3436032" y="2129730"/>
                    <a:pt x="3409996" y="2129302"/>
                    <a:pt x="3383900" y="2133133"/>
                  </a:cubicBezTo>
                  <a:cubicBezTo>
                    <a:pt x="3331988" y="2140756"/>
                    <a:pt x="3285146" y="2164460"/>
                    <a:pt x="3249703" y="2200200"/>
                  </a:cubicBezTo>
                  <a:cubicBezTo>
                    <a:pt x="3299772" y="2410806"/>
                    <a:pt x="3262997" y="2663063"/>
                    <a:pt x="3111944" y="2983361"/>
                  </a:cubicBezTo>
                  <a:cubicBezTo>
                    <a:pt x="2900481" y="3337269"/>
                    <a:pt x="2604169" y="3479398"/>
                    <a:pt x="2264290" y="3473876"/>
                  </a:cubicBezTo>
                  <a:lnTo>
                    <a:pt x="1854414" y="3947711"/>
                  </a:lnTo>
                  <a:lnTo>
                    <a:pt x="1615515" y="3809782"/>
                  </a:lnTo>
                  <a:lnTo>
                    <a:pt x="1764774" y="3379707"/>
                  </a:lnTo>
                  <a:cubicBezTo>
                    <a:pt x="1587770" y="3319643"/>
                    <a:pt x="1405350" y="3232972"/>
                    <a:pt x="1221865" y="3127037"/>
                  </a:cubicBezTo>
                  <a:cubicBezTo>
                    <a:pt x="1120271" y="3068382"/>
                    <a:pt x="1025311" y="3004264"/>
                    <a:pt x="938291" y="2935309"/>
                  </a:cubicBezTo>
                  <a:lnTo>
                    <a:pt x="509476" y="3157353"/>
                  </a:lnTo>
                  <a:lnTo>
                    <a:pt x="247593" y="2999226"/>
                  </a:lnTo>
                  <a:lnTo>
                    <a:pt x="599626" y="2603610"/>
                  </a:lnTo>
                  <a:cubicBezTo>
                    <a:pt x="384783" y="2338553"/>
                    <a:pt x="289709" y="2193107"/>
                    <a:pt x="174176" y="1843897"/>
                  </a:cubicBezTo>
                  <a:lnTo>
                    <a:pt x="0" y="1381252"/>
                  </a:lnTo>
                  <a:lnTo>
                    <a:pt x="107522" y="1111013"/>
                  </a:lnTo>
                  <a:cubicBezTo>
                    <a:pt x="159316" y="1021302"/>
                    <a:pt x="259400" y="1099908"/>
                    <a:pt x="349113" y="1151702"/>
                  </a:cubicBezTo>
                  <a:lnTo>
                    <a:pt x="486246" y="1217020"/>
                  </a:lnTo>
                  <a:cubicBezTo>
                    <a:pt x="628225" y="1148493"/>
                    <a:pt x="768311" y="1094036"/>
                    <a:pt x="908721" y="1057007"/>
                  </a:cubicBezTo>
                  <a:cubicBezTo>
                    <a:pt x="1011476" y="947354"/>
                    <a:pt x="1021990" y="857768"/>
                    <a:pt x="976491" y="611195"/>
                  </a:cubicBezTo>
                  <a:cubicBezTo>
                    <a:pt x="1335325" y="817429"/>
                    <a:pt x="1326102" y="899150"/>
                    <a:pt x="1389221" y="1007976"/>
                  </a:cubicBezTo>
                  <a:cubicBezTo>
                    <a:pt x="1615807" y="1002289"/>
                    <a:pt x="1836555" y="1044211"/>
                    <a:pt x="2066828" y="1133629"/>
                  </a:cubicBezTo>
                  <a:cubicBezTo>
                    <a:pt x="2047082" y="1203277"/>
                    <a:pt x="2048342" y="1275855"/>
                    <a:pt x="2067080" y="1343672"/>
                  </a:cubicBezTo>
                  <a:cubicBezTo>
                    <a:pt x="2009772" y="1325329"/>
                    <a:pt x="1950048" y="1312156"/>
                    <a:pt x="1888409" y="1302802"/>
                  </a:cubicBezTo>
                  <a:lnTo>
                    <a:pt x="1831983" y="1466454"/>
                  </a:lnTo>
                  <a:cubicBezTo>
                    <a:pt x="2171713" y="1545279"/>
                    <a:pt x="2334158" y="1639067"/>
                    <a:pt x="2533793" y="1871644"/>
                  </a:cubicBezTo>
                  <a:lnTo>
                    <a:pt x="2655130" y="1752801"/>
                  </a:lnTo>
                  <a:cubicBezTo>
                    <a:pt x="2623271" y="1710443"/>
                    <a:pt x="2589631" y="1671169"/>
                    <a:pt x="2553401" y="1635762"/>
                  </a:cubicBezTo>
                  <a:cubicBezTo>
                    <a:pt x="2626342" y="1620812"/>
                    <a:pt x="2694472" y="1585039"/>
                    <a:pt x="2748239" y="1530606"/>
                  </a:cubicBezTo>
                  <a:cubicBezTo>
                    <a:pt x="2959801" y="1699876"/>
                    <a:pt x="3152007" y="1908367"/>
                    <a:pt x="3223775" y="2111154"/>
                  </a:cubicBezTo>
                  <a:cubicBezTo>
                    <a:pt x="3265103" y="2076949"/>
                    <a:pt x="3316077" y="2055387"/>
                    <a:pt x="3371292" y="2047279"/>
                  </a:cubicBezTo>
                  <a:cubicBezTo>
                    <a:pt x="3454199" y="2035105"/>
                    <a:pt x="3536665" y="2054733"/>
                    <a:pt x="3603728" y="2099347"/>
                  </a:cubicBezTo>
                  <a:cubicBezTo>
                    <a:pt x="3679156" y="2088543"/>
                    <a:pt x="3756158" y="2095770"/>
                    <a:pt x="3828792" y="2119628"/>
                  </a:cubicBezTo>
                  <a:cubicBezTo>
                    <a:pt x="3870454" y="2133311"/>
                    <a:pt x="3910678" y="2152466"/>
                    <a:pt x="3948369" y="2177025"/>
                  </a:cubicBezTo>
                  <a:close/>
                  <a:moveTo>
                    <a:pt x="2661401" y="883270"/>
                  </a:moveTo>
                  <a:cubicBezTo>
                    <a:pt x="2838812" y="985699"/>
                    <a:pt x="2899598" y="1212554"/>
                    <a:pt x="2797170" y="1389966"/>
                  </a:cubicBezTo>
                  <a:cubicBezTo>
                    <a:pt x="2694741" y="1567377"/>
                    <a:pt x="2467885" y="1628163"/>
                    <a:pt x="2290474" y="1525735"/>
                  </a:cubicBezTo>
                  <a:cubicBezTo>
                    <a:pt x="2113063" y="1423306"/>
                    <a:pt x="2052277" y="1196450"/>
                    <a:pt x="2154705" y="1019039"/>
                  </a:cubicBezTo>
                  <a:cubicBezTo>
                    <a:pt x="2257134" y="841627"/>
                    <a:pt x="2483990" y="780842"/>
                    <a:pt x="2661401" y="883270"/>
                  </a:cubicBezTo>
                  <a:close/>
                  <a:moveTo>
                    <a:pt x="2494139" y="49756"/>
                  </a:moveTo>
                  <a:cubicBezTo>
                    <a:pt x="2671551" y="152184"/>
                    <a:pt x="2732337" y="379040"/>
                    <a:pt x="2629908" y="556451"/>
                  </a:cubicBezTo>
                  <a:cubicBezTo>
                    <a:pt x="2527480" y="733863"/>
                    <a:pt x="2300624" y="794648"/>
                    <a:pt x="2123212" y="692220"/>
                  </a:cubicBezTo>
                  <a:cubicBezTo>
                    <a:pt x="1945801" y="589791"/>
                    <a:pt x="1885015" y="362936"/>
                    <a:pt x="1987444" y="185524"/>
                  </a:cubicBezTo>
                  <a:cubicBezTo>
                    <a:pt x="2089872" y="8113"/>
                    <a:pt x="2316728" y="-52673"/>
                    <a:pt x="2494139" y="497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Oval 21">
              <a:extLst>
                <a:ext uri="{FF2B5EF4-FFF2-40B4-BE49-F238E27FC236}">
                  <a16:creationId xmlns:a16="http://schemas.microsoft.com/office/drawing/2014/main" id="{8E14608F-1D61-4DE3-81AF-F568D5F982D8}"/>
                </a:ext>
              </a:extLst>
            </p:cNvPr>
            <p:cNvSpPr/>
            <p:nvPr/>
          </p:nvSpPr>
          <p:spPr>
            <a:xfrm rot="20700000">
              <a:off x="5062953" y="3552118"/>
              <a:ext cx="440859" cy="386381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Pie 2">
              <a:extLst>
                <a:ext uri="{FF2B5EF4-FFF2-40B4-BE49-F238E27FC236}">
                  <a16:creationId xmlns:a16="http://schemas.microsoft.com/office/drawing/2014/main" id="{C418F482-DEA1-44F1-B74B-0B91D7A0717D}"/>
                </a:ext>
              </a:extLst>
            </p:cNvPr>
            <p:cNvSpPr/>
            <p:nvPr/>
          </p:nvSpPr>
          <p:spPr>
            <a:xfrm>
              <a:off x="6813805" y="4642664"/>
              <a:ext cx="351663" cy="345774"/>
            </a:xfrm>
            <a:custGeom>
              <a:avLst/>
              <a:gdLst/>
              <a:ahLst/>
              <a:cxnLst/>
              <a:rect l="l" t="t" r="r" b="b"/>
              <a:pathLst>
                <a:path w="3851322" h="3786842">
                  <a:moveTo>
                    <a:pt x="3845029" y="1629937"/>
                  </a:moveTo>
                  <a:lnTo>
                    <a:pt x="3851322" y="1762720"/>
                  </a:lnTo>
                  <a:lnTo>
                    <a:pt x="3812477" y="1776859"/>
                  </a:lnTo>
                  <a:lnTo>
                    <a:pt x="3444864" y="1775585"/>
                  </a:lnTo>
                  <a:close/>
                  <a:moveTo>
                    <a:pt x="3791299" y="1322869"/>
                  </a:moveTo>
                  <a:cubicBezTo>
                    <a:pt x="3804294" y="1363489"/>
                    <a:pt x="3813753" y="1405089"/>
                    <a:pt x="3820726" y="1447230"/>
                  </a:cubicBezTo>
                  <a:lnTo>
                    <a:pt x="2923542" y="1773779"/>
                  </a:lnTo>
                  <a:lnTo>
                    <a:pt x="2555935" y="1772505"/>
                  </a:lnTo>
                  <a:close/>
                  <a:moveTo>
                    <a:pt x="3686733" y="1034305"/>
                  </a:moveTo>
                  <a:cubicBezTo>
                    <a:pt x="3706467" y="1071934"/>
                    <a:pt x="3722972" y="1111031"/>
                    <a:pt x="3736130" y="1151397"/>
                  </a:cubicBezTo>
                  <a:lnTo>
                    <a:pt x="2052009" y="1764367"/>
                  </a:lnTo>
                  <a:lnTo>
                    <a:pt x="2052009" y="1629296"/>
                  </a:lnTo>
                  <a:close/>
                  <a:moveTo>
                    <a:pt x="3531650" y="764128"/>
                  </a:moveTo>
                  <a:cubicBezTo>
                    <a:pt x="3557479" y="799119"/>
                    <a:pt x="3581112" y="835525"/>
                    <a:pt x="3601539" y="873761"/>
                  </a:cubicBezTo>
                  <a:lnTo>
                    <a:pt x="2052009" y="1437744"/>
                  </a:lnTo>
                  <a:lnTo>
                    <a:pt x="2052009" y="1302673"/>
                  </a:lnTo>
                  <a:close/>
                  <a:moveTo>
                    <a:pt x="3320179" y="514474"/>
                  </a:moveTo>
                  <a:lnTo>
                    <a:pt x="3414136" y="615348"/>
                  </a:lnTo>
                  <a:lnTo>
                    <a:pt x="2052009" y="1111121"/>
                  </a:lnTo>
                  <a:lnTo>
                    <a:pt x="2052009" y="976050"/>
                  </a:lnTo>
                  <a:close/>
                  <a:moveTo>
                    <a:pt x="3038975" y="290201"/>
                  </a:moveTo>
                  <a:cubicBezTo>
                    <a:pt x="3082160" y="317774"/>
                    <a:pt x="3124087" y="347421"/>
                    <a:pt x="3164106" y="379728"/>
                  </a:cubicBezTo>
                  <a:lnTo>
                    <a:pt x="2052009" y="784498"/>
                  </a:lnTo>
                  <a:lnTo>
                    <a:pt x="2052009" y="649428"/>
                  </a:lnTo>
                  <a:close/>
                  <a:moveTo>
                    <a:pt x="1800000" y="186842"/>
                  </a:moveTo>
                  <a:lnTo>
                    <a:pt x="1800000" y="1986842"/>
                  </a:lnTo>
                  <a:lnTo>
                    <a:pt x="3600000" y="1986842"/>
                  </a:lnTo>
                  <a:cubicBezTo>
                    <a:pt x="3600000" y="2980955"/>
                    <a:pt x="2794113" y="3786842"/>
                    <a:pt x="1800000" y="3786842"/>
                  </a:cubicBezTo>
                  <a:cubicBezTo>
                    <a:pt x="805887" y="3786842"/>
                    <a:pt x="0" y="2980955"/>
                    <a:pt x="0" y="1986842"/>
                  </a:cubicBezTo>
                  <a:cubicBezTo>
                    <a:pt x="0" y="992729"/>
                    <a:pt x="805887" y="186842"/>
                    <a:pt x="1800000" y="186842"/>
                  </a:cubicBezTo>
                  <a:close/>
                  <a:moveTo>
                    <a:pt x="2653345" y="103936"/>
                  </a:moveTo>
                  <a:cubicBezTo>
                    <a:pt x="2713623" y="122781"/>
                    <a:pt x="2772066" y="146664"/>
                    <a:pt x="2828252" y="175345"/>
                  </a:cubicBezTo>
                  <a:lnTo>
                    <a:pt x="2052009" y="457876"/>
                  </a:lnTo>
                  <a:lnTo>
                    <a:pt x="2052009" y="322805"/>
                  </a:lnTo>
                  <a:close/>
                  <a:moveTo>
                    <a:pt x="2052009" y="0"/>
                  </a:moveTo>
                  <a:cubicBezTo>
                    <a:pt x="2150315" y="0"/>
                    <a:pt x="2247800" y="7911"/>
                    <a:pt x="2343281" y="25238"/>
                  </a:cubicBezTo>
                  <a:lnTo>
                    <a:pt x="2052009" y="1312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11865B-AC33-4101-9B64-DD9F364C64F7}"/>
                </a:ext>
              </a:extLst>
            </p:cNvPr>
            <p:cNvSpPr txBox="1"/>
            <p:nvPr/>
          </p:nvSpPr>
          <p:spPr>
            <a:xfrm>
              <a:off x="6732096" y="2755518"/>
              <a:ext cx="552111" cy="4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B0429D-03C6-40A7-AC0D-8395009271EC}"/>
                </a:ext>
              </a:extLst>
            </p:cNvPr>
            <p:cNvSpPr txBox="1"/>
            <p:nvPr/>
          </p:nvSpPr>
          <p:spPr>
            <a:xfrm>
              <a:off x="6743802" y="3805086"/>
              <a:ext cx="552111" cy="4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66EA2E-02C6-4A4C-9FF7-4D4F6D7781EB}"/>
                </a:ext>
              </a:extLst>
            </p:cNvPr>
            <p:cNvSpPr txBox="1"/>
            <p:nvPr/>
          </p:nvSpPr>
          <p:spPr>
            <a:xfrm>
              <a:off x="5696259" y="4310319"/>
              <a:ext cx="552111" cy="4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08E468-3B24-4E0E-A36C-8606768C0EFF}"/>
                </a:ext>
              </a:extLst>
            </p:cNvPr>
            <p:cNvSpPr txBox="1"/>
            <p:nvPr/>
          </p:nvSpPr>
          <p:spPr>
            <a:xfrm>
              <a:off x="5144148" y="2755518"/>
              <a:ext cx="552111" cy="4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3DF6B23-E659-4C3B-8E73-8BA8818817CF}"/>
              </a:ext>
            </a:extLst>
          </p:cNvPr>
          <p:cNvSpPr txBox="1">
            <a:spLocks/>
          </p:cNvSpPr>
          <p:nvPr/>
        </p:nvSpPr>
        <p:spPr>
          <a:xfrm>
            <a:off x="698281" y="299531"/>
            <a:ext cx="6774508" cy="101319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Infographic</a:t>
            </a:r>
          </a:p>
        </p:txBody>
      </p:sp>
      <p:grpSp>
        <p:nvGrpSpPr>
          <p:cNvPr id="6" name="그룹 2">
            <a:extLst>
              <a:ext uri="{FF2B5EF4-FFF2-40B4-BE49-F238E27FC236}">
                <a16:creationId xmlns:a16="http://schemas.microsoft.com/office/drawing/2014/main" id="{B09CCBE9-1673-43FB-8E1D-9EA52EE15446}"/>
              </a:ext>
            </a:extLst>
          </p:cNvPr>
          <p:cNvGrpSpPr/>
          <p:nvPr/>
        </p:nvGrpSpPr>
        <p:grpSpPr>
          <a:xfrm>
            <a:off x="698281" y="1556057"/>
            <a:ext cx="6477582" cy="3007028"/>
            <a:chOff x="2153463" y="1636749"/>
            <a:chExt cx="7911017" cy="30070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907614-B76C-4F20-8BD9-C4D13BA56CEB}"/>
                </a:ext>
              </a:extLst>
            </p:cNvPr>
            <p:cNvSpPr txBox="1"/>
            <p:nvPr/>
          </p:nvSpPr>
          <p:spPr>
            <a:xfrm>
              <a:off x="2153463" y="1636749"/>
              <a:ext cx="79110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F2A432-E2F4-4724-9218-D75324CC3893}"/>
                </a:ext>
              </a:extLst>
            </p:cNvPr>
            <p:cNvSpPr txBox="1"/>
            <p:nvPr/>
          </p:nvSpPr>
          <p:spPr>
            <a:xfrm>
              <a:off x="2153463" y="2520119"/>
              <a:ext cx="791101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I hope and I believe that this Template will your Time, Money and Reputation. Get a modern PowerPoint  Presentation that is beautifully designed. Easy to change colors, photos and Text.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1420F13-1566-436A-9158-E1B428544DDF}"/>
              </a:ext>
            </a:extLst>
          </p:cNvPr>
          <p:cNvSpPr txBox="1"/>
          <p:nvPr/>
        </p:nvSpPr>
        <p:spPr>
          <a:xfrm>
            <a:off x="698281" y="5974435"/>
            <a:ext cx="4561696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1867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DDE30-CB39-44E4-8869-CE9E0F9BA04A}"/>
              </a:ext>
            </a:extLst>
          </p:cNvPr>
          <p:cNvSpPr txBox="1"/>
          <p:nvPr/>
        </p:nvSpPr>
        <p:spPr>
          <a:xfrm>
            <a:off x="8509378" y="1556057"/>
            <a:ext cx="310718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2">
            <a:extLst>
              <a:ext uri="{FF2B5EF4-FFF2-40B4-BE49-F238E27FC236}">
                <a16:creationId xmlns:a16="http://schemas.microsoft.com/office/drawing/2014/main" id="{1AB358D2-7A3E-443D-9B04-704AE9509062}"/>
              </a:ext>
            </a:extLst>
          </p:cNvPr>
          <p:cNvGrpSpPr/>
          <p:nvPr/>
        </p:nvGrpSpPr>
        <p:grpSpPr>
          <a:xfrm>
            <a:off x="5991497" y="601283"/>
            <a:ext cx="5697794" cy="2462212"/>
            <a:chOff x="2153462" y="1636749"/>
            <a:chExt cx="7911018" cy="246221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D53E60-20EA-4975-8BC1-B10BB98BA5F8}"/>
                </a:ext>
              </a:extLst>
            </p:cNvPr>
            <p:cNvSpPr txBox="1"/>
            <p:nvPr/>
          </p:nvSpPr>
          <p:spPr>
            <a:xfrm>
              <a:off x="2153463" y="1636749"/>
              <a:ext cx="79110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1C90A7-FDC1-4821-932A-7B996126FDBC}"/>
                </a:ext>
              </a:extLst>
            </p:cNvPr>
            <p:cNvSpPr txBox="1"/>
            <p:nvPr/>
          </p:nvSpPr>
          <p:spPr>
            <a:xfrm>
              <a:off x="2153462" y="2159969"/>
              <a:ext cx="791101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2174CE-4796-48B6-9022-816812BBDC4F}"/>
              </a:ext>
            </a:extLst>
          </p:cNvPr>
          <p:cNvSpPr txBox="1"/>
          <p:nvPr/>
        </p:nvSpPr>
        <p:spPr>
          <a:xfrm>
            <a:off x="502709" y="389730"/>
            <a:ext cx="447996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94F24F-5254-4DE0-B69E-705FD2506619}"/>
              </a:ext>
            </a:extLst>
          </p:cNvPr>
          <p:cNvSpPr txBox="1"/>
          <p:nvPr/>
        </p:nvSpPr>
        <p:spPr>
          <a:xfrm>
            <a:off x="519961" y="1498901"/>
            <a:ext cx="4406804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67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C1AA29-7B6E-4C07-80E8-47D9BC16A4B0}"/>
              </a:ext>
            </a:extLst>
          </p:cNvPr>
          <p:cNvSpPr txBox="1"/>
          <p:nvPr/>
        </p:nvSpPr>
        <p:spPr>
          <a:xfrm>
            <a:off x="502709" y="2165878"/>
            <a:ext cx="447996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그룹 2">
            <a:extLst>
              <a:ext uri="{FF2B5EF4-FFF2-40B4-BE49-F238E27FC236}">
                <a16:creationId xmlns:a16="http://schemas.microsoft.com/office/drawing/2014/main" id="{4456DC27-D094-4A04-A67D-DD54AC914F87}"/>
              </a:ext>
            </a:extLst>
          </p:cNvPr>
          <p:cNvGrpSpPr/>
          <p:nvPr/>
        </p:nvGrpSpPr>
        <p:grpSpPr>
          <a:xfrm>
            <a:off x="4341223" y="3425173"/>
            <a:ext cx="3509554" cy="2831544"/>
            <a:chOff x="2153462" y="1636749"/>
            <a:chExt cx="7911018" cy="283154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84B901-C573-4F24-9817-FFCF6E02F710}"/>
                </a:ext>
              </a:extLst>
            </p:cNvPr>
            <p:cNvSpPr txBox="1"/>
            <p:nvPr/>
          </p:nvSpPr>
          <p:spPr>
            <a:xfrm>
              <a:off x="2153462" y="1636749"/>
              <a:ext cx="791101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4AEAAD-4227-4C15-8E86-192C85540C87}"/>
                </a:ext>
              </a:extLst>
            </p:cNvPr>
            <p:cNvSpPr txBox="1"/>
            <p:nvPr/>
          </p:nvSpPr>
          <p:spPr>
            <a:xfrm>
              <a:off x="2153462" y="2159969"/>
              <a:ext cx="791101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0" name="그룹 2">
            <a:extLst>
              <a:ext uri="{FF2B5EF4-FFF2-40B4-BE49-F238E27FC236}">
                <a16:creationId xmlns:a16="http://schemas.microsoft.com/office/drawing/2014/main" id="{81607465-FAD8-4BEA-AB2A-7670DF6BC1FE}"/>
              </a:ext>
            </a:extLst>
          </p:cNvPr>
          <p:cNvGrpSpPr/>
          <p:nvPr/>
        </p:nvGrpSpPr>
        <p:grpSpPr>
          <a:xfrm>
            <a:off x="8179737" y="3425173"/>
            <a:ext cx="3509554" cy="2831544"/>
            <a:chOff x="2153462" y="1636749"/>
            <a:chExt cx="7911018" cy="283154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79C632-9A4A-4572-B22C-2A7895FDA7F8}"/>
                </a:ext>
              </a:extLst>
            </p:cNvPr>
            <p:cNvSpPr txBox="1"/>
            <p:nvPr/>
          </p:nvSpPr>
          <p:spPr>
            <a:xfrm>
              <a:off x="2153462" y="1636749"/>
              <a:ext cx="791101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C9E778-F2A4-452E-A9C6-F5E8F19073A7}"/>
                </a:ext>
              </a:extLst>
            </p:cNvPr>
            <p:cNvSpPr txBox="1"/>
            <p:nvPr/>
          </p:nvSpPr>
          <p:spPr>
            <a:xfrm>
              <a:off x="2153462" y="2159969"/>
              <a:ext cx="791101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470654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40998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2A988E0-8083-4C96-83AE-8EC95D08DD09}"/>
              </a:ext>
            </a:extLst>
          </p:cNvPr>
          <p:cNvGrpSpPr/>
          <p:nvPr/>
        </p:nvGrpSpPr>
        <p:grpSpPr>
          <a:xfrm>
            <a:off x="1080123" y="1231715"/>
            <a:ext cx="5005826" cy="2853355"/>
            <a:chOff x="634" y="-92793"/>
            <a:chExt cx="12191998" cy="6949522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04B7FA-32D8-4EC4-94EE-EBE93832A19E}"/>
                </a:ext>
              </a:extLst>
            </p:cNvPr>
            <p:cNvSpPr/>
            <p:nvPr/>
          </p:nvSpPr>
          <p:spPr>
            <a:xfrm>
              <a:off x="7524411" y="3865244"/>
              <a:ext cx="4668221" cy="2991483"/>
            </a:xfrm>
            <a:custGeom>
              <a:avLst/>
              <a:gdLst>
                <a:gd name="connsiteX0" fmla="*/ 641385 w 2293261"/>
                <a:gd name="connsiteY0" fmla="*/ 1381649 h 1382235"/>
                <a:gd name="connsiteX1" fmla="*/ 621434 w 2293261"/>
                <a:gd name="connsiteY1" fmla="*/ 1355829 h 1382235"/>
                <a:gd name="connsiteX2" fmla="*/ 563046 w 2293261"/>
                <a:gd name="connsiteY2" fmla="*/ 1309178 h 1382235"/>
                <a:gd name="connsiteX3" fmla="*/ 519329 w 2293261"/>
                <a:gd name="connsiteY3" fmla="*/ 1181840 h 1382235"/>
                <a:gd name="connsiteX4" fmla="*/ 527250 w 2293261"/>
                <a:gd name="connsiteY4" fmla="*/ 1119638 h 1382235"/>
                <a:gd name="connsiteX5" fmla="*/ 496736 w 2293261"/>
                <a:gd name="connsiteY5" fmla="*/ 1048046 h 1382235"/>
                <a:gd name="connsiteX6" fmla="*/ 419864 w 2293261"/>
                <a:gd name="connsiteY6" fmla="*/ 959438 h 1382235"/>
                <a:gd name="connsiteX7" fmla="*/ 416343 w 2293261"/>
                <a:gd name="connsiteY7" fmla="*/ 868775 h 1382235"/>
                <a:gd name="connsiteX8" fmla="*/ 417517 w 2293261"/>
                <a:gd name="connsiteY8" fmla="*/ 808334 h 1382235"/>
                <a:gd name="connsiteX9" fmla="*/ 227390 w 2293261"/>
                <a:gd name="connsiteY9" fmla="*/ 514047 h 1382235"/>
                <a:gd name="connsiteX10" fmla="*/ 50759 w 2293261"/>
                <a:gd name="connsiteY10" fmla="*/ 255557 h 1382235"/>
                <a:gd name="connsiteX11" fmla="*/ 2934 w 2293261"/>
                <a:gd name="connsiteY11" fmla="*/ 163134 h 1382235"/>
                <a:gd name="connsiteX12" fmla="*/ 4108 w 2293261"/>
                <a:gd name="connsiteY12" fmla="*/ 84501 h 1382235"/>
                <a:gd name="connsiteX13" fmla="*/ 63376 w 2293261"/>
                <a:gd name="connsiteY13" fmla="*/ 29047 h 1382235"/>
                <a:gd name="connsiteX14" fmla="*/ 190421 w 2293261"/>
                <a:gd name="connsiteY14" fmla="*/ 27287 h 1382235"/>
                <a:gd name="connsiteX15" fmla="*/ 373799 w 2293261"/>
                <a:gd name="connsiteY15" fmla="*/ 46945 h 1382235"/>
                <a:gd name="connsiteX16" fmla="*/ 573902 w 2293261"/>
                <a:gd name="connsiteY16" fmla="*/ 74819 h 1382235"/>
                <a:gd name="connsiteX17" fmla="*/ 783687 w 2293261"/>
                <a:gd name="connsiteY17" fmla="*/ 83327 h 1382235"/>
                <a:gd name="connsiteX18" fmla="*/ 902810 w 2293261"/>
                <a:gd name="connsiteY18" fmla="*/ 95063 h 1382235"/>
                <a:gd name="connsiteX19" fmla="*/ 1066824 w 2293261"/>
                <a:gd name="connsiteY19" fmla="*/ 124404 h 1382235"/>
                <a:gd name="connsiteX20" fmla="*/ 1123745 w 2293261"/>
                <a:gd name="connsiteY20" fmla="*/ 115895 h 1382235"/>
                <a:gd name="connsiteX21" fmla="*/ 1225851 w 2293261"/>
                <a:gd name="connsiteY21" fmla="*/ 97117 h 1382235"/>
                <a:gd name="connsiteX22" fmla="*/ 1469084 w 2293261"/>
                <a:gd name="connsiteY22" fmla="*/ 107973 h 1382235"/>
                <a:gd name="connsiteX23" fmla="*/ 1645715 w 2293261"/>
                <a:gd name="connsiteY23" fmla="*/ 66897 h 1382235"/>
                <a:gd name="connsiteX24" fmla="*/ 1806207 w 2293261"/>
                <a:gd name="connsiteY24" fmla="*/ 48118 h 1382235"/>
                <a:gd name="connsiteX25" fmla="*/ 1946162 w 2293261"/>
                <a:gd name="connsiteY25" fmla="*/ 71004 h 1382235"/>
                <a:gd name="connsiteX26" fmla="*/ 2016580 w 2293261"/>
                <a:gd name="connsiteY26" fmla="*/ 48705 h 1382235"/>
                <a:gd name="connsiteX27" fmla="*/ 2026555 w 2293261"/>
                <a:gd name="connsiteY27" fmla="*/ 40197 h 1382235"/>
                <a:gd name="connsiteX28" fmla="*/ 2156241 w 2293261"/>
                <a:gd name="connsiteY28" fmla="*/ 10269 h 1382235"/>
                <a:gd name="connsiteX29" fmla="*/ 2268909 w 2293261"/>
                <a:gd name="connsiteY29" fmla="*/ 6161 h 1382235"/>
                <a:gd name="connsiteX30" fmla="*/ 2292968 w 2293261"/>
                <a:gd name="connsiteY30" fmla="*/ 0 h 1382235"/>
                <a:gd name="connsiteX31" fmla="*/ 2293262 w 2293261"/>
                <a:gd name="connsiteY31" fmla="*/ 1368739 h 1382235"/>
                <a:gd name="connsiteX32" fmla="*/ 2279765 w 2293261"/>
                <a:gd name="connsiteY32" fmla="*/ 1382236 h 1382235"/>
                <a:gd name="connsiteX33" fmla="*/ 641385 w 2293261"/>
                <a:gd name="connsiteY33" fmla="*/ 1381649 h 138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293261" h="1382235">
                  <a:moveTo>
                    <a:pt x="641385" y="1381649"/>
                  </a:moveTo>
                  <a:cubicBezTo>
                    <a:pt x="639918" y="1369033"/>
                    <a:pt x="629943" y="1362871"/>
                    <a:pt x="621434" y="1355829"/>
                  </a:cubicBezTo>
                  <a:cubicBezTo>
                    <a:pt x="602363" y="1339985"/>
                    <a:pt x="582704" y="1324728"/>
                    <a:pt x="563046" y="1309178"/>
                  </a:cubicBezTo>
                  <a:cubicBezTo>
                    <a:pt x="520796" y="1276023"/>
                    <a:pt x="506712" y="1233772"/>
                    <a:pt x="519329" y="1181840"/>
                  </a:cubicBezTo>
                  <a:cubicBezTo>
                    <a:pt x="524316" y="1161301"/>
                    <a:pt x="528131" y="1140763"/>
                    <a:pt x="527250" y="1119638"/>
                  </a:cubicBezTo>
                  <a:cubicBezTo>
                    <a:pt x="526077" y="1091764"/>
                    <a:pt x="512580" y="1069465"/>
                    <a:pt x="496736" y="1048046"/>
                  </a:cubicBezTo>
                  <a:cubicBezTo>
                    <a:pt x="473264" y="1016652"/>
                    <a:pt x="445390" y="989072"/>
                    <a:pt x="419864" y="959438"/>
                  </a:cubicBezTo>
                  <a:cubicBezTo>
                    <a:pt x="384949" y="919241"/>
                    <a:pt x="384655" y="911026"/>
                    <a:pt x="416343" y="868775"/>
                  </a:cubicBezTo>
                  <a:cubicBezTo>
                    <a:pt x="434241" y="845009"/>
                    <a:pt x="437175" y="828872"/>
                    <a:pt x="417517" y="808334"/>
                  </a:cubicBezTo>
                  <a:cubicBezTo>
                    <a:pt x="335657" y="722072"/>
                    <a:pt x="287245" y="614099"/>
                    <a:pt x="227390" y="514047"/>
                  </a:cubicBezTo>
                  <a:cubicBezTo>
                    <a:pt x="173696" y="424265"/>
                    <a:pt x="116776" y="336830"/>
                    <a:pt x="50759" y="255557"/>
                  </a:cubicBezTo>
                  <a:cubicBezTo>
                    <a:pt x="28754" y="228270"/>
                    <a:pt x="7922" y="199809"/>
                    <a:pt x="2934" y="163134"/>
                  </a:cubicBezTo>
                  <a:cubicBezTo>
                    <a:pt x="-587" y="136727"/>
                    <a:pt x="-1760" y="110614"/>
                    <a:pt x="4108" y="84501"/>
                  </a:cubicBezTo>
                  <a:cubicBezTo>
                    <a:pt x="12029" y="49879"/>
                    <a:pt x="28167" y="35502"/>
                    <a:pt x="63376" y="29047"/>
                  </a:cubicBezTo>
                  <a:cubicBezTo>
                    <a:pt x="105626" y="21125"/>
                    <a:pt x="148170" y="23179"/>
                    <a:pt x="190421" y="27287"/>
                  </a:cubicBezTo>
                  <a:cubicBezTo>
                    <a:pt x="251742" y="33155"/>
                    <a:pt x="312771" y="39316"/>
                    <a:pt x="373799" y="46945"/>
                  </a:cubicBezTo>
                  <a:cubicBezTo>
                    <a:pt x="440696" y="55160"/>
                    <a:pt x="507299" y="64843"/>
                    <a:pt x="573902" y="74819"/>
                  </a:cubicBezTo>
                  <a:cubicBezTo>
                    <a:pt x="643733" y="85381"/>
                    <a:pt x="712977" y="93303"/>
                    <a:pt x="783687" y="83327"/>
                  </a:cubicBezTo>
                  <a:cubicBezTo>
                    <a:pt x="823884" y="77753"/>
                    <a:pt x="863200" y="88022"/>
                    <a:pt x="902810" y="95063"/>
                  </a:cubicBezTo>
                  <a:cubicBezTo>
                    <a:pt x="957677" y="104746"/>
                    <a:pt x="1011957" y="116776"/>
                    <a:pt x="1066824" y="124404"/>
                  </a:cubicBezTo>
                  <a:cubicBezTo>
                    <a:pt x="1087069" y="127338"/>
                    <a:pt x="1106141" y="125284"/>
                    <a:pt x="1123745" y="115895"/>
                  </a:cubicBezTo>
                  <a:cubicBezTo>
                    <a:pt x="1156020" y="98584"/>
                    <a:pt x="1190055" y="95357"/>
                    <a:pt x="1225851" y="97117"/>
                  </a:cubicBezTo>
                  <a:cubicBezTo>
                    <a:pt x="1306831" y="101225"/>
                    <a:pt x="1388104" y="103866"/>
                    <a:pt x="1469084" y="107973"/>
                  </a:cubicBezTo>
                  <a:cubicBezTo>
                    <a:pt x="1532166" y="111201"/>
                    <a:pt x="1591141" y="100345"/>
                    <a:pt x="1645715" y="66897"/>
                  </a:cubicBezTo>
                  <a:cubicBezTo>
                    <a:pt x="1695887" y="36089"/>
                    <a:pt x="1750460" y="38436"/>
                    <a:pt x="1806207" y="48118"/>
                  </a:cubicBezTo>
                  <a:cubicBezTo>
                    <a:pt x="1852859" y="56334"/>
                    <a:pt x="1898924" y="66897"/>
                    <a:pt x="1946162" y="71004"/>
                  </a:cubicBezTo>
                  <a:cubicBezTo>
                    <a:pt x="1973156" y="73352"/>
                    <a:pt x="1996335" y="65723"/>
                    <a:pt x="2016580" y="48705"/>
                  </a:cubicBezTo>
                  <a:cubicBezTo>
                    <a:pt x="2019807" y="45771"/>
                    <a:pt x="2023621" y="43424"/>
                    <a:pt x="2026555" y="40197"/>
                  </a:cubicBezTo>
                  <a:cubicBezTo>
                    <a:pt x="2063231" y="2347"/>
                    <a:pt x="2107536" y="-4401"/>
                    <a:pt x="2156241" y="10269"/>
                  </a:cubicBezTo>
                  <a:cubicBezTo>
                    <a:pt x="2194384" y="21712"/>
                    <a:pt x="2231646" y="23766"/>
                    <a:pt x="2268909" y="6161"/>
                  </a:cubicBezTo>
                  <a:cubicBezTo>
                    <a:pt x="2276244" y="2641"/>
                    <a:pt x="2284753" y="2054"/>
                    <a:pt x="2292968" y="0"/>
                  </a:cubicBezTo>
                  <a:cubicBezTo>
                    <a:pt x="2292968" y="456246"/>
                    <a:pt x="2292968" y="912493"/>
                    <a:pt x="2293262" y="1368739"/>
                  </a:cubicBezTo>
                  <a:cubicBezTo>
                    <a:pt x="2293262" y="1379595"/>
                    <a:pt x="2290915" y="1382236"/>
                    <a:pt x="2279765" y="1382236"/>
                  </a:cubicBezTo>
                  <a:cubicBezTo>
                    <a:pt x="1733736" y="1381649"/>
                    <a:pt x="1187708" y="1381649"/>
                    <a:pt x="641385" y="1381649"/>
                  </a:cubicBezTo>
                  <a:close/>
                </a:path>
              </a:pathLst>
            </a:custGeom>
            <a:solidFill>
              <a:schemeClr val="accent1"/>
            </a:solidFill>
            <a:ln w="29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AF4D6F5-DC5A-45A9-B080-52B20EAF185C}"/>
                </a:ext>
              </a:extLst>
            </p:cNvPr>
            <p:cNvSpPr/>
            <p:nvPr/>
          </p:nvSpPr>
          <p:spPr>
            <a:xfrm>
              <a:off x="634" y="4108997"/>
              <a:ext cx="4362644" cy="2747732"/>
            </a:xfrm>
            <a:custGeom>
              <a:avLst/>
              <a:gdLst>
                <a:gd name="connsiteX0" fmla="*/ 0 w 1424192"/>
                <a:gd name="connsiteY0" fmla="*/ 10309 h 1269608"/>
                <a:gd name="connsiteX1" fmla="*/ 25233 w 1424192"/>
                <a:gd name="connsiteY1" fmla="*/ 627 h 1269608"/>
                <a:gd name="connsiteX2" fmla="*/ 76286 w 1424192"/>
                <a:gd name="connsiteY2" fmla="*/ 17644 h 1269608"/>
                <a:gd name="connsiteX3" fmla="*/ 135260 w 1424192"/>
                <a:gd name="connsiteY3" fmla="*/ 33782 h 1269608"/>
                <a:gd name="connsiteX4" fmla="*/ 292819 w 1424192"/>
                <a:gd name="connsiteY4" fmla="*/ 35542 h 1269608"/>
                <a:gd name="connsiteX5" fmla="*/ 612925 w 1424192"/>
                <a:gd name="connsiteY5" fmla="*/ 22632 h 1269608"/>
                <a:gd name="connsiteX6" fmla="*/ 712097 w 1424192"/>
                <a:gd name="connsiteY6" fmla="*/ 31141 h 1269608"/>
                <a:gd name="connsiteX7" fmla="*/ 891661 w 1424192"/>
                <a:gd name="connsiteY7" fmla="*/ 22339 h 1269608"/>
                <a:gd name="connsiteX8" fmla="*/ 1135775 w 1424192"/>
                <a:gd name="connsiteY8" fmla="*/ 9723 h 1269608"/>
                <a:gd name="connsiteX9" fmla="*/ 1226731 w 1424192"/>
                <a:gd name="connsiteY9" fmla="*/ 10603 h 1269608"/>
                <a:gd name="connsiteX10" fmla="*/ 1270155 w 1424192"/>
                <a:gd name="connsiteY10" fmla="*/ 25273 h 1269608"/>
                <a:gd name="connsiteX11" fmla="*/ 1312112 w 1424192"/>
                <a:gd name="connsiteY11" fmla="*/ 39943 h 1269608"/>
                <a:gd name="connsiteX12" fmla="*/ 1369326 w 1424192"/>
                <a:gd name="connsiteY12" fmla="*/ 40237 h 1269608"/>
                <a:gd name="connsiteX13" fmla="*/ 1424193 w 1424192"/>
                <a:gd name="connsiteY13" fmla="*/ 95690 h 1269608"/>
                <a:gd name="connsiteX14" fmla="*/ 1422726 w 1424192"/>
                <a:gd name="connsiteY14" fmla="*/ 110361 h 1269608"/>
                <a:gd name="connsiteX15" fmla="*/ 1375194 w 1424192"/>
                <a:gd name="connsiteY15" fmla="*/ 251489 h 1269608"/>
                <a:gd name="connsiteX16" fmla="*/ 1319447 w 1424192"/>
                <a:gd name="connsiteY16" fmla="*/ 313984 h 1269608"/>
                <a:gd name="connsiteX17" fmla="*/ 1245509 w 1424192"/>
                <a:gd name="connsiteY17" fmla="*/ 399953 h 1269608"/>
                <a:gd name="connsiteX18" fmla="*/ 1187414 w 1424192"/>
                <a:gd name="connsiteY18" fmla="*/ 516435 h 1269608"/>
                <a:gd name="connsiteX19" fmla="*/ 1169223 w 1424192"/>
                <a:gd name="connsiteY19" fmla="*/ 638198 h 1269608"/>
                <a:gd name="connsiteX20" fmla="*/ 1180373 w 1424192"/>
                <a:gd name="connsiteY20" fmla="*/ 876444 h 1269608"/>
                <a:gd name="connsiteX21" fmla="*/ 1167756 w 1424192"/>
                <a:gd name="connsiteY21" fmla="*/ 917814 h 1269608"/>
                <a:gd name="connsiteX22" fmla="*/ 1091471 w 1424192"/>
                <a:gd name="connsiteY22" fmla="*/ 1085056 h 1269608"/>
                <a:gd name="connsiteX23" fmla="*/ 1018999 w 1424192"/>
                <a:gd name="connsiteY23" fmla="*/ 1237920 h 1269608"/>
                <a:gd name="connsiteX24" fmla="*/ 1009904 w 1424192"/>
                <a:gd name="connsiteY24" fmla="*/ 1269314 h 1269608"/>
                <a:gd name="connsiteX25" fmla="*/ 12910 w 1424192"/>
                <a:gd name="connsiteY25" fmla="*/ 1269608 h 1269608"/>
                <a:gd name="connsiteX26" fmla="*/ 293 w 1424192"/>
                <a:gd name="connsiteY26" fmla="*/ 1256698 h 1269608"/>
                <a:gd name="connsiteX27" fmla="*/ 0 w 1424192"/>
                <a:gd name="connsiteY27" fmla="*/ 10309 h 126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424192" h="1269608">
                  <a:moveTo>
                    <a:pt x="0" y="10309"/>
                  </a:moveTo>
                  <a:cubicBezTo>
                    <a:pt x="6162" y="1507"/>
                    <a:pt x="14964" y="-1427"/>
                    <a:pt x="25233" y="627"/>
                  </a:cubicBezTo>
                  <a:cubicBezTo>
                    <a:pt x="42837" y="4148"/>
                    <a:pt x="59561" y="7375"/>
                    <a:pt x="76286" y="17644"/>
                  </a:cubicBezTo>
                  <a:cubicBezTo>
                    <a:pt x="93010" y="27914"/>
                    <a:pt x="115309" y="28794"/>
                    <a:pt x="135260" y="33782"/>
                  </a:cubicBezTo>
                  <a:cubicBezTo>
                    <a:pt x="187486" y="46398"/>
                    <a:pt x="240300" y="40530"/>
                    <a:pt x="292819" y="35542"/>
                  </a:cubicBezTo>
                  <a:cubicBezTo>
                    <a:pt x="399326" y="25273"/>
                    <a:pt x="505832" y="12657"/>
                    <a:pt x="612925" y="22632"/>
                  </a:cubicBezTo>
                  <a:cubicBezTo>
                    <a:pt x="646080" y="25566"/>
                    <a:pt x="679235" y="28500"/>
                    <a:pt x="712097" y="31141"/>
                  </a:cubicBezTo>
                  <a:cubicBezTo>
                    <a:pt x="772245" y="36129"/>
                    <a:pt x="832100" y="31434"/>
                    <a:pt x="891661" y="22339"/>
                  </a:cubicBezTo>
                  <a:cubicBezTo>
                    <a:pt x="972641" y="10016"/>
                    <a:pt x="1054208" y="10016"/>
                    <a:pt x="1135775" y="9723"/>
                  </a:cubicBezTo>
                  <a:cubicBezTo>
                    <a:pt x="1165996" y="9723"/>
                    <a:pt x="1196510" y="10309"/>
                    <a:pt x="1226731" y="10603"/>
                  </a:cubicBezTo>
                  <a:cubicBezTo>
                    <a:pt x="1242868" y="10603"/>
                    <a:pt x="1257538" y="14417"/>
                    <a:pt x="1270155" y="25273"/>
                  </a:cubicBezTo>
                  <a:cubicBezTo>
                    <a:pt x="1282184" y="35836"/>
                    <a:pt x="1296561" y="39650"/>
                    <a:pt x="1312112" y="39943"/>
                  </a:cubicBezTo>
                  <a:cubicBezTo>
                    <a:pt x="1331183" y="39943"/>
                    <a:pt x="1350255" y="39943"/>
                    <a:pt x="1369326" y="40237"/>
                  </a:cubicBezTo>
                  <a:cubicBezTo>
                    <a:pt x="1397493" y="40530"/>
                    <a:pt x="1423900" y="67230"/>
                    <a:pt x="1424193" y="95690"/>
                  </a:cubicBezTo>
                  <a:cubicBezTo>
                    <a:pt x="1424193" y="100678"/>
                    <a:pt x="1424193" y="105666"/>
                    <a:pt x="1422726" y="110361"/>
                  </a:cubicBezTo>
                  <a:cubicBezTo>
                    <a:pt x="1406002" y="157306"/>
                    <a:pt x="1396026" y="206305"/>
                    <a:pt x="1375194" y="251489"/>
                  </a:cubicBezTo>
                  <a:cubicBezTo>
                    <a:pt x="1363165" y="277896"/>
                    <a:pt x="1344093" y="299314"/>
                    <a:pt x="1319447" y="313984"/>
                  </a:cubicBezTo>
                  <a:cubicBezTo>
                    <a:pt x="1284825" y="334523"/>
                    <a:pt x="1262233" y="363863"/>
                    <a:pt x="1245509" y="399953"/>
                  </a:cubicBezTo>
                  <a:cubicBezTo>
                    <a:pt x="1227318" y="439269"/>
                    <a:pt x="1207953" y="478292"/>
                    <a:pt x="1187414" y="516435"/>
                  </a:cubicBezTo>
                  <a:cubicBezTo>
                    <a:pt x="1165996" y="555751"/>
                    <a:pt x="1164235" y="595361"/>
                    <a:pt x="1169223" y="638198"/>
                  </a:cubicBezTo>
                  <a:cubicBezTo>
                    <a:pt x="1178319" y="717418"/>
                    <a:pt x="1183600" y="796637"/>
                    <a:pt x="1180373" y="876444"/>
                  </a:cubicBezTo>
                  <a:cubicBezTo>
                    <a:pt x="1179786" y="891408"/>
                    <a:pt x="1175971" y="906078"/>
                    <a:pt x="1167756" y="917814"/>
                  </a:cubicBezTo>
                  <a:cubicBezTo>
                    <a:pt x="1131374" y="968573"/>
                    <a:pt x="1113769" y="1027841"/>
                    <a:pt x="1091471" y="1085056"/>
                  </a:cubicBezTo>
                  <a:cubicBezTo>
                    <a:pt x="1070932" y="1137575"/>
                    <a:pt x="1053034" y="1191562"/>
                    <a:pt x="1018999" y="1237920"/>
                  </a:cubicBezTo>
                  <a:cubicBezTo>
                    <a:pt x="1012251" y="1247016"/>
                    <a:pt x="1007263" y="1257285"/>
                    <a:pt x="1009904" y="1269314"/>
                  </a:cubicBezTo>
                  <a:cubicBezTo>
                    <a:pt x="677475" y="1269314"/>
                    <a:pt x="345339" y="1269314"/>
                    <a:pt x="12910" y="1269608"/>
                  </a:cubicBezTo>
                  <a:cubicBezTo>
                    <a:pt x="2054" y="1269608"/>
                    <a:pt x="293" y="1267261"/>
                    <a:pt x="293" y="1256698"/>
                  </a:cubicBezTo>
                  <a:cubicBezTo>
                    <a:pt x="0" y="841235"/>
                    <a:pt x="0" y="425772"/>
                    <a:pt x="0" y="10309"/>
                  </a:cubicBezTo>
                  <a:close/>
                </a:path>
              </a:pathLst>
            </a:custGeom>
            <a:solidFill>
              <a:schemeClr val="accent4"/>
            </a:solidFill>
            <a:ln w="29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CEF8D75-F751-45CA-915C-CF80CEAFB4F5}"/>
                </a:ext>
              </a:extLst>
            </p:cNvPr>
            <p:cNvSpPr/>
            <p:nvPr/>
          </p:nvSpPr>
          <p:spPr>
            <a:xfrm>
              <a:off x="4231960" y="-92793"/>
              <a:ext cx="3292451" cy="3930135"/>
            </a:xfrm>
            <a:custGeom>
              <a:avLst/>
              <a:gdLst>
                <a:gd name="connsiteX0" fmla="*/ 199887 w 1480944"/>
                <a:gd name="connsiteY0" fmla="*/ 264103 h 1767778"/>
                <a:gd name="connsiteX1" fmla="*/ 181403 w 1480944"/>
                <a:gd name="connsiteY1" fmla="*/ 236523 h 1767778"/>
                <a:gd name="connsiteX2" fmla="*/ 184923 w 1480944"/>
                <a:gd name="connsiteY2" fmla="*/ 220972 h 1767778"/>
                <a:gd name="connsiteX3" fmla="*/ 241844 w 1480944"/>
                <a:gd name="connsiteY3" fmla="*/ 238870 h 1767778"/>
                <a:gd name="connsiteX4" fmla="*/ 233922 w 1480944"/>
                <a:gd name="connsiteY4" fmla="*/ 217451 h 1767778"/>
                <a:gd name="connsiteX5" fmla="*/ 232749 w 1480944"/>
                <a:gd name="connsiteY5" fmla="*/ 204248 h 1767778"/>
                <a:gd name="connsiteX6" fmla="*/ 247125 w 1480944"/>
                <a:gd name="connsiteY6" fmla="*/ 206595 h 1767778"/>
                <a:gd name="connsiteX7" fmla="*/ 282041 w 1480944"/>
                <a:gd name="connsiteY7" fmla="*/ 241804 h 1767778"/>
                <a:gd name="connsiteX8" fmla="*/ 319890 w 1480944"/>
                <a:gd name="connsiteY8" fmla="*/ 289923 h 1767778"/>
                <a:gd name="connsiteX9" fmla="*/ 325465 w 1480944"/>
                <a:gd name="connsiteY9" fmla="*/ 264396 h 1767778"/>
                <a:gd name="connsiteX10" fmla="*/ 341015 w 1480944"/>
                <a:gd name="connsiteY10" fmla="*/ 252367 h 1767778"/>
                <a:gd name="connsiteX11" fmla="*/ 348644 w 1480944"/>
                <a:gd name="connsiteY11" fmla="*/ 267330 h 1767778"/>
                <a:gd name="connsiteX12" fmla="*/ 347177 w 1480944"/>
                <a:gd name="connsiteY12" fmla="*/ 320144 h 1767778"/>
                <a:gd name="connsiteX13" fmla="*/ 370063 w 1480944"/>
                <a:gd name="connsiteY13" fmla="*/ 345670 h 1767778"/>
                <a:gd name="connsiteX14" fmla="*/ 520580 w 1480944"/>
                <a:gd name="connsiteY14" fmla="*/ 356819 h 1767778"/>
                <a:gd name="connsiteX15" fmla="*/ 547280 w 1480944"/>
                <a:gd name="connsiteY15" fmla="*/ 363861 h 1767778"/>
                <a:gd name="connsiteX16" fmla="*/ 644104 w 1480944"/>
                <a:gd name="connsiteY16" fmla="*/ 388507 h 1767778"/>
                <a:gd name="connsiteX17" fmla="*/ 650852 w 1480944"/>
                <a:gd name="connsiteY17" fmla="*/ 386747 h 1767778"/>
                <a:gd name="connsiteX18" fmla="*/ 682540 w 1480944"/>
                <a:gd name="connsiteY18" fmla="*/ 375010 h 1767778"/>
                <a:gd name="connsiteX19" fmla="*/ 797849 w 1480944"/>
                <a:gd name="connsiteY19" fmla="*/ 379118 h 1767778"/>
                <a:gd name="connsiteX20" fmla="*/ 813693 w 1480944"/>
                <a:gd name="connsiteY20" fmla="*/ 375304 h 1767778"/>
                <a:gd name="connsiteX21" fmla="*/ 813399 w 1480944"/>
                <a:gd name="connsiteY21" fmla="*/ 350071 h 1767778"/>
                <a:gd name="connsiteX22" fmla="*/ 803130 w 1480944"/>
                <a:gd name="connsiteY22" fmla="*/ 318090 h 1767778"/>
                <a:gd name="connsiteX23" fmla="*/ 796675 w 1480944"/>
                <a:gd name="connsiteY23" fmla="*/ 312222 h 1767778"/>
                <a:gd name="connsiteX24" fmla="*/ 791100 w 1480944"/>
                <a:gd name="connsiteY24" fmla="*/ 306647 h 1767778"/>
                <a:gd name="connsiteX25" fmla="*/ 816920 w 1480944"/>
                <a:gd name="connsiteY25" fmla="*/ 178722 h 1767778"/>
                <a:gd name="connsiteX26" fmla="*/ 910810 w 1480944"/>
                <a:gd name="connsiteY26" fmla="*/ 154076 h 1767778"/>
                <a:gd name="connsiteX27" fmla="*/ 1001766 w 1480944"/>
                <a:gd name="connsiteY27" fmla="*/ 176375 h 1767778"/>
                <a:gd name="connsiteX28" fmla="*/ 1011155 w 1480944"/>
                <a:gd name="connsiteY28" fmla="*/ 181656 h 1767778"/>
                <a:gd name="connsiteX29" fmla="*/ 1000886 w 1480944"/>
                <a:gd name="connsiteY29" fmla="*/ 187817 h 1767778"/>
                <a:gd name="connsiteX30" fmla="*/ 997952 w 1480944"/>
                <a:gd name="connsiteY30" fmla="*/ 188404 h 1767778"/>
                <a:gd name="connsiteX31" fmla="*/ 980641 w 1480944"/>
                <a:gd name="connsiteY31" fmla="*/ 192219 h 1767778"/>
                <a:gd name="connsiteX32" fmla="*/ 994724 w 1480944"/>
                <a:gd name="connsiteY32" fmla="*/ 206595 h 1767778"/>
                <a:gd name="connsiteX33" fmla="*/ 1017903 w 1480944"/>
                <a:gd name="connsiteY33" fmla="*/ 242391 h 1767778"/>
                <a:gd name="connsiteX34" fmla="*/ 1016730 w 1480944"/>
                <a:gd name="connsiteY34" fmla="*/ 252073 h 1767778"/>
                <a:gd name="connsiteX35" fmla="*/ 1006754 w 1480944"/>
                <a:gd name="connsiteY35" fmla="*/ 248552 h 1767778"/>
                <a:gd name="connsiteX36" fmla="*/ 997658 w 1480944"/>
                <a:gd name="connsiteY36" fmla="*/ 243271 h 1767778"/>
                <a:gd name="connsiteX37" fmla="*/ 993844 w 1480944"/>
                <a:gd name="connsiteY37" fmla="*/ 269971 h 1767778"/>
                <a:gd name="connsiteX38" fmla="*/ 984748 w 1480944"/>
                <a:gd name="connsiteY38" fmla="*/ 311635 h 1767778"/>
                <a:gd name="connsiteX39" fmla="*/ 985628 w 1480944"/>
                <a:gd name="connsiteY39" fmla="*/ 332467 h 1767778"/>
                <a:gd name="connsiteX40" fmla="*/ 980641 w 1480944"/>
                <a:gd name="connsiteY40" fmla="*/ 353005 h 1767778"/>
                <a:gd name="connsiteX41" fmla="*/ 966264 w 1480944"/>
                <a:gd name="connsiteY41" fmla="*/ 372076 h 1767778"/>
                <a:gd name="connsiteX42" fmla="*/ 946605 w 1480944"/>
                <a:gd name="connsiteY42" fmla="*/ 389681 h 1767778"/>
                <a:gd name="connsiteX43" fmla="*/ 972425 w 1480944"/>
                <a:gd name="connsiteY43" fmla="*/ 391148 h 1767778"/>
                <a:gd name="connsiteX44" fmla="*/ 1037268 w 1480944"/>
                <a:gd name="connsiteY44" fmla="*/ 373543 h 1767778"/>
                <a:gd name="connsiteX45" fmla="*/ 1052819 w 1480944"/>
                <a:gd name="connsiteY45" fmla="*/ 370316 h 1767778"/>
                <a:gd name="connsiteX46" fmla="*/ 1119128 w 1480944"/>
                <a:gd name="connsiteY46" fmla="*/ 357113 h 1767778"/>
                <a:gd name="connsiteX47" fmla="*/ 1241479 w 1480944"/>
                <a:gd name="connsiteY47" fmla="*/ 244151 h 1767778"/>
                <a:gd name="connsiteX48" fmla="*/ 1290184 w 1480944"/>
                <a:gd name="connsiteY48" fmla="*/ 134418 h 1767778"/>
                <a:gd name="connsiteX49" fmla="*/ 1281088 w 1480944"/>
                <a:gd name="connsiteY49" fmla="*/ 97448 h 1767778"/>
                <a:gd name="connsiteX50" fmla="*/ 1289891 w 1480944"/>
                <a:gd name="connsiteY50" fmla="*/ 21750 h 1767778"/>
                <a:gd name="connsiteX51" fmla="*/ 1335369 w 1480944"/>
                <a:gd name="connsiteY51" fmla="*/ 2091 h 1767778"/>
                <a:gd name="connsiteX52" fmla="*/ 1352386 w 1480944"/>
                <a:gd name="connsiteY52" fmla="*/ 4732 h 1767778"/>
                <a:gd name="connsiteX53" fmla="*/ 1351506 w 1480944"/>
                <a:gd name="connsiteY53" fmla="*/ 25564 h 1767778"/>
                <a:gd name="connsiteX54" fmla="*/ 1347985 w 1480944"/>
                <a:gd name="connsiteY54" fmla="*/ 37007 h 1767778"/>
                <a:gd name="connsiteX55" fmla="*/ 1349158 w 1480944"/>
                <a:gd name="connsiteY55" fmla="*/ 134124 h 1767778"/>
                <a:gd name="connsiteX56" fmla="*/ 1316004 w 1480944"/>
                <a:gd name="connsiteY56" fmla="*/ 270558 h 1767778"/>
                <a:gd name="connsiteX57" fmla="*/ 1214192 w 1480944"/>
                <a:gd name="connsiteY57" fmla="*/ 394669 h 1767778"/>
                <a:gd name="connsiteX58" fmla="*/ 1156978 w 1480944"/>
                <a:gd name="connsiteY58" fmla="*/ 424303 h 1767778"/>
                <a:gd name="connsiteX59" fmla="*/ 1130864 w 1480944"/>
                <a:gd name="connsiteY59" fmla="*/ 457458 h 1767778"/>
                <a:gd name="connsiteX60" fmla="*/ 1100644 w 1480944"/>
                <a:gd name="connsiteY60" fmla="*/ 502349 h 1767778"/>
                <a:gd name="connsiteX61" fmla="*/ 1001472 w 1480944"/>
                <a:gd name="connsiteY61" fmla="*/ 575113 h 1767778"/>
                <a:gd name="connsiteX62" fmla="*/ 975653 w 1480944"/>
                <a:gd name="connsiteY62" fmla="*/ 615017 h 1767778"/>
                <a:gd name="connsiteX63" fmla="*/ 931935 w 1480944"/>
                <a:gd name="connsiteY63" fmla="*/ 754385 h 1767778"/>
                <a:gd name="connsiteX64" fmla="*/ 884110 w 1480944"/>
                <a:gd name="connsiteY64" fmla="*/ 841526 h 1767778"/>
                <a:gd name="connsiteX65" fmla="*/ 870613 w 1480944"/>
                <a:gd name="connsiteY65" fmla="*/ 867346 h 1767778"/>
                <a:gd name="connsiteX66" fmla="*/ 877362 w 1480944"/>
                <a:gd name="connsiteY66" fmla="*/ 879962 h 1767778"/>
                <a:gd name="connsiteX67" fmla="*/ 1054872 w 1480944"/>
                <a:gd name="connsiteY67" fmla="*/ 924560 h 1767778"/>
                <a:gd name="connsiteX68" fmla="*/ 1103871 w 1480944"/>
                <a:gd name="connsiteY68" fmla="*/ 928961 h 1767778"/>
                <a:gd name="connsiteX69" fmla="*/ 1207444 w 1480944"/>
                <a:gd name="connsiteY69" fmla="*/ 1017276 h 1767778"/>
                <a:gd name="connsiteX70" fmla="*/ 1281382 w 1480944"/>
                <a:gd name="connsiteY70" fmla="*/ 1234984 h 1767778"/>
                <a:gd name="connsiteX71" fmla="*/ 1329207 w 1480944"/>
                <a:gd name="connsiteY71" fmla="*/ 1286036 h 1767778"/>
                <a:gd name="connsiteX72" fmla="*/ 1342117 w 1480944"/>
                <a:gd name="connsiteY72" fmla="*/ 1301880 h 1767778"/>
                <a:gd name="connsiteX73" fmla="*/ 1335369 w 1480944"/>
                <a:gd name="connsiteY73" fmla="*/ 1325059 h 1767778"/>
                <a:gd name="connsiteX74" fmla="*/ 1324512 w 1480944"/>
                <a:gd name="connsiteY74" fmla="*/ 1329460 h 1767778"/>
                <a:gd name="connsiteX75" fmla="*/ 1313950 w 1480944"/>
                <a:gd name="connsiteY75" fmla="*/ 1338556 h 1767778"/>
                <a:gd name="connsiteX76" fmla="*/ 1328620 w 1480944"/>
                <a:gd name="connsiteY76" fmla="*/ 1351172 h 1767778"/>
                <a:gd name="connsiteX77" fmla="*/ 1339770 w 1480944"/>
                <a:gd name="connsiteY77" fmla="*/ 1343837 h 1767778"/>
                <a:gd name="connsiteX78" fmla="*/ 1354147 w 1480944"/>
                <a:gd name="connsiteY78" fmla="*/ 1334448 h 1767778"/>
                <a:gd name="connsiteX79" fmla="*/ 1413708 w 1480944"/>
                <a:gd name="connsiteY79" fmla="*/ 1299826 h 1767778"/>
                <a:gd name="connsiteX80" fmla="*/ 1424271 w 1480944"/>
                <a:gd name="connsiteY80" fmla="*/ 1251414 h 1767778"/>
                <a:gd name="connsiteX81" fmla="*/ 1457425 w 1480944"/>
                <a:gd name="connsiteY81" fmla="*/ 1225008 h 1767778"/>
                <a:gd name="connsiteX82" fmla="*/ 1473856 w 1480944"/>
                <a:gd name="connsiteY82" fmla="*/ 1240558 h 1767778"/>
                <a:gd name="connsiteX83" fmla="*/ 1479431 w 1480944"/>
                <a:gd name="connsiteY83" fmla="*/ 1283396 h 1767778"/>
                <a:gd name="connsiteX84" fmla="*/ 1428378 w 1480944"/>
                <a:gd name="connsiteY84" fmla="*/ 1394890 h 1767778"/>
                <a:gd name="connsiteX85" fmla="*/ 1401385 w 1480944"/>
                <a:gd name="connsiteY85" fmla="*/ 1450930 h 1767778"/>
                <a:gd name="connsiteX86" fmla="*/ 1385834 w 1480944"/>
                <a:gd name="connsiteY86" fmla="*/ 1490247 h 1767778"/>
                <a:gd name="connsiteX87" fmla="*/ 1353853 w 1480944"/>
                <a:gd name="connsiteY87" fmla="*/ 1504037 h 1767778"/>
                <a:gd name="connsiteX88" fmla="*/ 1289304 w 1480944"/>
                <a:gd name="connsiteY88" fmla="*/ 1432152 h 1767778"/>
                <a:gd name="connsiteX89" fmla="*/ 1247934 w 1480944"/>
                <a:gd name="connsiteY89" fmla="*/ 1363202 h 1767778"/>
                <a:gd name="connsiteX90" fmla="*/ 1225928 w 1480944"/>
                <a:gd name="connsiteY90" fmla="*/ 1362615 h 1767778"/>
                <a:gd name="connsiteX91" fmla="*/ 1196001 w 1480944"/>
                <a:gd name="connsiteY91" fmla="*/ 1345304 h 1767778"/>
                <a:gd name="connsiteX92" fmla="*/ 1187198 w 1480944"/>
                <a:gd name="connsiteY92" fmla="*/ 1306868 h 1767778"/>
                <a:gd name="connsiteX93" fmla="*/ 1148175 w 1480944"/>
                <a:gd name="connsiteY93" fmla="*/ 1222661 h 1767778"/>
                <a:gd name="connsiteX94" fmla="*/ 1099177 w 1480944"/>
                <a:gd name="connsiteY94" fmla="*/ 1125837 h 1767778"/>
                <a:gd name="connsiteX95" fmla="*/ 1057220 w 1480944"/>
                <a:gd name="connsiteY95" fmla="*/ 1094736 h 1767778"/>
                <a:gd name="connsiteX96" fmla="*/ 1031106 w 1480944"/>
                <a:gd name="connsiteY96" fmla="*/ 1091508 h 1767778"/>
                <a:gd name="connsiteX97" fmla="*/ 1005874 w 1480944"/>
                <a:gd name="connsiteY97" fmla="*/ 1092388 h 1767778"/>
                <a:gd name="connsiteX98" fmla="*/ 991497 w 1480944"/>
                <a:gd name="connsiteY98" fmla="*/ 1090041 h 1767778"/>
                <a:gd name="connsiteX99" fmla="*/ 969785 w 1480944"/>
                <a:gd name="connsiteY99" fmla="*/ 1081826 h 1767778"/>
                <a:gd name="connsiteX100" fmla="*/ 808705 w 1480944"/>
                <a:gd name="connsiteY100" fmla="*/ 1090334 h 1767778"/>
                <a:gd name="connsiteX101" fmla="*/ 793154 w 1480944"/>
                <a:gd name="connsiteY101" fmla="*/ 1099430 h 1767778"/>
                <a:gd name="connsiteX102" fmla="*/ 642930 w 1480944"/>
                <a:gd name="connsiteY102" fmla="*/ 1271953 h 1767778"/>
                <a:gd name="connsiteX103" fmla="*/ 529676 w 1480944"/>
                <a:gd name="connsiteY103" fmla="*/ 1365843 h 1767778"/>
                <a:gd name="connsiteX104" fmla="*/ 226000 w 1480944"/>
                <a:gd name="connsiteY104" fmla="*/ 1536898 h 1767778"/>
                <a:gd name="connsiteX105" fmla="*/ 200767 w 1480944"/>
                <a:gd name="connsiteY105" fmla="*/ 1539833 h 1767778"/>
                <a:gd name="connsiteX106" fmla="*/ 190205 w 1480944"/>
                <a:gd name="connsiteY106" fmla="*/ 1543060 h 1767778"/>
                <a:gd name="connsiteX107" fmla="*/ 128589 w 1480944"/>
                <a:gd name="connsiteY107" fmla="*/ 1587658 h 1767778"/>
                <a:gd name="connsiteX108" fmla="*/ 122721 w 1480944"/>
                <a:gd name="connsiteY108" fmla="*/ 1593526 h 1767778"/>
                <a:gd name="connsiteX109" fmla="*/ 118027 w 1480944"/>
                <a:gd name="connsiteY109" fmla="*/ 1626974 h 1767778"/>
                <a:gd name="connsiteX110" fmla="*/ 93381 w 1480944"/>
                <a:gd name="connsiteY110" fmla="*/ 1653381 h 1767778"/>
                <a:gd name="connsiteX111" fmla="*/ 85165 w 1480944"/>
                <a:gd name="connsiteY111" fmla="*/ 1662476 h 1767778"/>
                <a:gd name="connsiteX112" fmla="*/ 72842 w 1480944"/>
                <a:gd name="connsiteY112" fmla="*/ 1745510 h 1767778"/>
                <a:gd name="connsiteX113" fmla="*/ 65507 w 1480944"/>
                <a:gd name="connsiteY113" fmla="*/ 1766635 h 1767778"/>
                <a:gd name="connsiteX114" fmla="*/ 40861 w 1480944"/>
                <a:gd name="connsiteY114" fmla="*/ 1757833 h 1767778"/>
                <a:gd name="connsiteX115" fmla="*/ 12401 w 1480944"/>
                <a:gd name="connsiteY115" fmla="*/ 1713529 h 1767778"/>
                <a:gd name="connsiteX116" fmla="*/ 6826 w 1480944"/>
                <a:gd name="connsiteY116" fmla="*/ 1646926 h 1767778"/>
                <a:gd name="connsiteX117" fmla="*/ 9173 w 1480944"/>
                <a:gd name="connsiteY117" fmla="*/ 1581790 h 1767778"/>
                <a:gd name="connsiteX118" fmla="*/ 3892 w 1480944"/>
                <a:gd name="connsiteY118" fmla="*/ 1536605 h 1767778"/>
                <a:gd name="connsiteX119" fmla="*/ 22376 w 1480944"/>
                <a:gd name="connsiteY119" fmla="*/ 1511079 h 1767778"/>
                <a:gd name="connsiteX120" fmla="*/ 63160 w 1480944"/>
                <a:gd name="connsiteY120" fmla="*/ 1508438 h 1767778"/>
                <a:gd name="connsiteX121" fmla="*/ 142966 w 1480944"/>
                <a:gd name="connsiteY121" fmla="*/ 1477337 h 1767778"/>
                <a:gd name="connsiteX122" fmla="*/ 143260 w 1480944"/>
                <a:gd name="connsiteY122" fmla="*/ 1457679 h 1767778"/>
                <a:gd name="connsiteX123" fmla="*/ 132110 w 1480944"/>
                <a:gd name="connsiteY123" fmla="*/ 1424817 h 1767778"/>
                <a:gd name="connsiteX124" fmla="*/ 145900 w 1480944"/>
                <a:gd name="connsiteY124" fmla="*/ 1403692 h 1767778"/>
                <a:gd name="connsiteX125" fmla="*/ 203114 w 1480944"/>
                <a:gd name="connsiteY125" fmla="*/ 1394596 h 1767778"/>
                <a:gd name="connsiteX126" fmla="*/ 288202 w 1480944"/>
                <a:gd name="connsiteY126" fmla="*/ 1372298 h 1767778"/>
                <a:gd name="connsiteX127" fmla="*/ 428744 w 1480944"/>
                <a:gd name="connsiteY127" fmla="*/ 1262270 h 1767778"/>
                <a:gd name="connsiteX128" fmla="*/ 436079 w 1480944"/>
                <a:gd name="connsiteY128" fmla="*/ 1242025 h 1767778"/>
                <a:gd name="connsiteX129" fmla="*/ 440187 w 1480944"/>
                <a:gd name="connsiteY129" fmla="*/ 1231756 h 1767778"/>
                <a:gd name="connsiteX130" fmla="*/ 513245 w 1480944"/>
                <a:gd name="connsiteY130" fmla="*/ 1138160 h 1767778"/>
                <a:gd name="connsiteX131" fmla="*/ 559603 w 1480944"/>
                <a:gd name="connsiteY131" fmla="*/ 1108526 h 1767778"/>
                <a:gd name="connsiteX132" fmla="*/ 595692 w 1480944"/>
                <a:gd name="connsiteY132" fmla="*/ 1063634 h 1767778"/>
                <a:gd name="connsiteX133" fmla="*/ 627967 w 1480944"/>
                <a:gd name="connsiteY133" fmla="*/ 892285 h 1767778"/>
                <a:gd name="connsiteX134" fmla="*/ 622979 w 1480944"/>
                <a:gd name="connsiteY134" fmla="*/ 882896 h 1767778"/>
                <a:gd name="connsiteX135" fmla="*/ 619164 w 1480944"/>
                <a:gd name="connsiteY135" fmla="*/ 867933 h 1767778"/>
                <a:gd name="connsiteX136" fmla="*/ 637649 w 1480944"/>
                <a:gd name="connsiteY136" fmla="*/ 845047 h 1767778"/>
                <a:gd name="connsiteX137" fmla="*/ 696330 w 1480944"/>
                <a:gd name="connsiteY137" fmla="*/ 677219 h 1767778"/>
                <a:gd name="connsiteX138" fmla="*/ 685474 w 1480944"/>
                <a:gd name="connsiteY138" fmla="*/ 579808 h 1767778"/>
                <a:gd name="connsiteX139" fmla="*/ 649972 w 1480944"/>
                <a:gd name="connsiteY139" fmla="*/ 538731 h 1767778"/>
                <a:gd name="connsiteX140" fmla="*/ 605668 w 1480944"/>
                <a:gd name="connsiteY140" fmla="*/ 523767 h 1767778"/>
                <a:gd name="connsiteX141" fmla="*/ 593051 w 1480944"/>
                <a:gd name="connsiteY141" fmla="*/ 495894 h 1767778"/>
                <a:gd name="connsiteX142" fmla="*/ 595398 w 1480944"/>
                <a:gd name="connsiteY142" fmla="*/ 490612 h 1767778"/>
                <a:gd name="connsiteX143" fmla="*/ 582195 w 1480944"/>
                <a:gd name="connsiteY143" fmla="*/ 456284 h 1767778"/>
                <a:gd name="connsiteX144" fmla="*/ 500335 w 1480944"/>
                <a:gd name="connsiteY144" fmla="*/ 443374 h 1767778"/>
                <a:gd name="connsiteX145" fmla="*/ 350111 w 1480944"/>
                <a:gd name="connsiteY145" fmla="*/ 405818 h 1767778"/>
                <a:gd name="connsiteX146" fmla="*/ 188738 w 1480944"/>
                <a:gd name="connsiteY146" fmla="*/ 284348 h 1767778"/>
                <a:gd name="connsiteX147" fmla="*/ 186390 w 1480944"/>
                <a:gd name="connsiteY147" fmla="*/ 280534 h 1767778"/>
                <a:gd name="connsiteX148" fmla="*/ 181696 w 1480944"/>
                <a:gd name="connsiteY148" fmla="*/ 264983 h 1767778"/>
                <a:gd name="connsiteX149" fmla="*/ 199887 w 1480944"/>
                <a:gd name="connsiteY149" fmla="*/ 264103 h 176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1480944" h="1767778">
                  <a:moveTo>
                    <a:pt x="199887" y="264103"/>
                  </a:moveTo>
                  <a:cubicBezTo>
                    <a:pt x="193139" y="254127"/>
                    <a:pt x="187564" y="245325"/>
                    <a:pt x="181403" y="236523"/>
                  </a:cubicBezTo>
                  <a:cubicBezTo>
                    <a:pt x="176708" y="229774"/>
                    <a:pt x="178468" y="225667"/>
                    <a:pt x="184923" y="220972"/>
                  </a:cubicBezTo>
                  <a:cubicBezTo>
                    <a:pt x="211330" y="201901"/>
                    <a:pt x="225120" y="213637"/>
                    <a:pt x="241844" y="238870"/>
                  </a:cubicBezTo>
                  <a:cubicBezTo>
                    <a:pt x="243311" y="229481"/>
                    <a:pt x="235976" y="224200"/>
                    <a:pt x="233922" y="217451"/>
                  </a:cubicBezTo>
                  <a:cubicBezTo>
                    <a:pt x="232455" y="213050"/>
                    <a:pt x="227761" y="208943"/>
                    <a:pt x="232749" y="204248"/>
                  </a:cubicBezTo>
                  <a:cubicBezTo>
                    <a:pt x="238323" y="199260"/>
                    <a:pt x="242724" y="203955"/>
                    <a:pt x="247125" y="206595"/>
                  </a:cubicBezTo>
                  <a:cubicBezTo>
                    <a:pt x="261502" y="215691"/>
                    <a:pt x="271772" y="228601"/>
                    <a:pt x="282041" y="241804"/>
                  </a:cubicBezTo>
                  <a:cubicBezTo>
                    <a:pt x="294070" y="257061"/>
                    <a:pt x="306100" y="272318"/>
                    <a:pt x="319890" y="289923"/>
                  </a:cubicBezTo>
                  <a:cubicBezTo>
                    <a:pt x="322237" y="279654"/>
                    <a:pt x="323704" y="272025"/>
                    <a:pt x="325465" y="264396"/>
                  </a:cubicBezTo>
                  <a:cubicBezTo>
                    <a:pt x="327519" y="256181"/>
                    <a:pt x="332213" y="251193"/>
                    <a:pt x="341015" y="252367"/>
                  </a:cubicBezTo>
                  <a:cubicBezTo>
                    <a:pt x="350111" y="253540"/>
                    <a:pt x="348644" y="261169"/>
                    <a:pt x="348644" y="267330"/>
                  </a:cubicBezTo>
                  <a:cubicBezTo>
                    <a:pt x="348350" y="284935"/>
                    <a:pt x="347177" y="302539"/>
                    <a:pt x="347177" y="320144"/>
                  </a:cubicBezTo>
                  <a:cubicBezTo>
                    <a:pt x="346883" y="339215"/>
                    <a:pt x="351285" y="344203"/>
                    <a:pt x="370063" y="345670"/>
                  </a:cubicBezTo>
                  <a:cubicBezTo>
                    <a:pt x="420235" y="349778"/>
                    <a:pt x="470407" y="353298"/>
                    <a:pt x="520580" y="356819"/>
                  </a:cubicBezTo>
                  <a:cubicBezTo>
                    <a:pt x="529969" y="357406"/>
                    <a:pt x="539064" y="358580"/>
                    <a:pt x="547280" y="363861"/>
                  </a:cubicBezTo>
                  <a:cubicBezTo>
                    <a:pt x="576914" y="383226"/>
                    <a:pt x="611242" y="382346"/>
                    <a:pt x="644104" y="388507"/>
                  </a:cubicBezTo>
                  <a:cubicBezTo>
                    <a:pt x="646451" y="388801"/>
                    <a:pt x="649679" y="389387"/>
                    <a:pt x="650852" y="386747"/>
                  </a:cubicBezTo>
                  <a:cubicBezTo>
                    <a:pt x="657601" y="372076"/>
                    <a:pt x="671391" y="374717"/>
                    <a:pt x="682540" y="375010"/>
                  </a:cubicBezTo>
                  <a:cubicBezTo>
                    <a:pt x="720976" y="375891"/>
                    <a:pt x="759706" y="369142"/>
                    <a:pt x="797849" y="379118"/>
                  </a:cubicBezTo>
                  <a:cubicBezTo>
                    <a:pt x="803130" y="380585"/>
                    <a:pt x="811345" y="381465"/>
                    <a:pt x="813693" y="375304"/>
                  </a:cubicBezTo>
                  <a:cubicBezTo>
                    <a:pt x="816920" y="367382"/>
                    <a:pt x="818681" y="355059"/>
                    <a:pt x="813399" y="350071"/>
                  </a:cubicBezTo>
                  <a:cubicBezTo>
                    <a:pt x="803130" y="340389"/>
                    <a:pt x="807238" y="328359"/>
                    <a:pt x="803130" y="318090"/>
                  </a:cubicBezTo>
                  <a:cubicBezTo>
                    <a:pt x="801956" y="314862"/>
                    <a:pt x="804597" y="308407"/>
                    <a:pt x="796675" y="312222"/>
                  </a:cubicBezTo>
                  <a:cubicBezTo>
                    <a:pt x="793741" y="313689"/>
                    <a:pt x="792274" y="309581"/>
                    <a:pt x="791100" y="306647"/>
                  </a:cubicBezTo>
                  <a:cubicBezTo>
                    <a:pt x="772322" y="261462"/>
                    <a:pt x="779951" y="208943"/>
                    <a:pt x="816920" y="178722"/>
                  </a:cubicBezTo>
                  <a:cubicBezTo>
                    <a:pt x="842446" y="157597"/>
                    <a:pt x="875014" y="145274"/>
                    <a:pt x="910810" y="154076"/>
                  </a:cubicBezTo>
                  <a:cubicBezTo>
                    <a:pt x="941031" y="161704"/>
                    <a:pt x="971545" y="168746"/>
                    <a:pt x="1001766" y="176375"/>
                  </a:cubicBezTo>
                  <a:cubicBezTo>
                    <a:pt x="1005287" y="177255"/>
                    <a:pt x="1011155" y="176668"/>
                    <a:pt x="1011155" y="181656"/>
                  </a:cubicBezTo>
                  <a:cubicBezTo>
                    <a:pt x="1011155" y="187231"/>
                    <a:pt x="1004993" y="186644"/>
                    <a:pt x="1000886" y="187817"/>
                  </a:cubicBezTo>
                  <a:cubicBezTo>
                    <a:pt x="1000005" y="188111"/>
                    <a:pt x="998832" y="188111"/>
                    <a:pt x="997952" y="188404"/>
                  </a:cubicBezTo>
                  <a:cubicBezTo>
                    <a:pt x="992083" y="190165"/>
                    <a:pt x="981814" y="186937"/>
                    <a:pt x="980641" y="192219"/>
                  </a:cubicBezTo>
                  <a:cubicBezTo>
                    <a:pt x="978880" y="200140"/>
                    <a:pt x="989149" y="202781"/>
                    <a:pt x="994724" y="206595"/>
                  </a:cubicBezTo>
                  <a:cubicBezTo>
                    <a:pt x="1007341" y="215691"/>
                    <a:pt x="1015849" y="226547"/>
                    <a:pt x="1017903" y="242391"/>
                  </a:cubicBezTo>
                  <a:cubicBezTo>
                    <a:pt x="1018197" y="245912"/>
                    <a:pt x="1019957" y="249726"/>
                    <a:pt x="1016730" y="252073"/>
                  </a:cubicBezTo>
                  <a:cubicBezTo>
                    <a:pt x="1012329" y="255301"/>
                    <a:pt x="1009981" y="250313"/>
                    <a:pt x="1006754" y="248552"/>
                  </a:cubicBezTo>
                  <a:cubicBezTo>
                    <a:pt x="1004113" y="246792"/>
                    <a:pt x="1002646" y="242978"/>
                    <a:pt x="997658" y="243271"/>
                  </a:cubicBezTo>
                  <a:cubicBezTo>
                    <a:pt x="995017" y="251780"/>
                    <a:pt x="993257" y="260876"/>
                    <a:pt x="993844" y="269971"/>
                  </a:cubicBezTo>
                  <a:cubicBezTo>
                    <a:pt x="994431" y="284935"/>
                    <a:pt x="993844" y="299018"/>
                    <a:pt x="984748" y="311635"/>
                  </a:cubicBezTo>
                  <a:cubicBezTo>
                    <a:pt x="979760" y="318383"/>
                    <a:pt x="981814" y="325718"/>
                    <a:pt x="985628" y="332467"/>
                  </a:cubicBezTo>
                  <a:cubicBezTo>
                    <a:pt x="990616" y="341269"/>
                    <a:pt x="990323" y="348017"/>
                    <a:pt x="980641" y="353005"/>
                  </a:cubicBezTo>
                  <a:cubicBezTo>
                    <a:pt x="973012" y="357113"/>
                    <a:pt x="968024" y="362981"/>
                    <a:pt x="966264" y="372076"/>
                  </a:cubicBezTo>
                  <a:cubicBezTo>
                    <a:pt x="964797" y="381172"/>
                    <a:pt x="955995" y="384399"/>
                    <a:pt x="946605" y="389681"/>
                  </a:cubicBezTo>
                  <a:cubicBezTo>
                    <a:pt x="956875" y="393202"/>
                    <a:pt x="964797" y="392615"/>
                    <a:pt x="972425" y="391148"/>
                  </a:cubicBezTo>
                  <a:cubicBezTo>
                    <a:pt x="994431" y="386747"/>
                    <a:pt x="1016436" y="382932"/>
                    <a:pt x="1037268" y="373543"/>
                  </a:cubicBezTo>
                  <a:cubicBezTo>
                    <a:pt x="1041962" y="371490"/>
                    <a:pt x="1048124" y="369436"/>
                    <a:pt x="1052819" y="370316"/>
                  </a:cubicBezTo>
                  <a:cubicBezTo>
                    <a:pt x="1076878" y="375304"/>
                    <a:pt x="1097710" y="365328"/>
                    <a:pt x="1119128" y="357113"/>
                  </a:cubicBezTo>
                  <a:cubicBezTo>
                    <a:pt x="1174875" y="335401"/>
                    <a:pt x="1216539" y="299605"/>
                    <a:pt x="1241479" y="244151"/>
                  </a:cubicBezTo>
                  <a:cubicBezTo>
                    <a:pt x="1257909" y="207769"/>
                    <a:pt x="1275514" y="171680"/>
                    <a:pt x="1290184" y="134418"/>
                  </a:cubicBezTo>
                  <a:cubicBezTo>
                    <a:pt x="1295759" y="120041"/>
                    <a:pt x="1296052" y="108598"/>
                    <a:pt x="1281088" y="97448"/>
                  </a:cubicBezTo>
                  <a:cubicBezTo>
                    <a:pt x="1260550" y="82485"/>
                    <a:pt x="1266711" y="36713"/>
                    <a:pt x="1289891" y="21750"/>
                  </a:cubicBezTo>
                  <a:cubicBezTo>
                    <a:pt x="1303974" y="12654"/>
                    <a:pt x="1319525" y="7079"/>
                    <a:pt x="1335369" y="2091"/>
                  </a:cubicBezTo>
                  <a:cubicBezTo>
                    <a:pt x="1340943" y="331"/>
                    <a:pt x="1348278" y="-2603"/>
                    <a:pt x="1352386" y="4732"/>
                  </a:cubicBezTo>
                  <a:cubicBezTo>
                    <a:pt x="1356200" y="11480"/>
                    <a:pt x="1356200" y="18816"/>
                    <a:pt x="1351506" y="25564"/>
                  </a:cubicBezTo>
                  <a:cubicBezTo>
                    <a:pt x="1349158" y="29085"/>
                    <a:pt x="1345638" y="31432"/>
                    <a:pt x="1347985" y="37007"/>
                  </a:cubicBezTo>
                  <a:cubicBezTo>
                    <a:pt x="1362949" y="69281"/>
                    <a:pt x="1356494" y="101263"/>
                    <a:pt x="1349158" y="134124"/>
                  </a:cubicBezTo>
                  <a:cubicBezTo>
                    <a:pt x="1339183" y="179895"/>
                    <a:pt x="1328620" y="225373"/>
                    <a:pt x="1316004" y="270558"/>
                  </a:cubicBezTo>
                  <a:cubicBezTo>
                    <a:pt x="1299866" y="326892"/>
                    <a:pt x="1266125" y="367969"/>
                    <a:pt x="1214192" y="394669"/>
                  </a:cubicBezTo>
                  <a:cubicBezTo>
                    <a:pt x="1195120" y="404351"/>
                    <a:pt x="1176342" y="414914"/>
                    <a:pt x="1156978" y="424303"/>
                  </a:cubicBezTo>
                  <a:cubicBezTo>
                    <a:pt x="1142894" y="431344"/>
                    <a:pt x="1133799" y="441614"/>
                    <a:pt x="1130864" y="457458"/>
                  </a:cubicBezTo>
                  <a:cubicBezTo>
                    <a:pt x="1127637" y="476822"/>
                    <a:pt x="1116194" y="490612"/>
                    <a:pt x="1100644" y="502349"/>
                  </a:cubicBezTo>
                  <a:cubicBezTo>
                    <a:pt x="1068076" y="527288"/>
                    <a:pt x="1032867" y="548707"/>
                    <a:pt x="1001472" y="575113"/>
                  </a:cubicBezTo>
                  <a:cubicBezTo>
                    <a:pt x="988563" y="585969"/>
                    <a:pt x="980054" y="598879"/>
                    <a:pt x="975653" y="615017"/>
                  </a:cubicBezTo>
                  <a:cubicBezTo>
                    <a:pt x="962449" y="661962"/>
                    <a:pt x="952767" y="709787"/>
                    <a:pt x="931935" y="754385"/>
                  </a:cubicBezTo>
                  <a:cubicBezTo>
                    <a:pt x="917852" y="784605"/>
                    <a:pt x="900247" y="812772"/>
                    <a:pt x="884110" y="841526"/>
                  </a:cubicBezTo>
                  <a:cubicBezTo>
                    <a:pt x="879415" y="850035"/>
                    <a:pt x="875014" y="858837"/>
                    <a:pt x="870613" y="867346"/>
                  </a:cubicBezTo>
                  <a:cubicBezTo>
                    <a:pt x="866799" y="874974"/>
                    <a:pt x="868560" y="880549"/>
                    <a:pt x="877362" y="879962"/>
                  </a:cubicBezTo>
                  <a:cubicBezTo>
                    <a:pt x="941031" y="876441"/>
                    <a:pt x="995604" y="910183"/>
                    <a:pt x="1054872" y="924560"/>
                  </a:cubicBezTo>
                  <a:cubicBezTo>
                    <a:pt x="1071010" y="928374"/>
                    <a:pt x="1087147" y="933656"/>
                    <a:pt x="1103871" y="928961"/>
                  </a:cubicBezTo>
                  <a:cubicBezTo>
                    <a:pt x="1144655" y="917812"/>
                    <a:pt x="1203042" y="965343"/>
                    <a:pt x="1207444" y="1017276"/>
                  </a:cubicBezTo>
                  <a:cubicBezTo>
                    <a:pt x="1214192" y="1095909"/>
                    <a:pt x="1249107" y="1165153"/>
                    <a:pt x="1281382" y="1234984"/>
                  </a:cubicBezTo>
                  <a:cubicBezTo>
                    <a:pt x="1291651" y="1256989"/>
                    <a:pt x="1315417" y="1266965"/>
                    <a:pt x="1329207" y="1286036"/>
                  </a:cubicBezTo>
                  <a:cubicBezTo>
                    <a:pt x="1333021" y="1291611"/>
                    <a:pt x="1338303" y="1296305"/>
                    <a:pt x="1342117" y="1301880"/>
                  </a:cubicBezTo>
                  <a:cubicBezTo>
                    <a:pt x="1349158" y="1313030"/>
                    <a:pt x="1347105" y="1319484"/>
                    <a:pt x="1335369" y="1325059"/>
                  </a:cubicBezTo>
                  <a:cubicBezTo>
                    <a:pt x="1331848" y="1326820"/>
                    <a:pt x="1327740" y="1327406"/>
                    <a:pt x="1324512" y="1329460"/>
                  </a:cubicBezTo>
                  <a:cubicBezTo>
                    <a:pt x="1320405" y="1331808"/>
                    <a:pt x="1311896" y="1330341"/>
                    <a:pt x="1313950" y="1338556"/>
                  </a:cubicBezTo>
                  <a:cubicBezTo>
                    <a:pt x="1315710" y="1345304"/>
                    <a:pt x="1321285" y="1349999"/>
                    <a:pt x="1328620" y="1351172"/>
                  </a:cubicBezTo>
                  <a:cubicBezTo>
                    <a:pt x="1334195" y="1352053"/>
                    <a:pt x="1339183" y="1351759"/>
                    <a:pt x="1339770" y="1343837"/>
                  </a:cubicBezTo>
                  <a:cubicBezTo>
                    <a:pt x="1340356" y="1335328"/>
                    <a:pt x="1348278" y="1335035"/>
                    <a:pt x="1354147" y="1334448"/>
                  </a:cubicBezTo>
                  <a:cubicBezTo>
                    <a:pt x="1378793" y="1331221"/>
                    <a:pt x="1396984" y="1317137"/>
                    <a:pt x="1413708" y="1299826"/>
                  </a:cubicBezTo>
                  <a:cubicBezTo>
                    <a:pt x="1427205" y="1285743"/>
                    <a:pt x="1424857" y="1268432"/>
                    <a:pt x="1424271" y="1251414"/>
                  </a:cubicBezTo>
                  <a:cubicBezTo>
                    <a:pt x="1423684" y="1229115"/>
                    <a:pt x="1436300" y="1219433"/>
                    <a:pt x="1457425" y="1225008"/>
                  </a:cubicBezTo>
                  <a:cubicBezTo>
                    <a:pt x="1465934" y="1227355"/>
                    <a:pt x="1470629" y="1233223"/>
                    <a:pt x="1473856" y="1240558"/>
                  </a:cubicBezTo>
                  <a:cubicBezTo>
                    <a:pt x="1480018" y="1254348"/>
                    <a:pt x="1482952" y="1269019"/>
                    <a:pt x="1479431" y="1283396"/>
                  </a:cubicBezTo>
                  <a:cubicBezTo>
                    <a:pt x="1469749" y="1323886"/>
                    <a:pt x="1459186" y="1364082"/>
                    <a:pt x="1428378" y="1394890"/>
                  </a:cubicBezTo>
                  <a:cubicBezTo>
                    <a:pt x="1412828" y="1410440"/>
                    <a:pt x="1407840" y="1431272"/>
                    <a:pt x="1401385" y="1450930"/>
                  </a:cubicBezTo>
                  <a:cubicBezTo>
                    <a:pt x="1396984" y="1464427"/>
                    <a:pt x="1392583" y="1477924"/>
                    <a:pt x="1385834" y="1490247"/>
                  </a:cubicBezTo>
                  <a:cubicBezTo>
                    <a:pt x="1378793" y="1503157"/>
                    <a:pt x="1368230" y="1507264"/>
                    <a:pt x="1353853" y="1504037"/>
                  </a:cubicBezTo>
                  <a:cubicBezTo>
                    <a:pt x="1318938" y="1495822"/>
                    <a:pt x="1294585" y="1467068"/>
                    <a:pt x="1289304" y="1432152"/>
                  </a:cubicBezTo>
                  <a:cubicBezTo>
                    <a:pt x="1285196" y="1404279"/>
                    <a:pt x="1267592" y="1382567"/>
                    <a:pt x="1247934" y="1363202"/>
                  </a:cubicBezTo>
                  <a:cubicBezTo>
                    <a:pt x="1241479" y="1356747"/>
                    <a:pt x="1233557" y="1360268"/>
                    <a:pt x="1225928" y="1362615"/>
                  </a:cubicBezTo>
                  <a:cubicBezTo>
                    <a:pt x="1206270" y="1368777"/>
                    <a:pt x="1200989" y="1365549"/>
                    <a:pt x="1196001" y="1345304"/>
                  </a:cubicBezTo>
                  <a:cubicBezTo>
                    <a:pt x="1192773" y="1332688"/>
                    <a:pt x="1189839" y="1319778"/>
                    <a:pt x="1187198" y="1306868"/>
                  </a:cubicBezTo>
                  <a:cubicBezTo>
                    <a:pt x="1181037" y="1275767"/>
                    <a:pt x="1169007" y="1247013"/>
                    <a:pt x="1148175" y="1222661"/>
                  </a:cubicBezTo>
                  <a:cubicBezTo>
                    <a:pt x="1123823" y="1194200"/>
                    <a:pt x="1108272" y="1161926"/>
                    <a:pt x="1099177" y="1125837"/>
                  </a:cubicBezTo>
                  <a:cubicBezTo>
                    <a:pt x="1091842" y="1096789"/>
                    <a:pt x="1086560" y="1093855"/>
                    <a:pt x="1057220" y="1094736"/>
                  </a:cubicBezTo>
                  <a:cubicBezTo>
                    <a:pt x="1048417" y="1095029"/>
                    <a:pt x="1039615" y="1094149"/>
                    <a:pt x="1031106" y="1091508"/>
                  </a:cubicBezTo>
                  <a:cubicBezTo>
                    <a:pt x="1022598" y="1088867"/>
                    <a:pt x="1014382" y="1086814"/>
                    <a:pt x="1005874" y="1092388"/>
                  </a:cubicBezTo>
                  <a:cubicBezTo>
                    <a:pt x="1001179" y="1095322"/>
                    <a:pt x="994724" y="1095616"/>
                    <a:pt x="991497" y="1090041"/>
                  </a:cubicBezTo>
                  <a:cubicBezTo>
                    <a:pt x="986215" y="1080945"/>
                    <a:pt x="978293" y="1081532"/>
                    <a:pt x="969785" y="1081826"/>
                  </a:cubicBezTo>
                  <a:cubicBezTo>
                    <a:pt x="916091" y="1084760"/>
                    <a:pt x="862398" y="1087694"/>
                    <a:pt x="808705" y="1090334"/>
                  </a:cubicBezTo>
                  <a:cubicBezTo>
                    <a:pt x="801369" y="1090628"/>
                    <a:pt x="797262" y="1094736"/>
                    <a:pt x="793154" y="1099430"/>
                  </a:cubicBezTo>
                  <a:cubicBezTo>
                    <a:pt x="742982" y="1156938"/>
                    <a:pt x="692516" y="1213858"/>
                    <a:pt x="642930" y="1271953"/>
                  </a:cubicBezTo>
                  <a:cubicBezTo>
                    <a:pt x="610656" y="1310096"/>
                    <a:pt x="572806" y="1340610"/>
                    <a:pt x="529676" y="1365843"/>
                  </a:cubicBezTo>
                  <a:cubicBezTo>
                    <a:pt x="429331" y="1424230"/>
                    <a:pt x="328399" y="1481738"/>
                    <a:pt x="226000" y="1536898"/>
                  </a:cubicBezTo>
                  <a:cubicBezTo>
                    <a:pt x="218078" y="1541300"/>
                    <a:pt x="210450" y="1547461"/>
                    <a:pt x="200767" y="1539833"/>
                  </a:cubicBezTo>
                  <a:cubicBezTo>
                    <a:pt x="197246" y="1537192"/>
                    <a:pt x="193139" y="1541006"/>
                    <a:pt x="190205" y="1543060"/>
                  </a:cubicBezTo>
                  <a:cubicBezTo>
                    <a:pt x="169666" y="1557730"/>
                    <a:pt x="149128" y="1572694"/>
                    <a:pt x="128589" y="1587658"/>
                  </a:cubicBezTo>
                  <a:cubicBezTo>
                    <a:pt x="126242" y="1589418"/>
                    <a:pt x="122428" y="1592939"/>
                    <a:pt x="122721" y="1593526"/>
                  </a:cubicBezTo>
                  <a:cubicBezTo>
                    <a:pt x="129176" y="1606142"/>
                    <a:pt x="120374" y="1615825"/>
                    <a:pt x="118027" y="1626974"/>
                  </a:cubicBezTo>
                  <a:cubicBezTo>
                    <a:pt x="114799" y="1642525"/>
                    <a:pt x="110398" y="1651033"/>
                    <a:pt x="93381" y="1653381"/>
                  </a:cubicBezTo>
                  <a:cubicBezTo>
                    <a:pt x="87513" y="1654261"/>
                    <a:pt x="86926" y="1658662"/>
                    <a:pt x="85165" y="1662476"/>
                  </a:cubicBezTo>
                  <a:cubicBezTo>
                    <a:pt x="73722" y="1688883"/>
                    <a:pt x="69028" y="1716463"/>
                    <a:pt x="72842" y="1745510"/>
                  </a:cubicBezTo>
                  <a:cubicBezTo>
                    <a:pt x="74016" y="1753432"/>
                    <a:pt x="76657" y="1763114"/>
                    <a:pt x="65507" y="1766635"/>
                  </a:cubicBezTo>
                  <a:cubicBezTo>
                    <a:pt x="55531" y="1769863"/>
                    <a:pt x="47316" y="1766049"/>
                    <a:pt x="40861" y="1757833"/>
                  </a:cubicBezTo>
                  <a:cubicBezTo>
                    <a:pt x="30005" y="1743750"/>
                    <a:pt x="21496" y="1728493"/>
                    <a:pt x="12401" y="1713529"/>
                  </a:cubicBezTo>
                  <a:cubicBezTo>
                    <a:pt x="-509" y="1692110"/>
                    <a:pt x="-4910" y="1670692"/>
                    <a:pt x="6826" y="1646926"/>
                  </a:cubicBezTo>
                  <a:cubicBezTo>
                    <a:pt x="17095" y="1626094"/>
                    <a:pt x="10934" y="1603795"/>
                    <a:pt x="9173" y="1581790"/>
                  </a:cubicBezTo>
                  <a:cubicBezTo>
                    <a:pt x="7999" y="1566826"/>
                    <a:pt x="5359" y="1551862"/>
                    <a:pt x="3892" y="1536605"/>
                  </a:cubicBezTo>
                  <a:cubicBezTo>
                    <a:pt x="2131" y="1519587"/>
                    <a:pt x="5359" y="1514893"/>
                    <a:pt x="22376" y="1511079"/>
                  </a:cubicBezTo>
                  <a:cubicBezTo>
                    <a:pt x="35873" y="1508145"/>
                    <a:pt x="49663" y="1507264"/>
                    <a:pt x="63160" y="1508438"/>
                  </a:cubicBezTo>
                  <a:cubicBezTo>
                    <a:pt x="95141" y="1511372"/>
                    <a:pt x="118907" y="1493474"/>
                    <a:pt x="142966" y="1477337"/>
                  </a:cubicBezTo>
                  <a:cubicBezTo>
                    <a:pt x="150888" y="1472056"/>
                    <a:pt x="147074" y="1464134"/>
                    <a:pt x="143260" y="1457679"/>
                  </a:cubicBezTo>
                  <a:cubicBezTo>
                    <a:pt x="137685" y="1447410"/>
                    <a:pt x="132110" y="1437140"/>
                    <a:pt x="132110" y="1424817"/>
                  </a:cubicBezTo>
                  <a:cubicBezTo>
                    <a:pt x="132110" y="1414255"/>
                    <a:pt x="135338" y="1406920"/>
                    <a:pt x="145900" y="1403692"/>
                  </a:cubicBezTo>
                  <a:cubicBezTo>
                    <a:pt x="164678" y="1397824"/>
                    <a:pt x="183163" y="1391956"/>
                    <a:pt x="203114" y="1394596"/>
                  </a:cubicBezTo>
                  <a:cubicBezTo>
                    <a:pt x="234509" y="1398411"/>
                    <a:pt x="262089" y="1391956"/>
                    <a:pt x="288202" y="1372298"/>
                  </a:cubicBezTo>
                  <a:cubicBezTo>
                    <a:pt x="336028" y="1336502"/>
                    <a:pt x="385907" y="1303934"/>
                    <a:pt x="428744" y="1262270"/>
                  </a:cubicBezTo>
                  <a:cubicBezTo>
                    <a:pt x="434319" y="1256989"/>
                    <a:pt x="442827" y="1252588"/>
                    <a:pt x="436079" y="1242025"/>
                  </a:cubicBezTo>
                  <a:cubicBezTo>
                    <a:pt x="433732" y="1238505"/>
                    <a:pt x="438133" y="1234690"/>
                    <a:pt x="440187" y="1231756"/>
                  </a:cubicBezTo>
                  <a:cubicBezTo>
                    <a:pt x="462485" y="1199188"/>
                    <a:pt x="486545" y="1167500"/>
                    <a:pt x="513245" y="1138160"/>
                  </a:cubicBezTo>
                  <a:cubicBezTo>
                    <a:pt x="525861" y="1124076"/>
                    <a:pt x="541705" y="1114100"/>
                    <a:pt x="559603" y="1108526"/>
                  </a:cubicBezTo>
                  <a:cubicBezTo>
                    <a:pt x="581902" y="1101484"/>
                    <a:pt x="595692" y="1085640"/>
                    <a:pt x="595692" y="1063634"/>
                  </a:cubicBezTo>
                  <a:cubicBezTo>
                    <a:pt x="595398" y="1004073"/>
                    <a:pt x="611829" y="948326"/>
                    <a:pt x="627967" y="892285"/>
                  </a:cubicBezTo>
                  <a:cubicBezTo>
                    <a:pt x="629727" y="886711"/>
                    <a:pt x="628260" y="884070"/>
                    <a:pt x="622979" y="882896"/>
                  </a:cubicBezTo>
                  <a:cubicBezTo>
                    <a:pt x="612709" y="880256"/>
                    <a:pt x="614176" y="874094"/>
                    <a:pt x="619164" y="867933"/>
                  </a:cubicBezTo>
                  <a:cubicBezTo>
                    <a:pt x="625033" y="860304"/>
                    <a:pt x="631194" y="852382"/>
                    <a:pt x="637649" y="845047"/>
                  </a:cubicBezTo>
                  <a:cubicBezTo>
                    <a:pt x="680486" y="797222"/>
                    <a:pt x="701025" y="741768"/>
                    <a:pt x="696330" y="677219"/>
                  </a:cubicBezTo>
                  <a:cubicBezTo>
                    <a:pt x="693983" y="644651"/>
                    <a:pt x="693103" y="612083"/>
                    <a:pt x="685474" y="579808"/>
                  </a:cubicBezTo>
                  <a:cubicBezTo>
                    <a:pt x="680780" y="559269"/>
                    <a:pt x="669337" y="545773"/>
                    <a:pt x="649972" y="538731"/>
                  </a:cubicBezTo>
                  <a:cubicBezTo>
                    <a:pt x="635302" y="533450"/>
                    <a:pt x="620338" y="528755"/>
                    <a:pt x="605668" y="523767"/>
                  </a:cubicBezTo>
                  <a:cubicBezTo>
                    <a:pt x="589530" y="518193"/>
                    <a:pt x="586890" y="512031"/>
                    <a:pt x="593051" y="495894"/>
                  </a:cubicBezTo>
                  <a:cubicBezTo>
                    <a:pt x="593638" y="494133"/>
                    <a:pt x="594518" y="492373"/>
                    <a:pt x="595398" y="490612"/>
                  </a:cubicBezTo>
                  <a:cubicBezTo>
                    <a:pt x="606841" y="466553"/>
                    <a:pt x="606254" y="466847"/>
                    <a:pt x="582195" y="456284"/>
                  </a:cubicBezTo>
                  <a:cubicBezTo>
                    <a:pt x="555789" y="444841"/>
                    <a:pt x="527915" y="445721"/>
                    <a:pt x="500335" y="443374"/>
                  </a:cubicBezTo>
                  <a:cubicBezTo>
                    <a:pt x="448402" y="438973"/>
                    <a:pt x="399990" y="419315"/>
                    <a:pt x="350111" y="405818"/>
                  </a:cubicBezTo>
                  <a:cubicBezTo>
                    <a:pt x="280280" y="386747"/>
                    <a:pt x="228641" y="343323"/>
                    <a:pt x="188738" y="284348"/>
                  </a:cubicBezTo>
                  <a:cubicBezTo>
                    <a:pt x="187858" y="283174"/>
                    <a:pt x="186977" y="282001"/>
                    <a:pt x="186390" y="280534"/>
                  </a:cubicBezTo>
                  <a:cubicBezTo>
                    <a:pt x="184043" y="275546"/>
                    <a:pt x="177588" y="270851"/>
                    <a:pt x="181696" y="264983"/>
                  </a:cubicBezTo>
                  <a:cubicBezTo>
                    <a:pt x="186684" y="259115"/>
                    <a:pt x="192552" y="266157"/>
                    <a:pt x="199887" y="264103"/>
                  </a:cubicBezTo>
                  <a:close/>
                </a:path>
              </a:pathLst>
            </a:custGeom>
            <a:solidFill>
              <a:schemeClr val="accent6"/>
            </a:solidFill>
            <a:ln w="29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6671AAF-6F7B-4CE5-8EFF-2775C45B32B8}"/>
                </a:ext>
              </a:extLst>
            </p:cNvPr>
            <p:cNvGrpSpPr/>
            <p:nvPr/>
          </p:nvGrpSpPr>
          <p:grpSpPr>
            <a:xfrm>
              <a:off x="4467170" y="3865244"/>
              <a:ext cx="335468" cy="799486"/>
              <a:chOff x="4467170" y="3865244"/>
              <a:chExt cx="335468" cy="799486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5EFAED8-F2AA-4C85-8321-771137F6B81D}"/>
                  </a:ext>
                </a:extLst>
              </p:cNvPr>
              <p:cNvSpPr/>
              <p:nvPr/>
            </p:nvSpPr>
            <p:spPr>
              <a:xfrm>
                <a:off x="4555505" y="3865244"/>
                <a:ext cx="112086" cy="77294"/>
              </a:xfrm>
              <a:custGeom>
                <a:avLst/>
                <a:gdLst>
                  <a:gd name="connsiteX0" fmla="*/ 31966 w 51790"/>
                  <a:gd name="connsiteY0" fmla="*/ 84 h 35714"/>
                  <a:gd name="connsiteX1" fmla="*/ 51331 w 51790"/>
                  <a:gd name="connsiteY1" fmla="*/ 12113 h 35714"/>
                  <a:gd name="connsiteX2" fmla="*/ 39301 w 51790"/>
                  <a:gd name="connsiteY2" fmla="*/ 29131 h 35714"/>
                  <a:gd name="connsiteX3" fmla="*/ 31379 w 51790"/>
                  <a:gd name="connsiteY3" fmla="*/ 32652 h 35714"/>
                  <a:gd name="connsiteX4" fmla="*/ 572 w 51790"/>
                  <a:gd name="connsiteY4" fmla="*/ 16514 h 35714"/>
                  <a:gd name="connsiteX5" fmla="*/ 7027 w 51790"/>
                  <a:gd name="connsiteY5" fmla="*/ 4191 h 35714"/>
                  <a:gd name="connsiteX6" fmla="*/ 31966 w 51790"/>
                  <a:gd name="connsiteY6" fmla="*/ 84 h 35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790" h="35714">
                    <a:moveTo>
                      <a:pt x="31966" y="84"/>
                    </a:moveTo>
                    <a:cubicBezTo>
                      <a:pt x="41942" y="-503"/>
                      <a:pt x="48984" y="1844"/>
                      <a:pt x="51331" y="12113"/>
                    </a:cubicBezTo>
                    <a:cubicBezTo>
                      <a:pt x="53678" y="22382"/>
                      <a:pt x="46637" y="25903"/>
                      <a:pt x="39301" y="29131"/>
                    </a:cubicBezTo>
                    <a:cubicBezTo>
                      <a:pt x="36661" y="30304"/>
                      <a:pt x="34020" y="31478"/>
                      <a:pt x="31379" y="32652"/>
                    </a:cubicBezTo>
                    <a:cubicBezTo>
                      <a:pt x="14362" y="39693"/>
                      <a:pt x="5853" y="34705"/>
                      <a:pt x="572" y="16514"/>
                    </a:cubicBezTo>
                    <a:cubicBezTo>
                      <a:pt x="-1189" y="9766"/>
                      <a:pt x="1159" y="6539"/>
                      <a:pt x="7027" y="4191"/>
                    </a:cubicBezTo>
                    <a:cubicBezTo>
                      <a:pt x="15242" y="670"/>
                      <a:pt x="24044" y="1257"/>
                      <a:pt x="31966" y="84"/>
                    </a:cubicBezTo>
                    <a:close/>
                  </a:path>
                </a:pathLst>
              </a:custGeom>
              <a:solidFill>
                <a:srgbClr val="030303"/>
              </a:solidFill>
              <a:ln w="29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84A7B46-AAC3-4EF6-AC9C-A4853B734342}"/>
                  </a:ext>
                </a:extLst>
              </p:cNvPr>
              <p:cNvSpPr/>
              <p:nvPr/>
            </p:nvSpPr>
            <p:spPr>
              <a:xfrm>
                <a:off x="4716765" y="4567735"/>
                <a:ext cx="85873" cy="96995"/>
              </a:xfrm>
              <a:custGeom>
                <a:avLst/>
                <a:gdLst>
                  <a:gd name="connsiteX0" fmla="*/ 0 w 39678"/>
                  <a:gd name="connsiteY0" fmla="*/ 0 h 44817"/>
                  <a:gd name="connsiteX1" fmla="*/ 25820 w 39678"/>
                  <a:gd name="connsiteY1" fmla="*/ 13790 h 44817"/>
                  <a:gd name="connsiteX2" fmla="*/ 37263 w 39678"/>
                  <a:gd name="connsiteY2" fmla="*/ 26700 h 44817"/>
                  <a:gd name="connsiteX3" fmla="*/ 36676 w 39678"/>
                  <a:gd name="connsiteY3" fmla="*/ 43131 h 44817"/>
                  <a:gd name="connsiteX4" fmla="*/ 21712 w 39678"/>
                  <a:gd name="connsiteY4" fmla="*/ 41077 h 44817"/>
                  <a:gd name="connsiteX5" fmla="*/ 0 w 39678"/>
                  <a:gd name="connsiteY5" fmla="*/ 0 h 44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678" h="44817">
                    <a:moveTo>
                      <a:pt x="0" y="0"/>
                    </a:moveTo>
                    <a:cubicBezTo>
                      <a:pt x="10563" y="5575"/>
                      <a:pt x="18191" y="9682"/>
                      <a:pt x="25820" y="13790"/>
                    </a:cubicBezTo>
                    <a:cubicBezTo>
                      <a:pt x="31101" y="16724"/>
                      <a:pt x="35209" y="20832"/>
                      <a:pt x="37263" y="26700"/>
                    </a:cubicBezTo>
                    <a:cubicBezTo>
                      <a:pt x="39023" y="32275"/>
                      <a:pt x="41957" y="38730"/>
                      <a:pt x="36676" y="43131"/>
                    </a:cubicBezTo>
                    <a:cubicBezTo>
                      <a:pt x="32275" y="46945"/>
                      <a:pt x="26700" y="43424"/>
                      <a:pt x="21712" y="41077"/>
                    </a:cubicBezTo>
                    <a:cubicBezTo>
                      <a:pt x="5868" y="33155"/>
                      <a:pt x="4108" y="17898"/>
                      <a:pt x="0" y="0"/>
                    </a:cubicBezTo>
                    <a:close/>
                  </a:path>
                </a:pathLst>
              </a:custGeom>
              <a:solidFill>
                <a:srgbClr val="050505"/>
              </a:solidFill>
              <a:ln w="29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248FF1E-AAB0-4439-962F-105735A99480}"/>
                  </a:ext>
                </a:extLst>
              </p:cNvPr>
              <p:cNvSpPr/>
              <p:nvPr/>
            </p:nvSpPr>
            <p:spPr>
              <a:xfrm>
                <a:off x="4509753" y="4520990"/>
                <a:ext cx="74478" cy="60153"/>
              </a:xfrm>
              <a:custGeom>
                <a:avLst/>
                <a:gdLst>
                  <a:gd name="connsiteX0" fmla="*/ 23472 w 34413"/>
                  <a:gd name="connsiteY0" fmla="*/ 180 h 27794"/>
                  <a:gd name="connsiteX1" fmla="*/ 34329 w 34413"/>
                  <a:gd name="connsiteY1" fmla="*/ 9862 h 27794"/>
                  <a:gd name="connsiteX2" fmla="*/ 16137 w 34413"/>
                  <a:gd name="connsiteY2" fmla="*/ 27760 h 27794"/>
                  <a:gd name="connsiteX3" fmla="*/ 0 w 34413"/>
                  <a:gd name="connsiteY3" fmla="*/ 15144 h 27794"/>
                  <a:gd name="connsiteX4" fmla="*/ 23472 w 34413"/>
                  <a:gd name="connsiteY4" fmla="*/ 180 h 27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3" h="27794">
                    <a:moveTo>
                      <a:pt x="23472" y="180"/>
                    </a:moveTo>
                    <a:cubicBezTo>
                      <a:pt x="29047" y="-407"/>
                      <a:pt x="35209" y="-113"/>
                      <a:pt x="34329" y="9862"/>
                    </a:cubicBezTo>
                    <a:cubicBezTo>
                      <a:pt x="33448" y="21305"/>
                      <a:pt x="29047" y="28347"/>
                      <a:pt x="16137" y="27760"/>
                    </a:cubicBezTo>
                    <a:cubicBezTo>
                      <a:pt x="7335" y="27467"/>
                      <a:pt x="0" y="25413"/>
                      <a:pt x="0" y="15144"/>
                    </a:cubicBezTo>
                    <a:cubicBezTo>
                      <a:pt x="293" y="473"/>
                      <a:pt x="11736" y="767"/>
                      <a:pt x="23472" y="180"/>
                    </a:cubicBezTo>
                    <a:close/>
                  </a:path>
                </a:pathLst>
              </a:custGeom>
              <a:solidFill>
                <a:srgbClr val="080808"/>
              </a:solidFill>
              <a:ln w="29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E3EA44F-90C4-4B6F-8E77-103865E2B674}"/>
                  </a:ext>
                </a:extLst>
              </p:cNvPr>
              <p:cNvSpPr/>
              <p:nvPr/>
            </p:nvSpPr>
            <p:spPr>
              <a:xfrm>
                <a:off x="4467170" y="4230549"/>
                <a:ext cx="61720" cy="78746"/>
              </a:xfrm>
              <a:custGeom>
                <a:avLst/>
                <a:gdLst>
                  <a:gd name="connsiteX0" fmla="*/ 10287 w 28518"/>
                  <a:gd name="connsiteY0" fmla="*/ 0 h 36385"/>
                  <a:gd name="connsiteX1" fmla="*/ 28478 w 28518"/>
                  <a:gd name="connsiteY1" fmla="*/ 24059 h 36385"/>
                  <a:gd name="connsiteX2" fmla="*/ 18209 w 28518"/>
                  <a:gd name="connsiteY2" fmla="*/ 36382 h 36385"/>
                  <a:gd name="connsiteX3" fmla="*/ 18 w 28518"/>
                  <a:gd name="connsiteY3" fmla="*/ 8215 h 36385"/>
                  <a:gd name="connsiteX4" fmla="*/ 10287 w 28518"/>
                  <a:gd name="connsiteY4" fmla="*/ 0 h 36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18" h="36385">
                    <a:moveTo>
                      <a:pt x="10287" y="0"/>
                    </a:moveTo>
                    <a:cubicBezTo>
                      <a:pt x="15568" y="293"/>
                      <a:pt x="29358" y="18191"/>
                      <a:pt x="28478" y="24059"/>
                    </a:cubicBezTo>
                    <a:cubicBezTo>
                      <a:pt x="27598" y="29927"/>
                      <a:pt x="25544" y="35796"/>
                      <a:pt x="18209" y="36382"/>
                    </a:cubicBezTo>
                    <a:cubicBezTo>
                      <a:pt x="13514" y="36676"/>
                      <a:pt x="-569" y="14377"/>
                      <a:pt x="18" y="8215"/>
                    </a:cubicBezTo>
                    <a:cubicBezTo>
                      <a:pt x="898" y="1467"/>
                      <a:pt x="5886" y="880"/>
                      <a:pt x="10287" y="0"/>
                    </a:cubicBezTo>
                    <a:close/>
                  </a:path>
                </a:pathLst>
              </a:custGeom>
              <a:solidFill>
                <a:srgbClr val="080808"/>
              </a:solidFill>
              <a:ln w="29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48AD0BF-4D8D-474F-A021-F4A7956CD1B4}"/>
              </a:ext>
            </a:extLst>
          </p:cNvPr>
          <p:cNvGrpSpPr/>
          <p:nvPr/>
        </p:nvGrpSpPr>
        <p:grpSpPr>
          <a:xfrm>
            <a:off x="273626" y="2217224"/>
            <a:ext cx="4369801" cy="4531043"/>
            <a:chOff x="1" y="-52"/>
            <a:chExt cx="6614001" cy="6858052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6B3201A-E404-477E-815F-A4DCD95153F8}"/>
                </a:ext>
              </a:extLst>
            </p:cNvPr>
            <p:cNvSpPr/>
            <p:nvPr/>
          </p:nvSpPr>
          <p:spPr>
            <a:xfrm>
              <a:off x="1082089" y="4021439"/>
              <a:ext cx="5531913" cy="2836561"/>
            </a:xfrm>
            <a:custGeom>
              <a:avLst/>
              <a:gdLst>
                <a:gd name="connsiteX0" fmla="*/ 5531509 w 5531913"/>
                <a:gd name="connsiteY0" fmla="*/ 2594695 h 2836561"/>
                <a:gd name="connsiteX1" fmla="*/ 5531509 w 5531913"/>
                <a:gd name="connsiteY1" fmla="*/ 2574427 h 2836561"/>
                <a:gd name="connsiteX2" fmla="*/ 5512862 w 5531913"/>
                <a:gd name="connsiteY2" fmla="*/ 2575643 h 2836561"/>
                <a:gd name="connsiteX3" fmla="*/ 3425269 w 5531913"/>
                <a:gd name="connsiteY3" fmla="*/ 2575643 h 2836561"/>
                <a:gd name="connsiteX4" fmla="*/ 3138276 w 5531913"/>
                <a:gd name="connsiteY4" fmla="*/ 2563888 h 2836561"/>
                <a:gd name="connsiteX5" fmla="*/ 2807099 w 5531913"/>
                <a:gd name="connsiteY5" fmla="*/ 2527811 h 2836561"/>
                <a:gd name="connsiteX6" fmla="*/ 2340532 w 5531913"/>
                <a:gd name="connsiteY6" fmla="*/ 2432957 h 2836561"/>
                <a:gd name="connsiteX7" fmla="*/ 2033676 w 5531913"/>
                <a:gd name="connsiteY7" fmla="*/ 2336077 h 2836561"/>
                <a:gd name="connsiteX8" fmla="*/ 1614536 w 5531913"/>
                <a:gd name="connsiteY8" fmla="*/ 2164205 h 2836561"/>
                <a:gd name="connsiteX9" fmla="*/ 1409020 w 5531913"/>
                <a:gd name="connsiteY9" fmla="*/ 2057191 h 2836561"/>
                <a:gd name="connsiteX10" fmla="*/ 1052305 w 5531913"/>
                <a:gd name="connsiteY10" fmla="*/ 1827353 h 2836561"/>
                <a:gd name="connsiteX11" fmla="*/ 821251 w 5531913"/>
                <a:gd name="connsiteY11" fmla="*/ 1639672 h 2836561"/>
                <a:gd name="connsiteX12" fmla="*/ 696806 w 5531913"/>
                <a:gd name="connsiteY12" fmla="*/ 1522119 h 2836561"/>
                <a:gd name="connsiteX13" fmla="*/ 623436 w 5531913"/>
                <a:gd name="connsiteY13" fmla="*/ 1445101 h 2836561"/>
                <a:gd name="connsiteX14" fmla="*/ 517232 w 5531913"/>
                <a:gd name="connsiteY14" fmla="*/ 1322277 h 2836561"/>
                <a:gd name="connsiteX15" fmla="*/ 258209 w 5531913"/>
                <a:gd name="connsiteY15" fmla="*/ 935566 h 2836561"/>
                <a:gd name="connsiteX16" fmla="*/ 124441 w 5531913"/>
                <a:gd name="connsiteY16" fmla="*/ 636412 h 2836561"/>
                <a:gd name="connsiteX17" fmla="*/ 48233 w 5531913"/>
                <a:gd name="connsiteY17" fmla="*/ 365633 h 2836561"/>
                <a:gd name="connsiteX18" fmla="*/ 12157 w 5531913"/>
                <a:gd name="connsiteY18" fmla="*/ 139848 h 2836561"/>
                <a:gd name="connsiteX19" fmla="*/ 807 w 5531913"/>
                <a:gd name="connsiteY19" fmla="*/ 0 h 2836561"/>
                <a:gd name="connsiteX20" fmla="*/ 1212 w 5531913"/>
                <a:gd name="connsiteY20" fmla="*/ 2818047 h 2836561"/>
                <a:gd name="connsiteX21" fmla="*/ 2428 w 5531913"/>
                <a:gd name="connsiteY21" fmla="*/ 2836288 h 2836561"/>
                <a:gd name="connsiteX22" fmla="*/ 5518537 w 5531913"/>
                <a:gd name="connsiteY22" fmla="*/ 2836288 h 2836561"/>
                <a:gd name="connsiteX23" fmla="*/ 5522996 w 5531913"/>
                <a:gd name="connsiteY23" fmla="*/ 2836288 h 2836561"/>
                <a:gd name="connsiteX24" fmla="*/ 5531914 w 5531913"/>
                <a:gd name="connsiteY24" fmla="*/ 2827776 h 2836561"/>
                <a:gd name="connsiteX25" fmla="*/ 5531509 w 5531913"/>
                <a:gd name="connsiteY25" fmla="*/ 2594695 h 283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531913" h="2836561">
                  <a:moveTo>
                    <a:pt x="5531509" y="2594695"/>
                  </a:moveTo>
                  <a:cubicBezTo>
                    <a:pt x="5531509" y="2587804"/>
                    <a:pt x="5531509" y="2581319"/>
                    <a:pt x="5531509" y="2574427"/>
                  </a:cubicBezTo>
                  <a:cubicBezTo>
                    <a:pt x="5525428" y="2576859"/>
                    <a:pt x="5519348" y="2575643"/>
                    <a:pt x="5512862" y="2575643"/>
                  </a:cubicBezTo>
                  <a:cubicBezTo>
                    <a:pt x="4816863" y="2575643"/>
                    <a:pt x="4121269" y="2575643"/>
                    <a:pt x="3425269" y="2575643"/>
                  </a:cubicBezTo>
                  <a:cubicBezTo>
                    <a:pt x="3329605" y="2575643"/>
                    <a:pt x="3233940" y="2570374"/>
                    <a:pt x="3138276" y="2563888"/>
                  </a:cubicBezTo>
                  <a:cubicBezTo>
                    <a:pt x="3027613" y="2556186"/>
                    <a:pt x="2916951" y="2544026"/>
                    <a:pt x="2807099" y="2527811"/>
                  </a:cubicBezTo>
                  <a:cubicBezTo>
                    <a:pt x="2649820" y="2504706"/>
                    <a:pt x="2494162" y="2473088"/>
                    <a:pt x="2340532" y="2432957"/>
                  </a:cubicBezTo>
                  <a:cubicBezTo>
                    <a:pt x="2334046" y="2431741"/>
                    <a:pt x="2040162" y="2338509"/>
                    <a:pt x="2033676" y="2336077"/>
                  </a:cubicBezTo>
                  <a:cubicBezTo>
                    <a:pt x="1978547" y="2316214"/>
                    <a:pt x="1681015" y="2192175"/>
                    <a:pt x="1614536" y="2164205"/>
                  </a:cubicBezTo>
                  <a:cubicBezTo>
                    <a:pt x="1543193" y="2134209"/>
                    <a:pt x="1476309" y="2095294"/>
                    <a:pt x="1409020" y="2057191"/>
                  </a:cubicBezTo>
                  <a:cubicBezTo>
                    <a:pt x="1285791" y="1987469"/>
                    <a:pt x="1166616" y="1911667"/>
                    <a:pt x="1052305" y="1827353"/>
                  </a:cubicBezTo>
                  <a:cubicBezTo>
                    <a:pt x="972449" y="1768576"/>
                    <a:pt x="895431" y="1705340"/>
                    <a:pt x="821251" y="1639672"/>
                  </a:cubicBezTo>
                  <a:cubicBezTo>
                    <a:pt x="778688" y="1601974"/>
                    <a:pt x="737342" y="1562249"/>
                    <a:pt x="696806" y="1522119"/>
                  </a:cubicBezTo>
                  <a:cubicBezTo>
                    <a:pt x="671674" y="1497392"/>
                    <a:pt x="647352" y="1471449"/>
                    <a:pt x="623436" y="1445101"/>
                  </a:cubicBezTo>
                  <a:cubicBezTo>
                    <a:pt x="586954" y="1404970"/>
                    <a:pt x="551282" y="1364029"/>
                    <a:pt x="517232" y="1322277"/>
                  </a:cubicBezTo>
                  <a:cubicBezTo>
                    <a:pt x="419136" y="1201480"/>
                    <a:pt x="331579" y="1072982"/>
                    <a:pt x="258209" y="935566"/>
                  </a:cubicBezTo>
                  <a:cubicBezTo>
                    <a:pt x="206728" y="838685"/>
                    <a:pt x="161734" y="739373"/>
                    <a:pt x="124441" y="636412"/>
                  </a:cubicBezTo>
                  <a:cubicBezTo>
                    <a:pt x="92417" y="547638"/>
                    <a:pt x="67691" y="457244"/>
                    <a:pt x="48233" y="365633"/>
                  </a:cubicBezTo>
                  <a:cubicBezTo>
                    <a:pt x="38505" y="313342"/>
                    <a:pt x="11751" y="144307"/>
                    <a:pt x="12157" y="139848"/>
                  </a:cubicBezTo>
                  <a:cubicBezTo>
                    <a:pt x="12562" y="144307"/>
                    <a:pt x="807" y="0"/>
                    <a:pt x="807" y="0"/>
                  </a:cubicBezTo>
                  <a:cubicBezTo>
                    <a:pt x="-1220" y="217272"/>
                    <a:pt x="1212" y="1961526"/>
                    <a:pt x="1212" y="2818047"/>
                  </a:cubicBezTo>
                  <a:cubicBezTo>
                    <a:pt x="1212" y="2824128"/>
                    <a:pt x="-410" y="2830614"/>
                    <a:pt x="2428" y="2836288"/>
                  </a:cubicBezTo>
                  <a:cubicBezTo>
                    <a:pt x="1841131" y="2836288"/>
                    <a:pt x="3679834" y="2836288"/>
                    <a:pt x="5518537" y="2836288"/>
                  </a:cubicBezTo>
                  <a:cubicBezTo>
                    <a:pt x="5520159" y="2836288"/>
                    <a:pt x="5521375" y="2835883"/>
                    <a:pt x="5522996" y="2836288"/>
                  </a:cubicBezTo>
                  <a:cubicBezTo>
                    <a:pt x="5530293" y="2837505"/>
                    <a:pt x="5531914" y="2834667"/>
                    <a:pt x="5531914" y="2827776"/>
                  </a:cubicBezTo>
                  <a:cubicBezTo>
                    <a:pt x="5531509" y="2749947"/>
                    <a:pt x="5531509" y="2672119"/>
                    <a:pt x="5531509" y="2594695"/>
                  </a:cubicBezTo>
                  <a:close/>
                </a:path>
              </a:pathLst>
            </a:custGeom>
            <a:solidFill>
              <a:schemeClr val="tx1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805AA00C-2166-4622-A519-3A1E58470D85}"/>
                </a:ext>
              </a:extLst>
            </p:cNvPr>
            <p:cNvGrpSpPr/>
            <p:nvPr/>
          </p:nvGrpSpPr>
          <p:grpSpPr>
            <a:xfrm>
              <a:off x="946886" y="2048689"/>
              <a:ext cx="1972752" cy="1972750"/>
              <a:chOff x="592539" y="1630966"/>
              <a:chExt cx="2585562" cy="2585560"/>
            </a:xfrm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4CF94C1E-0DDC-4F01-9018-CDB2E4347319}"/>
                  </a:ext>
                </a:extLst>
              </p:cNvPr>
              <p:cNvSpPr/>
              <p:nvPr/>
            </p:nvSpPr>
            <p:spPr>
              <a:xfrm>
                <a:off x="592539" y="1630966"/>
                <a:ext cx="2585562" cy="2585560"/>
              </a:xfrm>
              <a:custGeom>
                <a:avLst/>
                <a:gdLst>
                  <a:gd name="connsiteX0" fmla="*/ 1707367 w 1707367"/>
                  <a:gd name="connsiteY0" fmla="*/ 853684 h 1707366"/>
                  <a:gd name="connsiteX1" fmla="*/ 853684 w 1707367"/>
                  <a:gd name="connsiteY1" fmla="*/ 1707367 h 1707366"/>
                  <a:gd name="connsiteX2" fmla="*/ 0 w 1707367"/>
                  <a:gd name="connsiteY2" fmla="*/ 853684 h 1707366"/>
                  <a:gd name="connsiteX3" fmla="*/ 853684 w 1707367"/>
                  <a:gd name="connsiteY3" fmla="*/ 0 h 1707366"/>
                  <a:gd name="connsiteX4" fmla="*/ 1707367 w 1707367"/>
                  <a:gd name="connsiteY4" fmla="*/ 853684 h 1707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7367" h="1707366">
                    <a:moveTo>
                      <a:pt x="1707367" y="853684"/>
                    </a:moveTo>
                    <a:cubicBezTo>
                      <a:pt x="1707367" y="1325160"/>
                      <a:pt x="1325160" y="1707367"/>
                      <a:pt x="853684" y="1707367"/>
                    </a:cubicBezTo>
                    <a:cubicBezTo>
                      <a:pt x="382207" y="1707367"/>
                      <a:pt x="0" y="1325160"/>
                      <a:pt x="0" y="853684"/>
                    </a:cubicBezTo>
                    <a:cubicBezTo>
                      <a:pt x="0" y="382207"/>
                      <a:pt x="382207" y="0"/>
                      <a:pt x="853684" y="0"/>
                    </a:cubicBezTo>
                    <a:cubicBezTo>
                      <a:pt x="1325160" y="0"/>
                      <a:pt x="1707367" y="382207"/>
                      <a:pt x="1707367" y="85368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F5371C7A-F305-44C7-B792-7E6FB2C974AE}"/>
                  </a:ext>
                </a:extLst>
              </p:cNvPr>
              <p:cNvSpPr/>
              <p:nvPr/>
            </p:nvSpPr>
            <p:spPr>
              <a:xfrm>
                <a:off x="1345733" y="2487131"/>
                <a:ext cx="1045103" cy="938745"/>
              </a:xfrm>
              <a:custGeom>
                <a:avLst/>
                <a:gdLst>
                  <a:gd name="connsiteX0" fmla="*/ 502648 w 690131"/>
                  <a:gd name="connsiteY0" fmla="*/ 414382 h 619898"/>
                  <a:gd name="connsiteX1" fmla="*/ 449952 w 690131"/>
                  <a:gd name="connsiteY1" fmla="*/ 559095 h 619898"/>
                  <a:gd name="connsiteX2" fmla="*/ 207143 w 690131"/>
                  <a:gd name="connsiteY2" fmla="*/ 571255 h 619898"/>
                  <a:gd name="connsiteX3" fmla="*/ 176741 w 690131"/>
                  <a:gd name="connsiteY3" fmla="*/ 576120 h 619898"/>
                  <a:gd name="connsiteX4" fmla="*/ 139853 w 690131"/>
                  <a:gd name="connsiteY4" fmla="*/ 619898 h 619898"/>
                  <a:gd name="connsiteX5" fmla="*/ 104182 w 690131"/>
                  <a:gd name="connsiteY5" fmla="*/ 574904 h 619898"/>
                  <a:gd name="connsiteX6" fmla="*/ 129719 w 690131"/>
                  <a:gd name="connsiteY6" fmla="*/ 596388 h 619898"/>
                  <a:gd name="connsiteX7" fmla="*/ 146339 w 690131"/>
                  <a:gd name="connsiteY7" fmla="*/ 595577 h 619898"/>
                  <a:gd name="connsiteX8" fmla="*/ 181605 w 690131"/>
                  <a:gd name="connsiteY8" fmla="*/ 553825 h 619898"/>
                  <a:gd name="connsiteX9" fmla="*/ 199035 w 690131"/>
                  <a:gd name="connsiteY9" fmla="*/ 551393 h 619898"/>
                  <a:gd name="connsiteX10" fmla="*/ 409821 w 690131"/>
                  <a:gd name="connsiteY10" fmla="*/ 569634 h 619898"/>
                  <a:gd name="connsiteX11" fmla="*/ 502648 w 690131"/>
                  <a:gd name="connsiteY11" fmla="*/ 414382 h 619898"/>
                  <a:gd name="connsiteX12" fmla="*/ 347397 w 690131"/>
                  <a:gd name="connsiteY12" fmla="*/ 322366 h 619898"/>
                  <a:gd name="connsiteX13" fmla="*/ 344964 w 690131"/>
                  <a:gd name="connsiteY13" fmla="*/ 323582 h 619898"/>
                  <a:gd name="connsiteX14" fmla="*/ 212007 w 690131"/>
                  <a:gd name="connsiteY14" fmla="*/ 478429 h 619898"/>
                  <a:gd name="connsiteX15" fmla="*/ 212007 w 690131"/>
                  <a:gd name="connsiteY15" fmla="*/ 489373 h 619898"/>
                  <a:gd name="connsiteX16" fmla="*/ 232275 w 690131"/>
                  <a:gd name="connsiteY16" fmla="*/ 495454 h 619898"/>
                  <a:gd name="connsiteX17" fmla="*/ 259434 w 690131"/>
                  <a:gd name="connsiteY17" fmla="*/ 463836 h 619898"/>
                  <a:gd name="connsiteX18" fmla="*/ 346586 w 690131"/>
                  <a:gd name="connsiteY18" fmla="*/ 362091 h 619898"/>
                  <a:gd name="connsiteX19" fmla="*/ 372123 w 690131"/>
                  <a:gd name="connsiteY19" fmla="*/ 458972 h 619898"/>
                  <a:gd name="connsiteX20" fmla="*/ 344154 w 690131"/>
                  <a:gd name="connsiteY20" fmla="*/ 381548 h 619898"/>
                  <a:gd name="connsiteX21" fmla="*/ 236329 w 690131"/>
                  <a:gd name="connsiteY21" fmla="*/ 507615 h 619898"/>
                  <a:gd name="connsiteX22" fmla="*/ 273621 w 690131"/>
                  <a:gd name="connsiteY22" fmla="*/ 523018 h 619898"/>
                  <a:gd name="connsiteX23" fmla="*/ 389554 w 690131"/>
                  <a:gd name="connsiteY23" fmla="*/ 436677 h 619898"/>
                  <a:gd name="connsiteX24" fmla="*/ 347397 w 690131"/>
                  <a:gd name="connsiteY24" fmla="*/ 322366 h 619898"/>
                  <a:gd name="connsiteX25" fmla="*/ 179731 w 690131"/>
                  <a:gd name="connsiteY25" fmla="*/ 300274 h 619898"/>
                  <a:gd name="connsiteX26" fmla="*/ 184849 w 690131"/>
                  <a:gd name="connsiteY26" fmla="*/ 301692 h 619898"/>
                  <a:gd name="connsiteX27" fmla="*/ 187281 w 690131"/>
                  <a:gd name="connsiteY27" fmla="*/ 308989 h 619898"/>
                  <a:gd name="connsiteX28" fmla="*/ 180795 w 690131"/>
                  <a:gd name="connsiteY28" fmla="*/ 441946 h 619898"/>
                  <a:gd name="connsiteX29" fmla="*/ 179985 w 690131"/>
                  <a:gd name="connsiteY29" fmla="*/ 443568 h 619898"/>
                  <a:gd name="connsiteX30" fmla="*/ 175526 w 690131"/>
                  <a:gd name="connsiteY30" fmla="*/ 303719 h 619898"/>
                  <a:gd name="connsiteX31" fmla="*/ 179731 w 690131"/>
                  <a:gd name="connsiteY31" fmla="*/ 300274 h 619898"/>
                  <a:gd name="connsiteX32" fmla="*/ 685618 w 690131"/>
                  <a:gd name="connsiteY32" fmla="*/ 223560 h 619898"/>
                  <a:gd name="connsiteX33" fmla="*/ 689925 w 690131"/>
                  <a:gd name="connsiteY33" fmla="*/ 230350 h 619898"/>
                  <a:gd name="connsiteX34" fmla="*/ 684655 w 690131"/>
                  <a:gd name="connsiteY34" fmla="*/ 234809 h 619898"/>
                  <a:gd name="connsiteX35" fmla="*/ 554130 w 690131"/>
                  <a:gd name="connsiteY35" fmla="*/ 289127 h 619898"/>
                  <a:gd name="connsiteX36" fmla="*/ 545617 w 690131"/>
                  <a:gd name="connsiteY36" fmla="*/ 286695 h 619898"/>
                  <a:gd name="connsiteX37" fmla="*/ 550076 w 690131"/>
                  <a:gd name="connsiteY37" fmla="*/ 278993 h 619898"/>
                  <a:gd name="connsiteX38" fmla="*/ 677358 w 690131"/>
                  <a:gd name="connsiteY38" fmla="*/ 224675 h 619898"/>
                  <a:gd name="connsiteX39" fmla="*/ 685618 w 690131"/>
                  <a:gd name="connsiteY39" fmla="*/ 223560 h 619898"/>
                  <a:gd name="connsiteX40" fmla="*/ 452790 w 690131"/>
                  <a:gd name="connsiteY40" fmla="*/ 53614 h 619898"/>
                  <a:gd name="connsiteX41" fmla="*/ 350640 w 690131"/>
                  <a:gd name="connsiteY41" fmla="*/ 122930 h 619898"/>
                  <a:gd name="connsiteX42" fmla="*/ 386311 w 690131"/>
                  <a:gd name="connsiteY42" fmla="*/ 221838 h 619898"/>
                  <a:gd name="connsiteX43" fmla="*/ 477922 w 690131"/>
                  <a:gd name="connsiteY43" fmla="*/ 115634 h 619898"/>
                  <a:gd name="connsiteX44" fmla="*/ 474679 w 690131"/>
                  <a:gd name="connsiteY44" fmla="*/ 99420 h 619898"/>
                  <a:gd name="connsiteX45" fmla="*/ 405769 w 690131"/>
                  <a:gd name="connsiteY45" fmla="*/ 101852 h 619898"/>
                  <a:gd name="connsiteX46" fmla="*/ 378204 w 690131"/>
                  <a:gd name="connsiteY46" fmla="*/ 166709 h 619898"/>
                  <a:gd name="connsiteX47" fmla="*/ 383879 w 690131"/>
                  <a:gd name="connsiteY47" fmla="*/ 198327 h 619898"/>
                  <a:gd name="connsiteX48" fmla="*/ 370502 w 690131"/>
                  <a:gd name="connsiteY48" fmla="*/ 164682 h 619898"/>
                  <a:gd name="connsiteX49" fmla="*/ 416713 w 690131"/>
                  <a:gd name="connsiteY49" fmla="*/ 82395 h 619898"/>
                  <a:gd name="connsiteX50" fmla="*/ 483597 w 690131"/>
                  <a:gd name="connsiteY50" fmla="*/ 91718 h 619898"/>
                  <a:gd name="connsiteX51" fmla="*/ 503460 w 690131"/>
                  <a:gd name="connsiteY51" fmla="*/ 85232 h 619898"/>
                  <a:gd name="connsiteX52" fmla="*/ 496974 w 690131"/>
                  <a:gd name="connsiteY52" fmla="*/ 72666 h 619898"/>
                  <a:gd name="connsiteX53" fmla="*/ 452790 w 690131"/>
                  <a:gd name="connsiteY53" fmla="*/ 53614 h 619898"/>
                  <a:gd name="connsiteX54" fmla="*/ 417207 w 690131"/>
                  <a:gd name="connsiteY54" fmla="*/ 290 h 619898"/>
                  <a:gd name="connsiteX55" fmla="*/ 521295 w 690131"/>
                  <a:gd name="connsiteY55" fmla="*/ 44696 h 619898"/>
                  <a:gd name="connsiteX56" fmla="*/ 542374 w 690131"/>
                  <a:gd name="connsiteY56" fmla="*/ 42669 h 619898"/>
                  <a:gd name="connsiteX57" fmla="*/ 565479 w 690131"/>
                  <a:gd name="connsiteY57" fmla="*/ 15105 h 619898"/>
                  <a:gd name="connsiteX58" fmla="*/ 576424 w 690131"/>
                  <a:gd name="connsiteY58" fmla="*/ 13889 h 619898"/>
                  <a:gd name="connsiteX59" fmla="*/ 581288 w 690131"/>
                  <a:gd name="connsiteY59" fmla="*/ 49965 h 619898"/>
                  <a:gd name="connsiteX60" fmla="*/ 573992 w 690131"/>
                  <a:gd name="connsiteY60" fmla="*/ 58478 h 619898"/>
                  <a:gd name="connsiteX61" fmla="*/ 573587 w 690131"/>
                  <a:gd name="connsiteY61" fmla="*/ 98608 h 619898"/>
                  <a:gd name="connsiteX62" fmla="*/ 606421 w 690131"/>
                  <a:gd name="connsiteY62" fmla="*/ 61315 h 619898"/>
                  <a:gd name="connsiteX63" fmla="*/ 601962 w 690131"/>
                  <a:gd name="connsiteY63" fmla="*/ 83610 h 619898"/>
                  <a:gd name="connsiteX64" fmla="*/ 599124 w 690131"/>
                  <a:gd name="connsiteY64" fmla="*/ 129010 h 619898"/>
                  <a:gd name="connsiteX65" fmla="*/ 614933 w 690131"/>
                  <a:gd name="connsiteY65" fmla="*/ 151305 h 619898"/>
                  <a:gd name="connsiteX66" fmla="*/ 683033 w 690131"/>
                  <a:gd name="connsiteY66" fmla="*/ 198326 h 619898"/>
                  <a:gd name="connsiteX67" fmla="*/ 531429 w 690131"/>
                  <a:gd name="connsiteY67" fmla="*/ 266832 h 619898"/>
                  <a:gd name="connsiteX68" fmla="*/ 531429 w 690131"/>
                  <a:gd name="connsiteY68" fmla="*/ 107526 h 619898"/>
                  <a:gd name="connsiteX69" fmla="*/ 412660 w 690131"/>
                  <a:gd name="connsiteY69" fmla="*/ 246159 h 619898"/>
                  <a:gd name="connsiteX70" fmla="*/ 421172 w 690131"/>
                  <a:gd name="connsiteY70" fmla="*/ 268453 h 619898"/>
                  <a:gd name="connsiteX71" fmla="*/ 431711 w 690131"/>
                  <a:gd name="connsiteY71" fmla="*/ 263184 h 619898"/>
                  <a:gd name="connsiteX72" fmla="*/ 532646 w 690131"/>
                  <a:gd name="connsiteY72" fmla="*/ 145630 h 619898"/>
                  <a:gd name="connsiteX73" fmla="*/ 541158 w 690131"/>
                  <a:gd name="connsiteY73" fmla="*/ 215757 h 619898"/>
                  <a:gd name="connsiteX74" fmla="*/ 528997 w 690131"/>
                  <a:gd name="connsiteY74" fmla="*/ 167114 h 619898"/>
                  <a:gd name="connsiteX75" fmla="*/ 434549 w 690131"/>
                  <a:gd name="connsiteY75" fmla="*/ 276560 h 619898"/>
                  <a:gd name="connsiteX76" fmla="*/ 435765 w 690131"/>
                  <a:gd name="connsiteY76" fmla="*/ 292369 h 619898"/>
                  <a:gd name="connsiteX77" fmla="*/ 477922 w 690131"/>
                  <a:gd name="connsiteY77" fmla="*/ 375062 h 619898"/>
                  <a:gd name="connsiteX78" fmla="*/ 366854 w 690131"/>
                  <a:gd name="connsiteY78" fmla="*/ 561527 h 619898"/>
                  <a:gd name="connsiteX79" fmla="*/ 193766 w 690131"/>
                  <a:gd name="connsiteY79" fmla="*/ 517748 h 619898"/>
                  <a:gd name="connsiteX80" fmla="*/ 178768 w 690131"/>
                  <a:gd name="connsiteY80" fmla="*/ 518559 h 619898"/>
                  <a:gd name="connsiteX81" fmla="*/ 140664 w 690131"/>
                  <a:gd name="connsiteY81" fmla="*/ 563554 h 619898"/>
                  <a:gd name="connsiteX82" fmla="*/ 126477 w 690131"/>
                  <a:gd name="connsiteY82" fmla="*/ 564770 h 619898"/>
                  <a:gd name="connsiteX83" fmla="*/ 123639 w 690131"/>
                  <a:gd name="connsiteY83" fmla="*/ 529504 h 619898"/>
                  <a:gd name="connsiteX84" fmla="*/ 124450 w 690131"/>
                  <a:gd name="connsiteY84" fmla="*/ 496264 h 619898"/>
                  <a:gd name="connsiteX85" fmla="*/ 50675 w 690131"/>
                  <a:gd name="connsiteY85" fmla="*/ 401005 h 619898"/>
                  <a:gd name="connsiteX86" fmla="*/ 7302 w 690131"/>
                  <a:gd name="connsiteY86" fmla="*/ 371414 h 619898"/>
                  <a:gd name="connsiteX87" fmla="*/ 816 w 690131"/>
                  <a:gd name="connsiteY87" fmla="*/ 360064 h 619898"/>
                  <a:gd name="connsiteX88" fmla="*/ 12977 w 690131"/>
                  <a:gd name="connsiteY88" fmla="*/ 358848 h 619898"/>
                  <a:gd name="connsiteX89" fmla="*/ 89184 w 690131"/>
                  <a:gd name="connsiteY89" fmla="*/ 428975 h 619898"/>
                  <a:gd name="connsiteX90" fmla="*/ 145123 w 690131"/>
                  <a:gd name="connsiteY90" fmla="*/ 503561 h 619898"/>
                  <a:gd name="connsiteX91" fmla="*/ 147961 w 690131"/>
                  <a:gd name="connsiteY91" fmla="*/ 468700 h 619898"/>
                  <a:gd name="connsiteX92" fmla="*/ 92427 w 690131"/>
                  <a:gd name="connsiteY92" fmla="*/ 393709 h 619898"/>
                  <a:gd name="connsiteX93" fmla="*/ 12571 w 690131"/>
                  <a:gd name="connsiteY93" fmla="*/ 334527 h 619898"/>
                  <a:gd name="connsiteX94" fmla="*/ 6896 w 690131"/>
                  <a:gd name="connsiteY94" fmla="*/ 330068 h 619898"/>
                  <a:gd name="connsiteX95" fmla="*/ 14193 w 690131"/>
                  <a:gd name="connsiteY95" fmla="*/ 323987 h 619898"/>
                  <a:gd name="connsiteX96" fmla="*/ 65268 w 690131"/>
                  <a:gd name="connsiteY96" fmla="*/ 305746 h 619898"/>
                  <a:gd name="connsiteX97" fmla="*/ 156068 w 690131"/>
                  <a:gd name="connsiteY97" fmla="*/ 263994 h 619898"/>
                  <a:gd name="connsiteX98" fmla="*/ 166202 w 690131"/>
                  <a:gd name="connsiteY98" fmla="*/ 261562 h 619898"/>
                  <a:gd name="connsiteX99" fmla="*/ 163770 w 690131"/>
                  <a:gd name="connsiteY99" fmla="*/ 272507 h 619898"/>
                  <a:gd name="connsiteX100" fmla="*/ 155663 w 690131"/>
                  <a:gd name="connsiteY100" fmla="*/ 421273 h 619898"/>
                  <a:gd name="connsiteX101" fmla="*/ 180795 w 690131"/>
                  <a:gd name="connsiteY101" fmla="*/ 454918 h 619898"/>
                  <a:gd name="connsiteX102" fmla="*/ 209575 w 690131"/>
                  <a:gd name="connsiteY102" fmla="*/ 428975 h 619898"/>
                  <a:gd name="connsiteX103" fmla="*/ 295916 w 690131"/>
                  <a:gd name="connsiteY103" fmla="*/ 328852 h 619898"/>
                  <a:gd name="connsiteX104" fmla="*/ 297133 w 690131"/>
                  <a:gd name="connsiteY104" fmla="*/ 311016 h 619898"/>
                  <a:gd name="connsiteX105" fmla="*/ 244841 w 690131"/>
                  <a:gd name="connsiteY105" fmla="*/ 230350 h 619898"/>
                  <a:gd name="connsiteX106" fmla="*/ 237950 w 690131"/>
                  <a:gd name="connsiteY106" fmla="*/ 166709 h 619898"/>
                  <a:gd name="connsiteX107" fmla="*/ 245247 w 690131"/>
                  <a:gd name="connsiteY107" fmla="*/ 180896 h 619898"/>
                  <a:gd name="connsiteX108" fmla="*/ 272811 w 690131"/>
                  <a:gd name="connsiteY108" fmla="*/ 253050 h 619898"/>
                  <a:gd name="connsiteX109" fmla="*/ 305240 w 690131"/>
                  <a:gd name="connsiteY109" fmla="*/ 298855 h 619898"/>
                  <a:gd name="connsiteX110" fmla="*/ 315374 w 690131"/>
                  <a:gd name="connsiteY110" fmla="*/ 305746 h 619898"/>
                  <a:gd name="connsiteX111" fmla="*/ 321859 w 690131"/>
                  <a:gd name="connsiteY111" fmla="*/ 284262 h 619898"/>
                  <a:gd name="connsiteX112" fmla="*/ 275649 w 690131"/>
                  <a:gd name="connsiteY112" fmla="*/ 216973 h 619898"/>
                  <a:gd name="connsiteX113" fmla="*/ 377393 w 690131"/>
                  <a:gd name="connsiteY113" fmla="*/ 2944 h 619898"/>
                  <a:gd name="connsiteX114" fmla="*/ 417207 w 690131"/>
                  <a:gd name="connsiteY114" fmla="*/ 290 h 619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</a:cxnLst>
                <a:rect l="l" t="t" r="r" b="b"/>
                <a:pathLst>
                  <a:path w="690131" h="619898">
                    <a:moveTo>
                      <a:pt x="502648" y="414382"/>
                    </a:moveTo>
                    <a:cubicBezTo>
                      <a:pt x="515215" y="473564"/>
                      <a:pt x="492920" y="520180"/>
                      <a:pt x="449952" y="559095"/>
                    </a:cubicBezTo>
                    <a:cubicBezTo>
                      <a:pt x="392391" y="610981"/>
                      <a:pt x="285377" y="625168"/>
                      <a:pt x="207143" y="571255"/>
                    </a:cubicBezTo>
                    <a:cubicBezTo>
                      <a:pt x="193360" y="561932"/>
                      <a:pt x="186469" y="562743"/>
                      <a:pt x="176741" y="576120"/>
                    </a:cubicBezTo>
                    <a:cubicBezTo>
                      <a:pt x="165796" y="591523"/>
                      <a:pt x="152419" y="605305"/>
                      <a:pt x="139853" y="619898"/>
                    </a:cubicBezTo>
                    <a:cubicBezTo>
                      <a:pt x="103371" y="591929"/>
                      <a:pt x="103371" y="591929"/>
                      <a:pt x="104182" y="574904"/>
                    </a:cubicBezTo>
                    <a:cubicBezTo>
                      <a:pt x="113100" y="582606"/>
                      <a:pt x="122017" y="589091"/>
                      <a:pt x="129719" y="596388"/>
                    </a:cubicBezTo>
                    <a:cubicBezTo>
                      <a:pt x="136205" y="602873"/>
                      <a:pt x="140259" y="603279"/>
                      <a:pt x="146339" y="595577"/>
                    </a:cubicBezTo>
                    <a:cubicBezTo>
                      <a:pt x="157689" y="581389"/>
                      <a:pt x="170255" y="568013"/>
                      <a:pt x="181605" y="553825"/>
                    </a:cubicBezTo>
                    <a:cubicBezTo>
                      <a:pt x="187280" y="546529"/>
                      <a:pt x="190523" y="546123"/>
                      <a:pt x="199035" y="551393"/>
                    </a:cubicBezTo>
                    <a:cubicBezTo>
                      <a:pt x="265919" y="595577"/>
                      <a:pt x="336857" y="608143"/>
                      <a:pt x="409821" y="569634"/>
                    </a:cubicBezTo>
                    <a:cubicBezTo>
                      <a:pt x="471436" y="537611"/>
                      <a:pt x="501838" y="484104"/>
                      <a:pt x="502648" y="414382"/>
                    </a:cubicBezTo>
                    <a:close/>
                    <a:moveTo>
                      <a:pt x="347397" y="322366"/>
                    </a:moveTo>
                    <a:cubicBezTo>
                      <a:pt x="346181" y="323177"/>
                      <a:pt x="345370" y="323177"/>
                      <a:pt x="344964" y="323582"/>
                    </a:cubicBezTo>
                    <a:cubicBezTo>
                      <a:pt x="300375" y="375063"/>
                      <a:pt x="256191" y="426948"/>
                      <a:pt x="212007" y="478429"/>
                    </a:cubicBezTo>
                    <a:cubicBezTo>
                      <a:pt x="208764" y="482482"/>
                      <a:pt x="204711" y="486941"/>
                      <a:pt x="212007" y="489373"/>
                    </a:cubicBezTo>
                    <a:cubicBezTo>
                      <a:pt x="218493" y="491806"/>
                      <a:pt x="222546" y="505993"/>
                      <a:pt x="232275" y="495454"/>
                    </a:cubicBezTo>
                    <a:cubicBezTo>
                      <a:pt x="241598" y="485320"/>
                      <a:pt x="250516" y="474375"/>
                      <a:pt x="259434" y="463836"/>
                    </a:cubicBezTo>
                    <a:cubicBezTo>
                      <a:pt x="288214" y="430191"/>
                      <a:pt x="316995" y="396546"/>
                      <a:pt x="346586" y="362091"/>
                    </a:cubicBezTo>
                    <a:cubicBezTo>
                      <a:pt x="367259" y="392088"/>
                      <a:pt x="384690" y="421679"/>
                      <a:pt x="372123" y="458972"/>
                    </a:cubicBezTo>
                    <a:cubicBezTo>
                      <a:pt x="369691" y="431002"/>
                      <a:pt x="362800" y="404248"/>
                      <a:pt x="344154" y="381548"/>
                    </a:cubicBezTo>
                    <a:cubicBezTo>
                      <a:pt x="308077" y="423705"/>
                      <a:pt x="272405" y="465457"/>
                      <a:pt x="236329" y="507615"/>
                    </a:cubicBezTo>
                    <a:cubicBezTo>
                      <a:pt x="248489" y="515316"/>
                      <a:pt x="260650" y="519775"/>
                      <a:pt x="273621" y="523018"/>
                    </a:cubicBezTo>
                    <a:cubicBezTo>
                      <a:pt x="330777" y="537206"/>
                      <a:pt x="385095" y="495454"/>
                      <a:pt x="389554" y="436677"/>
                    </a:cubicBezTo>
                    <a:cubicBezTo>
                      <a:pt x="392797" y="391277"/>
                      <a:pt x="372123" y="356416"/>
                      <a:pt x="347397" y="322366"/>
                    </a:cubicBezTo>
                    <a:close/>
                    <a:moveTo>
                      <a:pt x="179731" y="300274"/>
                    </a:moveTo>
                    <a:cubicBezTo>
                      <a:pt x="181201" y="300172"/>
                      <a:pt x="182822" y="300882"/>
                      <a:pt x="184849" y="301692"/>
                    </a:cubicBezTo>
                    <a:cubicBezTo>
                      <a:pt x="188902" y="303719"/>
                      <a:pt x="189713" y="305341"/>
                      <a:pt x="187281" y="308989"/>
                    </a:cubicBezTo>
                    <a:cubicBezTo>
                      <a:pt x="159717" y="351957"/>
                      <a:pt x="163770" y="396546"/>
                      <a:pt x="180795" y="441946"/>
                    </a:cubicBezTo>
                    <a:cubicBezTo>
                      <a:pt x="180795" y="442757"/>
                      <a:pt x="180390" y="443162"/>
                      <a:pt x="179985" y="443568"/>
                    </a:cubicBezTo>
                    <a:cubicBezTo>
                      <a:pt x="148367" y="405464"/>
                      <a:pt x="150799" y="343444"/>
                      <a:pt x="175526" y="303719"/>
                    </a:cubicBezTo>
                    <a:cubicBezTo>
                      <a:pt x="176945" y="301287"/>
                      <a:pt x="178262" y="300375"/>
                      <a:pt x="179731" y="300274"/>
                    </a:cubicBezTo>
                    <a:close/>
                    <a:moveTo>
                      <a:pt x="685618" y="223560"/>
                    </a:moveTo>
                    <a:cubicBezTo>
                      <a:pt x="687696" y="224270"/>
                      <a:pt x="689114" y="226296"/>
                      <a:pt x="689925" y="230350"/>
                    </a:cubicBezTo>
                    <a:cubicBezTo>
                      <a:pt x="691141" y="234809"/>
                      <a:pt x="686682" y="233998"/>
                      <a:pt x="684655" y="234809"/>
                    </a:cubicBezTo>
                    <a:cubicBezTo>
                      <a:pt x="640066" y="250618"/>
                      <a:pt x="596692" y="268453"/>
                      <a:pt x="554130" y="289127"/>
                    </a:cubicBezTo>
                    <a:cubicBezTo>
                      <a:pt x="549671" y="291154"/>
                      <a:pt x="548049" y="291154"/>
                      <a:pt x="545617" y="286695"/>
                    </a:cubicBezTo>
                    <a:cubicBezTo>
                      <a:pt x="542374" y="281020"/>
                      <a:pt x="546428" y="280614"/>
                      <a:pt x="550076" y="278993"/>
                    </a:cubicBezTo>
                    <a:cubicBezTo>
                      <a:pt x="591828" y="259536"/>
                      <a:pt x="633580" y="239268"/>
                      <a:pt x="677358" y="224675"/>
                    </a:cubicBezTo>
                    <a:cubicBezTo>
                      <a:pt x="680804" y="223459"/>
                      <a:pt x="683540" y="222851"/>
                      <a:pt x="685618" y="223560"/>
                    </a:cubicBezTo>
                    <a:close/>
                    <a:moveTo>
                      <a:pt x="452790" y="53614"/>
                    </a:moveTo>
                    <a:cubicBezTo>
                      <a:pt x="402931" y="43886"/>
                      <a:pt x="353883" y="77530"/>
                      <a:pt x="350640" y="122930"/>
                    </a:cubicBezTo>
                    <a:cubicBezTo>
                      <a:pt x="348208" y="161034"/>
                      <a:pt x="365233" y="191841"/>
                      <a:pt x="386311" y="221838"/>
                    </a:cubicBezTo>
                    <a:cubicBezTo>
                      <a:pt x="417524" y="185761"/>
                      <a:pt x="447115" y="150495"/>
                      <a:pt x="477922" y="115634"/>
                    </a:cubicBezTo>
                    <a:cubicBezTo>
                      <a:pt x="486029" y="106716"/>
                      <a:pt x="482787" y="103473"/>
                      <a:pt x="474679" y="99420"/>
                    </a:cubicBezTo>
                    <a:cubicBezTo>
                      <a:pt x="451169" y="87664"/>
                      <a:pt x="428063" y="86043"/>
                      <a:pt x="405769" y="101852"/>
                    </a:cubicBezTo>
                    <a:cubicBezTo>
                      <a:pt x="383474" y="117661"/>
                      <a:pt x="374961" y="139955"/>
                      <a:pt x="378204" y="166709"/>
                    </a:cubicBezTo>
                    <a:cubicBezTo>
                      <a:pt x="379015" y="176032"/>
                      <a:pt x="381447" y="185355"/>
                      <a:pt x="383879" y="198327"/>
                    </a:cubicBezTo>
                    <a:cubicBezTo>
                      <a:pt x="376177" y="185761"/>
                      <a:pt x="373340" y="175221"/>
                      <a:pt x="370502" y="164682"/>
                    </a:cubicBezTo>
                    <a:cubicBezTo>
                      <a:pt x="361990" y="127795"/>
                      <a:pt x="381042" y="93745"/>
                      <a:pt x="416713" y="82395"/>
                    </a:cubicBezTo>
                    <a:cubicBezTo>
                      <a:pt x="440224" y="75098"/>
                      <a:pt x="463735" y="76720"/>
                      <a:pt x="483597" y="91718"/>
                    </a:cubicBezTo>
                    <a:cubicBezTo>
                      <a:pt x="495758" y="100636"/>
                      <a:pt x="498596" y="90502"/>
                      <a:pt x="503460" y="85232"/>
                    </a:cubicBezTo>
                    <a:cubicBezTo>
                      <a:pt x="511567" y="76720"/>
                      <a:pt x="500622" y="75504"/>
                      <a:pt x="496974" y="72666"/>
                    </a:cubicBezTo>
                    <a:cubicBezTo>
                      <a:pt x="484003" y="62127"/>
                      <a:pt x="469004" y="56857"/>
                      <a:pt x="452790" y="53614"/>
                    </a:cubicBezTo>
                    <a:close/>
                    <a:moveTo>
                      <a:pt x="417207" y="290"/>
                    </a:moveTo>
                    <a:cubicBezTo>
                      <a:pt x="455552" y="2666"/>
                      <a:pt x="489678" y="19462"/>
                      <a:pt x="521295" y="44696"/>
                    </a:cubicBezTo>
                    <a:cubicBezTo>
                      <a:pt x="531024" y="52398"/>
                      <a:pt x="535483" y="51587"/>
                      <a:pt x="542374" y="42669"/>
                    </a:cubicBezTo>
                    <a:cubicBezTo>
                      <a:pt x="549265" y="32940"/>
                      <a:pt x="558183" y="24833"/>
                      <a:pt x="565479" y="15105"/>
                    </a:cubicBezTo>
                    <a:cubicBezTo>
                      <a:pt x="569533" y="9835"/>
                      <a:pt x="571560" y="10240"/>
                      <a:pt x="576424" y="13889"/>
                    </a:cubicBezTo>
                    <a:cubicBezTo>
                      <a:pt x="598313" y="30508"/>
                      <a:pt x="598313" y="30103"/>
                      <a:pt x="581288" y="49965"/>
                    </a:cubicBezTo>
                    <a:cubicBezTo>
                      <a:pt x="578856" y="52803"/>
                      <a:pt x="576424" y="55640"/>
                      <a:pt x="573992" y="58478"/>
                    </a:cubicBezTo>
                    <a:cubicBezTo>
                      <a:pt x="558183" y="76719"/>
                      <a:pt x="558183" y="77124"/>
                      <a:pt x="573587" y="98608"/>
                    </a:cubicBezTo>
                    <a:cubicBezTo>
                      <a:pt x="584531" y="86042"/>
                      <a:pt x="595071" y="73882"/>
                      <a:pt x="606421" y="61315"/>
                    </a:cubicBezTo>
                    <a:cubicBezTo>
                      <a:pt x="612906" y="71855"/>
                      <a:pt x="607231" y="77530"/>
                      <a:pt x="601962" y="83610"/>
                    </a:cubicBezTo>
                    <a:cubicBezTo>
                      <a:pt x="582505" y="105499"/>
                      <a:pt x="582505" y="105499"/>
                      <a:pt x="599124" y="129010"/>
                    </a:cubicBezTo>
                    <a:cubicBezTo>
                      <a:pt x="604394" y="136307"/>
                      <a:pt x="609663" y="144008"/>
                      <a:pt x="614933" y="151305"/>
                    </a:cubicBezTo>
                    <a:cubicBezTo>
                      <a:pt x="631553" y="175221"/>
                      <a:pt x="651010" y="194678"/>
                      <a:pt x="683033" y="198326"/>
                    </a:cubicBezTo>
                    <a:cubicBezTo>
                      <a:pt x="632363" y="217784"/>
                      <a:pt x="581694" y="235619"/>
                      <a:pt x="531429" y="266832"/>
                    </a:cubicBezTo>
                    <a:cubicBezTo>
                      <a:pt x="561020" y="212109"/>
                      <a:pt x="566696" y="159817"/>
                      <a:pt x="531429" y="107526"/>
                    </a:cubicBezTo>
                    <a:cubicBezTo>
                      <a:pt x="491704" y="154142"/>
                      <a:pt x="451574" y="199948"/>
                      <a:pt x="412660" y="246159"/>
                    </a:cubicBezTo>
                    <a:cubicBezTo>
                      <a:pt x="404147" y="256293"/>
                      <a:pt x="416713" y="262373"/>
                      <a:pt x="421172" y="268453"/>
                    </a:cubicBezTo>
                    <a:cubicBezTo>
                      <a:pt x="426442" y="276155"/>
                      <a:pt x="429279" y="266021"/>
                      <a:pt x="431711" y="263184"/>
                    </a:cubicBezTo>
                    <a:cubicBezTo>
                      <a:pt x="465356" y="224675"/>
                      <a:pt x="498190" y="185355"/>
                      <a:pt x="532646" y="145630"/>
                    </a:cubicBezTo>
                    <a:cubicBezTo>
                      <a:pt x="546022" y="168735"/>
                      <a:pt x="548049" y="191841"/>
                      <a:pt x="541158" y="215757"/>
                    </a:cubicBezTo>
                    <a:cubicBezTo>
                      <a:pt x="536294" y="199948"/>
                      <a:pt x="536699" y="182923"/>
                      <a:pt x="528997" y="167114"/>
                    </a:cubicBezTo>
                    <a:cubicBezTo>
                      <a:pt x="497379" y="204001"/>
                      <a:pt x="466572" y="240484"/>
                      <a:pt x="434549" y="276560"/>
                    </a:cubicBezTo>
                    <a:cubicBezTo>
                      <a:pt x="428063" y="283857"/>
                      <a:pt x="432522" y="287910"/>
                      <a:pt x="435765" y="292369"/>
                    </a:cubicBezTo>
                    <a:cubicBezTo>
                      <a:pt x="452790" y="318312"/>
                      <a:pt x="469410" y="345066"/>
                      <a:pt x="477922" y="375062"/>
                    </a:cubicBezTo>
                    <a:cubicBezTo>
                      <a:pt x="500217" y="452891"/>
                      <a:pt x="447520" y="541259"/>
                      <a:pt x="366854" y="561527"/>
                    </a:cubicBezTo>
                    <a:cubicBezTo>
                      <a:pt x="301592" y="578147"/>
                      <a:pt x="243625" y="561932"/>
                      <a:pt x="193766" y="517748"/>
                    </a:cubicBezTo>
                    <a:cubicBezTo>
                      <a:pt x="186875" y="511668"/>
                      <a:pt x="184443" y="511668"/>
                      <a:pt x="178768" y="518559"/>
                    </a:cubicBezTo>
                    <a:cubicBezTo>
                      <a:pt x="166607" y="533963"/>
                      <a:pt x="153231" y="548150"/>
                      <a:pt x="140664" y="563554"/>
                    </a:cubicBezTo>
                    <a:cubicBezTo>
                      <a:pt x="135800" y="569229"/>
                      <a:pt x="132963" y="570445"/>
                      <a:pt x="126477" y="564770"/>
                    </a:cubicBezTo>
                    <a:cubicBezTo>
                      <a:pt x="107425" y="548150"/>
                      <a:pt x="107020" y="548555"/>
                      <a:pt x="123639" y="529504"/>
                    </a:cubicBezTo>
                    <a:cubicBezTo>
                      <a:pt x="137422" y="513289"/>
                      <a:pt x="137827" y="512884"/>
                      <a:pt x="124450" y="496264"/>
                    </a:cubicBezTo>
                    <a:cubicBezTo>
                      <a:pt x="99723" y="464646"/>
                      <a:pt x="79455" y="429380"/>
                      <a:pt x="50675" y="401005"/>
                    </a:cubicBezTo>
                    <a:cubicBezTo>
                      <a:pt x="38109" y="388439"/>
                      <a:pt x="24327" y="377495"/>
                      <a:pt x="7302" y="371414"/>
                    </a:cubicBezTo>
                    <a:cubicBezTo>
                      <a:pt x="1627" y="369387"/>
                      <a:pt x="-1616" y="366955"/>
                      <a:pt x="816" y="360064"/>
                    </a:cubicBezTo>
                    <a:cubicBezTo>
                      <a:pt x="4464" y="350741"/>
                      <a:pt x="8923" y="357227"/>
                      <a:pt x="12977" y="358848"/>
                    </a:cubicBezTo>
                    <a:cubicBezTo>
                      <a:pt x="47027" y="372630"/>
                      <a:pt x="67700" y="401411"/>
                      <a:pt x="89184" y="428975"/>
                    </a:cubicBezTo>
                    <a:cubicBezTo>
                      <a:pt x="108236" y="453702"/>
                      <a:pt x="126477" y="478429"/>
                      <a:pt x="145123" y="503561"/>
                    </a:cubicBezTo>
                    <a:cubicBezTo>
                      <a:pt x="162148" y="486130"/>
                      <a:pt x="161338" y="486536"/>
                      <a:pt x="147961" y="468700"/>
                    </a:cubicBezTo>
                    <a:cubicBezTo>
                      <a:pt x="128909" y="443973"/>
                      <a:pt x="110668" y="418841"/>
                      <a:pt x="92427" y="393709"/>
                    </a:cubicBezTo>
                    <a:cubicBezTo>
                      <a:pt x="72159" y="365334"/>
                      <a:pt x="48243" y="342228"/>
                      <a:pt x="12571" y="334527"/>
                    </a:cubicBezTo>
                    <a:cubicBezTo>
                      <a:pt x="10139" y="334121"/>
                      <a:pt x="6086" y="334527"/>
                      <a:pt x="6896" y="330068"/>
                    </a:cubicBezTo>
                    <a:cubicBezTo>
                      <a:pt x="7302" y="326014"/>
                      <a:pt x="10950" y="324798"/>
                      <a:pt x="14193" y="323987"/>
                    </a:cubicBezTo>
                    <a:cubicBezTo>
                      <a:pt x="31218" y="317907"/>
                      <a:pt x="48243" y="311827"/>
                      <a:pt x="65268" y="305746"/>
                    </a:cubicBezTo>
                    <a:cubicBezTo>
                      <a:pt x="96886" y="294396"/>
                      <a:pt x="126882" y="280614"/>
                      <a:pt x="156068" y="263994"/>
                    </a:cubicBezTo>
                    <a:cubicBezTo>
                      <a:pt x="158906" y="262373"/>
                      <a:pt x="161743" y="257914"/>
                      <a:pt x="166202" y="261562"/>
                    </a:cubicBezTo>
                    <a:cubicBezTo>
                      <a:pt x="171066" y="266021"/>
                      <a:pt x="165797" y="269669"/>
                      <a:pt x="163770" y="272507"/>
                    </a:cubicBezTo>
                    <a:cubicBezTo>
                      <a:pt x="136206" y="320744"/>
                      <a:pt x="130125" y="370198"/>
                      <a:pt x="155663" y="421273"/>
                    </a:cubicBezTo>
                    <a:cubicBezTo>
                      <a:pt x="162148" y="434245"/>
                      <a:pt x="169040" y="451675"/>
                      <a:pt x="180795" y="454918"/>
                    </a:cubicBezTo>
                    <a:cubicBezTo>
                      <a:pt x="194172" y="458566"/>
                      <a:pt x="200657" y="439109"/>
                      <a:pt x="209575" y="428975"/>
                    </a:cubicBezTo>
                    <a:cubicBezTo>
                      <a:pt x="238761" y="396141"/>
                      <a:pt x="266731" y="362091"/>
                      <a:pt x="295916" y="328852"/>
                    </a:cubicBezTo>
                    <a:cubicBezTo>
                      <a:pt x="301997" y="321961"/>
                      <a:pt x="302402" y="318312"/>
                      <a:pt x="297133" y="311016"/>
                    </a:cubicBezTo>
                    <a:cubicBezTo>
                      <a:pt x="278486" y="285073"/>
                      <a:pt x="260650" y="258319"/>
                      <a:pt x="244841" y="230350"/>
                    </a:cubicBezTo>
                    <a:cubicBezTo>
                      <a:pt x="233086" y="210082"/>
                      <a:pt x="230654" y="189409"/>
                      <a:pt x="237950" y="166709"/>
                    </a:cubicBezTo>
                    <a:cubicBezTo>
                      <a:pt x="244031" y="169546"/>
                      <a:pt x="245247" y="176437"/>
                      <a:pt x="245247" y="180896"/>
                    </a:cubicBezTo>
                    <a:cubicBezTo>
                      <a:pt x="243625" y="209271"/>
                      <a:pt x="258624" y="231160"/>
                      <a:pt x="272811" y="253050"/>
                    </a:cubicBezTo>
                    <a:cubicBezTo>
                      <a:pt x="282945" y="268859"/>
                      <a:pt x="293890" y="283857"/>
                      <a:pt x="305240" y="298855"/>
                    </a:cubicBezTo>
                    <a:cubicBezTo>
                      <a:pt x="307672" y="302098"/>
                      <a:pt x="308888" y="311827"/>
                      <a:pt x="315374" y="305746"/>
                    </a:cubicBezTo>
                    <a:cubicBezTo>
                      <a:pt x="320643" y="300882"/>
                      <a:pt x="331993" y="296423"/>
                      <a:pt x="321859" y="284262"/>
                    </a:cubicBezTo>
                    <a:cubicBezTo>
                      <a:pt x="304429" y="263184"/>
                      <a:pt x="290242" y="240078"/>
                      <a:pt x="275649" y="216973"/>
                    </a:cubicBezTo>
                    <a:cubicBezTo>
                      <a:pt x="220520" y="129416"/>
                      <a:pt x="293079" y="19158"/>
                      <a:pt x="377393" y="2944"/>
                    </a:cubicBezTo>
                    <a:cubicBezTo>
                      <a:pt x="391175" y="309"/>
                      <a:pt x="404426" y="-502"/>
                      <a:pt x="417207" y="290"/>
                    </a:cubicBezTo>
                    <a:close/>
                  </a:path>
                </a:pathLst>
              </a:custGeom>
              <a:solidFill>
                <a:schemeClr val="bg1"/>
              </a:solidFill>
              <a:ln w="404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92C440-6003-401B-978D-A2B9D727A4AE}"/>
                </a:ext>
              </a:extLst>
            </p:cNvPr>
            <p:cNvGrpSpPr/>
            <p:nvPr/>
          </p:nvGrpSpPr>
          <p:grpSpPr>
            <a:xfrm rot="21152681">
              <a:off x="2712592" y="3425275"/>
              <a:ext cx="1300926" cy="3297203"/>
              <a:chOff x="8170639" y="4217094"/>
              <a:chExt cx="859062" cy="2177297"/>
            </a:xfrm>
          </p:grpSpPr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42AAE39F-1E04-454E-ADD6-BBBEA0DE8D13}"/>
                  </a:ext>
                </a:extLst>
              </p:cNvPr>
              <p:cNvSpPr/>
              <p:nvPr/>
            </p:nvSpPr>
            <p:spPr>
              <a:xfrm>
                <a:off x="8451383" y="4661977"/>
                <a:ext cx="372087" cy="715204"/>
              </a:xfrm>
              <a:custGeom>
                <a:avLst/>
                <a:gdLst>
                  <a:gd name="connsiteX0" fmla="*/ 189702 w 372087"/>
                  <a:gd name="connsiteY0" fmla="*/ 76224 h 715204"/>
                  <a:gd name="connsiteX1" fmla="*/ 263882 w 372087"/>
                  <a:gd name="connsiteY1" fmla="*/ 134595 h 715204"/>
                  <a:gd name="connsiteX2" fmla="*/ 310093 w 372087"/>
                  <a:gd name="connsiteY2" fmla="*/ 221747 h 715204"/>
                  <a:gd name="connsiteX3" fmla="*/ 309688 w 372087"/>
                  <a:gd name="connsiteY3" fmla="*/ 244447 h 715204"/>
                  <a:gd name="connsiteX4" fmla="*/ 316174 w 372087"/>
                  <a:gd name="connsiteY4" fmla="*/ 345787 h 715204"/>
                  <a:gd name="connsiteX5" fmla="*/ 339279 w 372087"/>
                  <a:gd name="connsiteY5" fmla="*/ 464962 h 715204"/>
                  <a:gd name="connsiteX6" fmla="*/ 360763 w 372087"/>
                  <a:gd name="connsiteY6" fmla="*/ 526981 h 715204"/>
                  <a:gd name="connsiteX7" fmla="*/ 362384 w 372087"/>
                  <a:gd name="connsiteY7" fmla="*/ 631564 h 715204"/>
                  <a:gd name="connsiteX8" fmla="*/ 259829 w 372087"/>
                  <a:gd name="connsiteY8" fmla="*/ 649400 h 715204"/>
                  <a:gd name="connsiteX9" fmla="*/ 63636 w 372087"/>
                  <a:gd name="connsiteY9" fmla="*/ 701691 h 715204"/>
                  <a:gd name="connsiteX10" fmla="*/ 57961 w 372087"/>
                  <a:gd name="connsiteY10" fmla="*/ 702907 h 715204"/>
                  <a:gd name="connsiteX11" fmla="*/ 42152 w 372087"/>
                  <a:gd name="connsiteY11" fmla="*/ 715068 h 715204"/>
                  <a:gd name="connsiteX12" fmla="*/ 17019 w 372087"/>
                  <a:gd name="connsiteY12" fmla="*/ 484014 h 715204"/>
                  <a:gd name="connsiteX13" fmla="*/ 10128 w 372087"/>
                  <a:gd name="connsiteY13" fmla="*/ 450369 h 715204"/>
                  <a:gd name="connsiteX14" fmla="*/ 2427 w 372087"/>
                  <a:gd name="connsiteY14" fmla="*/ 368081 h 715204"/>
                  <a:gd name="connsiteX15" fmla="*/ 20668 w 372087"/>
                  <a:gd name="connsiteY15" fmla="*/ 224585 h 715204"/>
                  <a:gd name="connsiteX16" fmla="*/ 22694 w 372087"/>
                  <a:gd name="connsiteY16" fmla="*/ 219315 h 715204"/>
                  <a:gd name="connsiteX17" fmla="*/ 16209 w 372087"/>
                  <a:gd name="connsiteY17" fmla="*/ 178779 h 715204"/>
                  <a:gd name="connsiteX18" fmla="*/ 9318 w 372087"/>
                  <a:gd name="connsiteY18" fmla="*/ 162160 h 715204"/>
                  <a:gd name="connsiteX19" fmla="*/ 72554 w 372087"/>
                  <a:gd name="connsiteY19" fmla="*/ 48659 h 715204"/>
                  <a:gd name="connsiteX20" fmla="*/ 102955 w 372087"/>
                  <a:gd name="connsiteY20" fmla="*/ 422 h 715204"/>
                  <a:gd name="connsiteX21" fmla="*/ 109846 w 372087"/>
                  <a:gd name="connsiteY21" fmla="*/ 1232 h 715204"/>
                  <a:gd name="connsiteX22" fmla="*/ 189702 w 372087"/>
                  <a:gd name="connsiteY22" fmla="*/ 76224 h 71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72087" h="715204">
                    <a:moveTo>
                      <a:pt x="189702" y="76224"/>
                    </a:moveTo>
                    <a:cubicBezTo>
                      <a:pt x="217266" y="92438"/>
                      <a:pt x="241588" y="111490"/>
                      <a:pt x="263882" y="134595"/>
                    </a:cubicBezTo>
                    <a:cubicBezTo>
                      <a:pt x="287799" y="159727"/>
                      <a:pt x="304418" y="187697"/>
                      <a:pt x="310093" y="221747"/>
                    </a:cubicBezTo>
                    <a:cubicBezTo>
                      <a:pt x="311309" y="229449"/>
                      <a:pt x="311715" y="237151"/>
                      <a:pt x="309688" y="244447"/>
                    </a:cubicBezTo>
                    <a:cubicBezTo>
                      <a:pt x="299959" y="278903"/>
                      <a:pt x="303202" y="312953"/>
                      <a:pt x="316174" y="345787"/>
                    </a:cubicBezTo>
                    <a:cubicBezTo>
                      <a:pt x="331172" y="384296"/>
                      <a:pt x="338468" y="424021"/>
                      <a:pt x="339279" y="464962"/>
                    </a:cubicBezTo>
                    <a:cubicBezTo>
                      <a:pt x="339684" y="488067"/>
                      <a:pt x="353872" y="506308"/>
                      <a:pt x="360763" y="526981"/>
                    </a:cubicBezTo>
                    <a:cubicBezTo>
                      <a:pt x="372518" y="561842"/>
                      <a:pt x="378193" y="596703"/>
                      <a:pt x="362384" y="631564"/>
                    </a:cubicBezTo>
                    <a:cubicBezTo>
                      <a:pt x="327524" y="634401"/>
                      <a:pt x="293879" y="642103"/>
                      <a:pt x="259829" y="649400"/>
                    </a:cubicBezTo>
                    <a:cubicBezTo>
                      <a:pt x="193350" y="663587"/>
                      <a:pt x="126061" y="674127"/>
                      <a:pt x="63636" y="701691"/>
                    </a:cubicBezTo>
                    <a:cubicBezTo>
                      <a:pt x="62014" y="702502"/>
                      <a:pt x="59987" y="702502"/>
                      <a:pt x="57961" y="702907"/>
                    </a:cubicBezTo>
                    <a:cubicBezTo>
                      <a:pt x="42557" y="701691"/>
                      <a:pt x="57150" y="708987"/>
                      <a:pt x="42152" y="715068"/>
                    </a:cubicBezTo>
                    <a:cubicBezTo>
                      <a:pt x="27559" y="721148"/>
                      <a:pt x="19452" y="522523"/>
                      <a:pt x="17019" y="484014"/>
                    </a:cubicBezTo>
                    <a:cubicBezTo>
                      <a:pt x="16209" y="472258"/>
                      <a:pt x="14993" y="461314"/>
                      <a:pt x="10128" y="450369"/>
                    </a:cubicBezTo>
                    <a:cubicBezTo>
                      <a:pt x="805" y="429696"/>
                      <a:pt x="-2843" y="390781"/>
                      <a:pt x="2427" y="368081"/>
                    </a:cubicBezTo>
                    <a:cubicBezTo>
                      <a:pt x="13777" y="315385"/>
                      <a:pt x="1616" y="274849"/>
                      <a:pt x="20668" y="224585"/>
                    </a:cubicBezTo>
                    <a:cubicBezTo>
                      <a:pt x="21478" y="222963"/>
                      <a:pt x="21884" y="220936"/>
                      <a:pt x="22694" y="219315"/>
                    </a:cubicBezTo>
                    <a:cubicBezTo>
                      <a:pt x="32423" y="203911"/>
                      <a:pt x="35261" y="190129"/>
                      <a:pt x="16209" y="178779"/>
                    </a:cubicBezTo>
                    <a:cubicBezTo>
                      <a:pt x="10939" y="175942"/>
                      <a:pt x="8507" y="169051"/>
                      <a:pt x="9318" y="162160"/>
                    </a:cubicBezTo>
                    <a:cubicBezTo>
                      <a:pt x="28775" y="123651"/>
                      <a:pt x="51475" y="86358"/>
                      <a:pt x="72554" y="48659"/>
                    </a:cubicBezTo>
                    <a:cubicBezTo>
                      <a:pt x="81877" y="32040"/>
                      <a:pt x="89984" y="14609"/>
                      <a:pt x="102955" y="422"/>
                    </a:cubicBezTo>
                    <a:cubicBezTo>
                      <a:pt x="105388" y="-389"/>
                      <a:pt x="107820" y="16"/>
                      <a:pt x="109846" y="1232"/>
                    </a:cubicBezTo>
                    <a:cubicBezTo>
                      <a:pt x="139032" y="23933"/>
                      <a:pt x="169839" y="43795"/>
                      <a:pt x="189702" y="76224"/>
                    </a:cubicBezTo>
                    <a:close/>
                  </a:path>
                </a:pathLst>
              </a:custGeom>
              <a:solidFill>
                <a:srgbClr val="007577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108E11C6-9F38-4CE6-AC47-A08095B86C62}"/>
                  </a:ext>
                </a:extLst>
              </p:cNvPr>
              <p:cNvSpPr/>
              <p:nvPr/>
            </p:nvSpPr>
            <p:spPr>
              <a:xfrm>
                <a:off x="8371978" y="5292135"/>
                <a:ext cx="501144" cy="585526"/>
              </a:xfrm>
              <a:custGeom>
                <a:avLst/>
                <a:gdLst>
                  <a:gd name="connsiteX0" fmla="*/ 137771 w 501144"/>
                  <a:gd name="connsiteY0" fmla="*/ 71127 h 585526"/>
                  <a:gd name="connsiteX1" fmla="*/ 244785 w 501144"/>
                  <a:gd name="connsiteY1" fmla="*/ 35456 h 585526"/>
                  <a:gd name="connsiteX2" fmla="*/ 414630 w 501144"/>
                  <a:gd name="connsiteY2" fmla="*/ 1000 h 585526"/>
                  <a:gd name="connsiteX3" fmla="*/ 441789 w 501144"/>
                  <a:gd name="connsiteY3" fmla="*/ 1811 h 585526"/>
                  <a:gd name="connsiteX4" fmla="*/ 451518 w 501144"/>
                  <a:gd name="connsiteY4" fmla="*/ 13972 h 585526"/>
                  <a:gd name="connsiteX5" fmla="*/ 486784 w 501144"/>
                  <a:gd name="connsiteY5" fmla="*/ 80045 h 585526"/>
                  <a:gd name="connsiteX6" fmla="*/ 497323 w 501144"/>
                  <a:gd name="connsiteY6" fmla="*/ 207328 h 585526"/>
                  <a:gd name="connsiteX7" fmla="*/ 475839 w 501144"/>
                  <a:gd name="connsiteY7" fmla="*/ 265294 h 585526"/>
                  <a:gd name="connsiteX8" fmla="*/ 453139 w 501144"/>
                  <a:gd name="connsiteY8" fmla="*/ 335015 h 585526"/>
                  <a:gd name="connsiteX9" fmla="*/ 464894 w 501144"/>
                  <a:gd name="connsiteY9" fmla="*/ 443246 h 585526"/>
                  <a:gd name="connsiteX10" fmla="*/ 473812 w 501144"/>
                  <a:gd name="connsiteY10" fmla="*/ 504050 h 585526"/>
                  <a:gd name="connsiteX11" fmla="*/ 472596 w 501144"/>
                  <a:gd name="connsiteY11" fmla="*/ 525128 h 585526"/>
                  <a:gd name="connsiteX12" fmla="*/ 327478 w 501144"/>
                  <a:gd name="connsiteY12" fmla="*/ 585526 h 585526"/>
                  <a:gd name="connsiteX13" fmla="*/ 276403 w 501144"/>
                  <a:gd name="connsiteY13" fmla="*/ 548639 h 585526"/>
                  <a:gd name="connsiteX14" fmla="*/ 258973 w 501144"/>
                  <a:gd name="connsiteY14" fmla="*/ 509319 h 585526"/>
                  <a:gd name="connsiteX15" fmla="*/ 223301 w 501144"/>
                  <a:gd name="connsiteY15" fmla="*/ 423383 h 585526"/>
                  <a:gd name="connsiteX16" fmla="*/ 205060 w 501144"/>
                  <a:gd name="connsiteY16" fmla="*/ 415681 h 585526"/>
                  <a:gd name="connsiteX17" fmla="*/ 189657 w 501144"/>
                  <a:gd name="connsiteY17" fmla="*/ 428653 h 585526"/>
                  <a:gd name="connsiteX18" fmla="*/ 156823 w 501144"/>
                  <a:gd name="connsiteY18" fmla="*/ 434328 h 585526"/>
                  <a:gd name="connsiteX19" fmla="*/ 760 w 501144"/>
                  <a:gd name="connsiteY19" fmla="*/ 312721 h 585526"/>
                  <a:gd name="connsiteX20" fmla="*/ 8462 w 501144"/>
                  <a:gd name="connsiteY20" fmla="*/ 289210 h 585526"/>
                  <a:gd name="connsiteX21" fmla="*/ 54267 w 501144"/>
                  <a:gd name="connsiteY21" fmla="*/ 230433 h 585526"/>
                  <a:gd name="connsiteX22" fmla="*/ 85480 w 501144"/>
                  <a:gd name="connsiteY22" fmla="*/ 163954 h 585526"/>
                  <a:gd name="connsiteX23" fmla="*/ 90344 w 501144"/>
                  <a:gd name="connsiteY23" fmla="*/ 146118 h 585526"/>
                  <a:gd name="connsiteX24" fmla="*/ 127637 w 501144"/>
                  <a:gd name="connsiteY24" fmla="*/ 79640 h 585526"/>
                  <a:gd name="connsiteX25" fmla="*/ 137771 w 501144"/>
                  <a:gd name="connsiteY25" fmla="*/ 71127 h 58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01144" h="585526">
                    <a:moveTo>
                      <a:pt x="137771" y="71127"/>
                    </a:moveTo>
                    <a:cubicBezTo>
                      <a:pt x="172226" y="56129"/>
                      <a:pt x="207492" y="42752"/>
                      <a:pt x="244785" y="35456"/>
                    </a:cubicBezTo>
                    <a:cubicBezTo>
                      <a:pt x="301535" y="24511"/>
                      <a:pt x="357475" y="10324"/>
                      <a:pt x="414630" y="1000"/>
                    </a:cubicBezTo>
                    <a:cubicBezTo>
                      <a:pt x="423953" y="-621"/>
                      <a:pt x="432871" y="-216"/>
                      <a:pt x="441789" y="1811"/>
                    </a:cubicBezTo>
                    <a:cubicBezTo>
                      <a:pt x="445032" y="5865"/>
                      <a:pt x="447869" y="10729"/>
                      <a:pt x="451518" y="13972"/>
                    </a:cubicBezTo>
                    <a:cubicBezTo>
                      <a:pt x="473812" y="32618"/>
                      <a:pt x="473812" y="55724"/>
                      <a:pt x="486784" y="80045"/>
                    </a:cubicBezTo>
                    <a:cubicBezTo>
                      <a:pt x="505025" y="114095"/>
                      <a:pt x="502593" y="174088"/>
                      <a:pt x="497323" y="207328"/>
                    </a:cubicBezTo>
                    <a:cubicBezTo>
                      <a:pt x="490837" y="230838"/>
                      <a:pt x="482325" y="242188"/>
                      <a:pt x="475839" y="265294"/>
                    </a:cubicBezTo>
                    <a:cubicBezTo>
                      <a:pt x="471380" y="281508"/>
                      <a:pt x="452329" y="327719"/>
                      <a:pt x="453139" y="335015"/>
                    </a:cubicBezTo>
                    <a:cubicBezTo>
                      <a:pt x="457193" y="371092"/>
                      <a:pt x="461246" y="407169"/>
                      <a:pt x="464894" y="443246"/>
                    </a:cubicBezTo>
                    <a:cubicBezTo>
                      <a:pt x="466921" y="463514"/>
                      <a:pt x="467732" y="484187"/>
                      <a:pt x="473812" y="504050"/>
                    </a:cubicBezTo>
                    <a:cubicBezTo>
                      <a:pt x="475839" y="510940"/>
                      <a:pt x="474623" y="518237"/>
                      <a:pt x="472596" y="525128"/>
                    </a:cubicBezTo>
                    <a:cubicBezTo>
                      <a:pt x="471380" y="528776"/>
                      <a:pt x="331532" y="585526"/>
                      <a:pt x="327478" y="585526"/>
                    </a:cubicBezTo>
                    <a:cubicBezTo>
                      <a:pt x="308832" y="575392"/>
                      <a:pt x="286132" y="570528"/>
                      <a:pt x="276403" y="548639"/>
                    </a:cubicBezTo>
                    <a:cubicBezTo>
                      <a:pt x="270323" y="535667"/>
                      <a:pt x="264648" y="522291"/>
                      <a:pt x="258973" y="509319"/>
                    </a:cubicBezTo>
                    <a:cubicBezTo>
                      <a:pt x="246407" y="480944"/>
                      <a:pt x="232219" y="452974"/>
                      <a:pt x="223301" y="423383"/>
                    </a:cubicBezTo>
                    <a:cubicBezTo>
                      <a:pt x="220058" y="412439"/>
                      <a:pt x="215194" y="410817"/>
                      <a:pt x="205060" y="415681"/>
                    </a:cubicBezTo>
                    <a:cubicBezTo>
                      <a:pt x="198980" y="418519"/>
                      <a:pt x="194116" y="423383"/>
                      <a:pt x="189657" y="428653"/>
                    </a:cubicBezTo>
                    <a:cubicBezTo>
                      <a:pt x="179928" y="440003"/>
                      <a:pt x="169389" y="442030"/>
                      <a:pt x="156823" y="434328"/>
                    </a:cubicBezTo>
                    <a:cubicBezTo>
                      <a:pt x="104531" y="394197"/>
                      <a:pt x="51430" y="354878"/>
                      <a:pt x="760" y="312721"/>
                    </a:cubicBezTo>
                    <a:cubicBezTo>
                      <a:pt x="-2078" y="302992"/>
                      <a:pt x="3597" y="296101"/>
                      <a:pt x="8462" y="289210"/>
                    </a:cubicBezTo>
                    <a:cubicBezTo>
                      <a:pt x="23460" y="269347"/>
                      <a:pt x="36431" y="248269"/>
                      <a:pt x="54267" y="230433"/>
                    </a:cubicBezTo>
                    <a:cubicBezTo>
                      <a:pt x="72103" y="212597"/>
                      <a:pt x="82642" y="189492"/>
                      <a:pt x="85480" y="163954"/>
                    </a:cubicBezTo>
                    <a:cubicBezTo>
                      <a:pt x="86290" y="157874"/>
                      <a:pt x="87506" y="151388"/>
                      <a:pt x="90344" y="146118"/>
                    </a:cubicBezTo>
                    <a:cubicBezTo>
                      <a:pt x="102099" y="123824"/>
                      <a:pt x="115476" y="101935"/>
                      <a:pt x="127637" y="79640"/>
                    </a:cubicBezTo>
                    <a:cubicBezTo>
                      <a:pt x="129258" y="75586"/>
                      <a:pt x="132096" y="71533"/>
                      <a:pt x="137771" y="71127"/>
                    </a:cubicBezTo>
                    <a:close/>
                  </a:path>
                </a:pathLst>
              </a:custGeom>
              <a:solidFill>
                <a:srgbClr val="AD9734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7640A96C-BF24-43BC-A67D-0ED5865CDA1A}"/>
                  </a:ext>
                </a:extLst>
              </p:cNvPr>
              <p:cNvSpPr/>
              <p:nvPr/>
            </p:nvSpPr>
            <p:spPr>
              <a:xfrm>
                <a:off x="8170639" y="4217094"/>
                <a:ext cx="384509" cy="605420"/>
              </a:xfrm>
              <a:custGeom>
                <a:avLst/>
                <a:gdLst>
                  <a:gd name="connsiteX0" fmla="*/ 384510 w 384509"/>
                  <a:gd name="connsiteY0" fmla="*/ 446521 h 605420"/>
                  <a:gd name="connsiteX1" fmla="*/ 300195 w 384509"/>
                  <a:gd name="connsiteY1" fmla="*/ 593665 h 605420"/>
                  <a:gd name="connsiteX2" fmla="*/ 292494 w 384509"/>
                  <a:gd name="connsiteY2" fmla="*/ 605421 h 605420"/>
                  <a:gd name="connsiteX3" fmla="*/ 264929 w 384509"/>
                  <a:gd name="connsiteY3" fmla="*/ 581099 h 605420"/>
                  <a:gd name="connsiteX4" fmla="*/ 127108 w 384509"/>
                  <a:gd name="connsiteY4" fmla="*/ 410038 h 605420"/>
                  <a:gd name="connsiteX5" fmla="*/ 49684 w 384509"/>
                  <a:gd name="connsiteY5" fmla="*/ 290863 h 605420"/>
                  <a:gd name="connsiteX6" fmla="*/ 40361 w 384509"/>
                  <a:gd name="connsiteY6" fmla="*/ 267352 h 605420"/>
                  <a:gd name="connsiteX7" fmla="*/ 10770 w 384509"/>
                  <a:gd name="connsiteY7" fmla="*/ 208575 h 605420"/>
                  <a:gd name="connsiteX8" fmla="*/ 11986 w 384509"/>
                  <a:gd name="connsiteY8" fmla="*/ 127099 h 605420"/>
                  <a:gd name="connsiteX9" fmla="*/ 69141 w 384509"/>
                  <a:gd name="connsiteY9" fmla="*/ 13193 h 605420"/>
                  <a:gd name="connsiteX10" fmla="*/ 90625 w 384509"/>
                  <a:gd name="connsiteY10" fmla="*/ 1032 h 605420"/>
                  <a:gd name="connsiteX11" fmla="*/ 111299 w 384509"/>
                  <a:gd name="connsiteY11" fmla="*/ 20084 h 605420"/>
                  <a:gd name="connsiteX12" fmla="*/ 106840 w 384509"/>
                  <a:gd name="connsiteY12" fmla="*/ 133179 h 605420"/>
                  <a:gd name="connsiteX13" fmla="*/ 154672 w 384509"/>
                  <a:gd name="connsiteY13" fmla="*/ 50081 h 605420"/>
                  <a:gd name="connsiteX14" fmla="*/ 165617 w 384509"/>
                  <a:gd name="connsiteY14" fmla="*/ 39541 h 605420"/>
                  <a:gd name="connsiteX15" fmla="*/ 185074 w 384509"/>
                  <a:gd name="connsiteY15" fmla="*/ 50081 h 605420"/>
                  <a:gd name="connsiteX16" fmla="*/ 184263 w 384509"/>
                  <a:gd name="connsiteY16" fmla="*/ 64268 h 605420"/>
                  <a:gd name="connsiteX17" fmla="*/ 150213 w 384509"/>
                  <a:gd name="connsiteY17" fmla="*/ 204117 h 605420"/>
                  <a:gd name="connsiteX18" fmla="*/ 162779 w 384509"/>
                  <a:gd name="connsiteY18" fmla="*/ 240193 h 605420"/>
                  <a:gd name="connsiteX19" fmla="*/ 266551 w 384509"/>
                  <a:gd name="connsiteY19" fmla="*/ 329778 h 605420"/>
                  <a:gd name="connsiteX20" fmla="*/ 367079 w 384509"/>
                  <a:gd name="connsiteY20" fmla="*/ 427874 h 605420"/>
                  <a:gd name="connsiteX21" fmla="*/ 384510 w 384509"/>
                  <a:gd name="connsiteY21" fmla="*/ 446521 h 60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84509" h="605420">
                    <a:moveTo>
                      <a:pt x="384510" y="446521"/>
                    </a:moveTo>
                    <a:cubicBezTo>
                      <a:pt x="356540" y="495569"/>
                      <a:pt x="328570" y="544617"/>
                      <a:pt x="300195" y="593665"/>
                    </a:cubicBezTo>
                    <a:cubicBezTo>
                      <a:pt x="297763" y="597719"/>
                      <a:pt x="294926" y="601367"/>
                      <a:pt x="292494" y="605421"/>
                    </a:cubicBezTo>
                    <a:cubicBezTo>
                      <a:pt x="280333" y="600962"/>
                      <a:pt x="272631" y="590423"/>
                      <a:pt x="264929" y="581099"/>
                    </a:cubicBezTo>
                    <a:cubicBezTo>
                      <a:pt x="217502" y="525565"/>
                      <a:pt x="168454" y="470842"/>
                      <a:pt x="127108" y="410038"/>
                    </a:cubicBezTo>
                    <a:cubicBezTo>
                      <a:pt x="100354" y="370719"/>
                      <a:pt x="72384" y="332615"/>
                      <a:pt x="49684" y="290863"/>
                    </a:cubicBezTo>
                    <a:cubicBezTo>
                      <a:pt x="45631" y="283567"/>
                      <a:pt x="39956" y="276676"/>
                      <a:pt x="40361" y="267352"/>
                    </a:cubicBezTo>
                    <a:cubicBezTo>
                      <a:pt x="30632" y="247490"/>
                      <a:pt x="22120" y="227222"/>
                      <a:pt x="10770" y="208575"/>
                    </a:cubicBezTo>
                    <a:cubicBezTo>
                      <a:pt x="-6255" y="180606"/>
                      <a:pt x="-985" y="152636"/>
                      <a:pt x="11986" y="127099"/>
                    </a:cubicBezTo>
                    <a:cubicBezTo>
                      <a:pt x="31038" y="89400"/>
                      <a:pt x="52522" y="52513"/>
                      <a:pt x="69141" y="13193"/>
                    </a:cubicBezTo>
                    <a:cubicBezTo>
                      <a:pt x="73195" y="3870"/>
                      <a:pt x="80897" y="-2616"/>
                      <a:pt x="90625" y="1032"/>
                    </a:cubicBezTo>
                    <a:cubicBezTo>
                      <a:pt x="99138" y="3870"/>
                      <a:pt x="110083" y="4681"/>
                      <a:pt x="111299" y="20084"/>
                    </a:cubicBezTo>
                    <a:cubicBezTo>
                      <a:pt x="114136" y="57782"/>
                      <a:pt x="114542" y="95075"/>
                      <a:pt x="106840" y="133179"/>
                    </a:cubicBezTo>
                    <a:cubicBezTo>
                      <a:pt x="112920" y="99534"/>
                      <a:pt x="142511" y="80077"/>
                      <a:pt x="154672" y="50081"/>
                    </a:cubicBezTo>
                    <a:cubicBezTo>
                      <a:pt x="156699" y="45216"/>
                      <a:pt x="159536" y="40757"/>
                      <a:pt x="165617" y="39541"/>
                    </a:cubicBezTo>
                    <a:cubicBezTo>
                      <a:pt x="179804" y="31840"/>
                      <a:pt x="183452" y="33866"/>
                      <a:pt x="185074" y="50081"/>
                    </a:cubicBezTo>
                    <a:cubicBezTo>
                      <a:pt x="185479" y="54945"/>
                      <a:pt x="185074" y="59404"/>
                      <a:pt x="184263" y="64268"/>
                    </a:cubicBezTo>
                    <a:cubicBezTo>
                      <a:pt x="174534" y="111290"/>
                      <a:pt x="162779" y="157906"/>
                      <a:pt x="150213" y="204117"/>
                    </a:cubicBezTo>
                    <a:cubicBezTo>
                      <a:pt x="146159" y="219115"/>
                      <a:pt x="149808" y="230059"/>
                      <a:pt x="162779" y="240193"/>
                    </a:cubicBezTo>
                    <a:cubicBezTo>
                      <a:pt x="200883" y="269785"/>
                      <a:pt x="232501" y="295322"/>
                      <a:pt x="266551" y="329778"/>
                    </a:cubicBezTo>
                    <a:cubicBezTo>
                      <a:pt x="288440" y="370719"/>
                      <a:pt x="334245" y="398283"/>
                      <a:pt x="367079" y="427874"/>
                    </a:cubicBezTo>
                    <a:cubicBezTo>
                      <a:pt x="373565" y="433144"/>
                      <a:pt x="383294" y="436387"/>
                      <a:pt x="384510" y="446521"/>
                    </a:cubicBezTo>
                    <a:close/>
                  </a:path>
                </a:pathLst>
              </a:custGeom>
              <a:solidFill>
                <a:srgbClr val="FEC082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3B7E96AE-4087-4CF5-B110-E5CFBDF867B7}"/>
                  </a:ext>
                </a:extLst>
              </p:cNvPr>
              <p:cNvSpPr/>
              <p:nvPr/>
            </p:nvSpPr>
            <p:spPr>
              <a:xfrm>
                <a:off x="8696404" y="5817669"/>
                <a:ext cx="324241" cy="540844"/>
              </a:xfrm>
              <a:custGeom>
                <a:avLst/>
                <a:gdLst>
                  <a:gd name="connsiteX0" fmla="*/ 1431 w 324241"/>
                  <a:gd name="connsiteY0" fmla="*/ 58777 h 540844"/>
                  <a:gd name="connsiteX1" fmla="*/ 147360 w 324241"/>
                  <a:gd name="connsiteY1" fmla="*/ 0 h 540844"/>
                  <a:gd name="connsiteX2" fmla="*/ 221135 w 324241"/>
                  <a:gd name="connsiteY2" fmla="*/ 156874 h 540844"/>
                  <a:gd name="connsiteX3" fmla="*/ 249915 w 324241"/>
                  <a:gd name="connsiteY3" fmla="*/ 226190 h 540844"/>
                  <a:gd name="connsiteX4" fmla="*/ 261671 w 324241"/>
                  <a:gd name="connsiteY4" fmla="*/ 299559 h 540844"/>
                  <a:gd name="connsiteX5" fmla="*/ 283966 w 324241"/>
                  <a:gd name="connsiteY5" fmla="*/ 419545 h 540844"/>
                  <a:gd name="connsiteX6" fmla="*/ 318421 w 324241"/>
                  <a:gd name="connsiteY6" fmla="*/ 492915 h 540844"/>
                  <a:gd name="connsiteX7" fmla="*/ 318826 w 324241"/>
                  <a:gd name="connsiteY7" fmla="*/ 536694 h 540844"/>
                  <a:gd name="connsiteX8" fmla="*/ 281939 w 324241"/>
                  <a:gd name="connsiteY8" fmla="*/ 539531 h 540844"/>
                  <a:gd name="connsiteX9" fmla="*/ 161953 w 324241"/>
                  <a:gd name="connsiteY9" fmla="*/ 519263 h 540844"/>
                  <a:gd name="connsiteX10" fmla="*/ 125876 w 324241"/>
                  <a:gd name="connsiteY10" fmla="*/ 499401 h 540844"/>
                  <a:gd name="connsiteX11" fmla="*/ 96690 w 324241"/>
                  <a:gd name="connsiteY11" fmla="*/ 460892 h 540844"/>
                  <a:gd name="connsiteX12" fmla="*/ 101149 w 324241"/>
                  <a:gd name="connsiteY12" fmla="*/ 456028 h 540844"/>
                  <a:gd name="connsiteX13" fmla="*/ 166412 w 324241"/>
                  <a:gd name="connsiteY13" fmla="*/ 441840 h 540844"/>
                  <a:gd name="connsiteX14" fmla="*/ 176140 w 324241"/>
                  <a:gd name="connsiteY14" fmla="*/ 439408 h 540844"/>
                  <a:gd name="connsiteX15" fmla="*/ 191949 w 324241"/>
                  <a:gd name="connsiteY15" fmla="*/ 394818 h 540844"/>
                  <a:gd name="connsiteX16" fmla="*/ 169655 w 324241"/>
                  <a:gd name="connsiteY16" fmla="*/ 349824 h 540844"/>
                  <a:gd name="connsiteX17" fmla="*/ 101960 w 324241"/>
                  <a:gd name="connsiteY17" fmla="*/ 246457 h 540844"/>
                  <a:gd name="connsiteX18" fmla="*/ 67910 w 324241"/>
                  <a:gd name="connsiteY18" fmla="*/ 175115 h 540844"/>
                  <a:gd name="connsiteX19" fmla="*/ 52101 w 324241"/>
                  <a:gd name="connsiteY19" fmla="*/ 146334 h 540844"/>
                  <a:gd name="connsiteX20" fmla="*/ 5485 w 324241"/>
                  <a:gd name="connsiteY20" fmla="*/ 79045 h 540844"/>
                  <a:gd name="connsiteX21" fmla="*/ 1431 w 324241"/>
                  <a:gd name="connsiteY21" fmla="*/ 58777 h 540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24241" h="540844">
                    <a:moveTo>
                      <a:pt x="1431" y="58777"/>
                    </a:moveTo>
                    <a:cubicBezTo>
                      <a:pt x="50074" y="39320"/>
                      <a:pt x="98717" y="19457"/>
                      <a:pt x="147360" y="0"/>
                    </a:cubicBezTo>
                    <a:cubicBezTo>
                      <a:pt x="161547" y="57155"/>
                      <a:pt x="190328" y="107420"/>
                      <a:pt x="221135" y="156874"/>
                    </a:cubicBezTo>
                    <a:cubicBezTo>
                      <a:pt x="234107" y="177952"/>
                      <a:pt x="244646" y="201463"/>
                      <a:pt x="249915" y="226190"/>
                    </a:cubicBezTo>
                    <a:cubicBezTo>
                      <a:pt x="254780" y="250511"/>
                      <a:pt x="262887" y="274022"/>
                      <a:pt x="261671" y="299559"/>
                    </a:cubicBezTo>
                    <a:cubicBezTo>
                      <a:pt x="261265" y="304424"/>
                      <a:pt x="281939" y="414681"/>
                      <a:pt x="283966" y="419545"/>
                    </a:cubicBezTo>
                    <a:cubicBezTo>
                      <a:pt x="303423" y="466972"/>
                      <a:pt x="314367" y="478727"/>
                      <a:pt x="318421" y="492915"/>
                    </a:cubicBezTo>
                    <a:cubicBezTo>
                      <a:pt x="323691" y="516020"/>
                      <a:pt x="328149" y="528586"/>
                      <a:pt x="318826" y="536694"/>
                    </a:cubicBezTo>
                    <a:cubicBezTo>
                      <a:pt x="304233" y="544801"/>
                      <a:pt x="297342" y="538315"/>
                      <a:pt x="281939" y="539531"/>
                    </a:cubicBezTo>
                    <a:cubicBezTo>
                      <a:pt x="225594" y="537504"/>
                      <a:pt x="215865" y="533856"/>
                      <a:pt x="161953" y="519263"/>
                    </a:cubicBezTo>
                    <a:cubicBezTo>
                      <a:pt x="151819" y="517642"/>
                      <a:pt x="130740" y="508319"/>
                      <a:pt x="125876" y="499401"/>
                    </a:cubicBezTo>
                    <a:cubicBezTo>
                      <a:pt x="119390" y="487240"/>
                      <a:pt x="97501" y="475079"/>
                      <a:pt x="96690" y="460892"/>
                    </a:cubicBezTo>
                    <a:cubicBezTo>
                      <a:pt x="97095" y="458460"/>
                      <a:pt x="98717" y="456433"/>
                      <a:pt x="101149" y="456028"/>
                    </a:cubicBezTo>
                    <a:cubicBezTo>
                      <a:pt x="125876" y="449136"/>
                      <a:pt x="140469" y="445894"/>
                      <a:pt x="166412" y="441840"/>
                    </a:cubicBezTo>
                    <a:cubicBezTo>
                      <a:pt x="169655" y="441434"/>
                      <a:pt x="172897" y="440218"/>
                      <a:pt x="176140" y="439408"/>
                    </a:cubicBezTo>
                    <a:cubicBezTo>
                      <a:pt x="200462" y="432111"/>
                      <a:pt x="199651" y="418329"/>
                      <a:pt x="191949" y="394818"/>
                    </a:cubicBezTo>
                    <a:cubicBezTo>
                      <a:pt x="186680" y="378604"/>
                      <a:pt x="178978" y="364011"/>
                      <a:pt x="169655" y="349824"/>
                    </a:cubicBezTo>
                    <a:cubicBezTo>
                      <a:pt x="146144" y="315774"/>
                      <a:pt x="126687" y="279697"/>
                      <a:pt x="101960" y="246457"/>
                    </a:cubicBezTo>
                    <a:cubicBezTo>
                      <a:pt x="86151" y="225379"/>
                      <a:pt x="76422" y="200247"/>
                      <a:pt x="67910" y="175115"/>
                    </a:cubicBezTo>
                    <a:cubicBezTo>
                      <a:pt x="64262" y="164575"/>
                      <a:pt x="59397" y="154847"/>
                      <a:pt x="52101" y="146334"/>
                    </a:cubicBezTo>
                    <a:cubicBezTo>
                      <a:pt x="33454" y="126066"/>
                      <a:pt x="19672" y="102555"/>
                      <a:pt x="5485" y="79045"/>
                    </a:cubicBezTo>
                    <a:cubicBezTo>
                      <a:pt x="1836" y="72964"/>
                      <a:pt x="-2217" y="66479"/>
                      <a:pt x="1431" y="58777"/>
                    </a:cubicBezTo>
                    <a:close/>
                  </a:path>
                </a:pathLst>
              </a:custGeom>
              <a:solidFill>
                <a:srgbClr val="FEC082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674CE1EB-1565-4D48-870E-0DED89DAB2C7}"/>
                  </a:ext>
                </a:extLst>
              </p:cNvPr>
              <p:cNvSpPr/>
              <p:nvPr/>
            </p:nvSpPr>
            <p:spPr>
              <a:xfrm>
                <a:off x="8421786" y="4535327"/>
                <a:ext cx="236793" cy="202873"/>
              </a:xfrm>
              <a:custGeom>
                <a:avLst/>
                <a:gdLst>
                  <a:gd name="connsiteX0" fmla="*/ 117148 w 236793"/>
                  <a:gd name="connsiteY0" fmla="*/ 144502 h 202873"/>
                  <a:gd name="connsiteX1" fmla="*/ 33645 w 236793"/>
                  <a:gd name="connsiteY1" fmla="*/ 75186 h 202873"/>
                  <a:gd name="connsiteX2" fmla="*/ 0 w 236793"/>
                  <a:gd name="connsiteY2" fmla="*/ 31813 h 202873"/>
                  <a:gd name="connsiteX3" fmla="*/ 44184 w 236793"/>
                  <a:gd name="connsiteY3" fmla="*/ 13571 h 202873"/>
                  <a:gd name="connsiteX4" fmla="*/ 103772 w 236793"/>
                  <a:gd name="connsiteY4" fmla="*/ 1816 h 202873"/>
                  <a:gd name="connsiteX5" fmla="*/ 207138 w 236793"/>
                  <a:gd name="connsiteY5" fmla="*/ 65457 h 202873"/>
                  <a:gd name="connsiteX6" fmla="*/ 214029 w 236793"/>
                  <a:gd name="connsiteY6" fmla="*/ 97075 h 202873"/>
                  <a:gd name="connsiteX7" fmla="*/ 224974 w 236793"/>
                  <a:gd name="connsiteY7" fmla="*/ 111263 h 202873"/>
                  <a:gd name="connsiteX8" fmla="*/ 236324 w 236793"/>
                  <a:gd name="connsiteY8" fmla="*/ 114911 h 202873"/>
                  <a:gd name="connsiteX9" fmla="*/ 231865 w 236793"/>
                  <a:gd name="connsiteY9" fmla="*/ 126261 h 202873"/>
                  <a:gd name="connsiteX10" fmla="*/ 224163 w 236793"/>
                  <a:gd name="connsiteY10" fmla="*/ 156257 h 202873"/>
                  <a:gd name="connsiteX11" fmla="*/ 219704 w 236793"/>
                  <a:gd name="connsiteY11" fmla="*/ 202873 h 202873"/>
                  <a:gd name="connsiteX12" fmla="*/ 117148 w 236793"/>
                  <a:gd name="connsiteY12" fmla="*/ 144502 h 20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6793" h="202873">
                    <a:moveTo>
                      <a:pt x="117148" y="144502"/>
                    </a:moveTo>
                    <a:cubicBezTo>
                      <a:pt x="89179" y="121397"/>
                      <a:pt x="62020" y="97886"/>
                      <a:pt x="33645" y="75186"/>
                    </a:cubicBezTo>
                    <a:cubicBezTo>
                      <a:pt x="19052" y="63836"/>
                      <a:pt x="4459" y="49243"/>
                      <a:pt x="0" y="31813"/>
                    </a:cubicBezTo>
                    <a:cubicBezTo>
                      <a:pt x="8513" y="35461"/>
                      <a:pt x="38914" y="18841"/>
                      <a:pt x="44184" y="13571"/>
                    </a:cubicBezTo>
                    <a:cubicBezTo>
                      <a:pt x="61614" y="-4670"/>
                      <a:pt x="83504" y="195"/>
                      <a:pt x="103772" y="1816"/>
                    </a:cubicBezTo>
                    <a:cubicBezTo>
                      <a:pt x="149172" y="4654"/>
                      <a:pt x="181600" y="30191"/>
                      <a:pt x="207138" y="65457"/>
                    </a:cubicBezTo>
                    <a:cubicBezTo>
                      <a:pt x="214029" y="74780"/>
                      <a:pt x="219704" y="84509"/>
                      <a:pt x="214029" y="97075"/>
                    </a:cubicBezTo>
                    <a:cubicBezTo>
                      <a:pt x="209975" y="106398"/>
                      <a:pt x="214434" y="111668"/>
                      <a:pt x="224974" y="111263"/>
                    </a:cubicBezTo>
                    <a:cubicBezTo>
                      <a:pt x="229027" y="110857"/>
                      <a:pt x="234297" y="109236"/>
                      <a:pt x="236324" y="114911"/>
                    </a:cubicBezTo>
                    <a:cubicBezTo>
                      <a:pt x="237945" y="119370"/>
                      <a:pt x="235108" y="123829"/>
                      <a:pt x="231865" y="126261"/>
                    </a:cubicBezTo>
                    <a:cubicBezTo>
                      <a:pt x="220515" y="133963"/>
                      <a:pt x="221731" y="150177"/>
                      <a:pt x="224163" y="156257"/>
                    </a:cubicBezTo>
                    <a:cubicBezTo>
                      <a:pt x="231054" y="174093"/>
                      <a:pt x="225379" y="187875"/>
                      <a:pt x="219704" y="202873"/>
                    </a:cubicBezTo>
                    <a:cubicBezTo>
                      <a:pt x="193356" y="174904"/>
                      <a:pt x="148361" y="166391"/>
                      <a:pt x="117148" y="144502"/>
                    </a:cubicBezTo>
                    <a:close/>
                  </a:path>
                </a:pathLst>
              </a:custGeom>
              <a:solidFill>
                <a:srgbClr val="774200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3FCA5876-0008-444E-8B0B-D501CF268CDF}"/>
                  </a:ext>
                </a:extLst>
              </p:cNvPr>
              <p:cNvSpPr/>
              <p:nvPr/>
            </p:nvSpPr>
            <p:spPr>
              <a:xfrm>
                <a:off x="8310289" y="6085253"/>
                <a:ext cx="283389" cy="127132"/>
              </a:xfrm>
              <a:custGeom>
                <a:avLst/>
                <a:gdLst>
                  <a:gd name="connsiteX0" fmla="*/ 276072 w 283389"/>
                  <a:gd name="connsiteY0" fmla="*/ 90752 h 127132"/>
                  <a:gd name="connsiteX1" fmla="*/ 280937 w 283389"/>
                  <a:gd name="connsiteY1" fmla="*/ 116695 h 127132"/>
                  <a:gd name="connsiteX2" fmla="*/ 265938 w 283389"/>
                  <a:gd name="connsiteY2" fmla="*/ 126423 h 127132"/>
                  <a:gd name="connsiteX3" fmla="*/ 236753 w 283389"/>
                  <a:gd name="connsiteY3" fmla="*/ 124802 h 127132"/>
                  <a:gd name="connsiteX4" fmla="*/ 96499 w 283389"/>
                  <a:gd name="connsiteY4" fmla="*/ 87509 h 127132"/>
                  <a:gd name="connsiteX5" fmla="*/ 10158 w 283389"/>
                  <a:gd name="connsiteY5" fmla="*/ 41703 h 127132"/>
                  <a:gd name="connsiteX6" fmla="*/ 24 w 283389"/>
                  <a:gd name="connsiteY6" fmla="*/ 21841 h 127132"/>
                  <a:gd name="connsiteX7" fmla="*/ 52315 w 283389"/>
                  <a:gd name="connsiteY7" fmla="*/ 1573 h 127132"/>
                  <a:gd name="connsiteX8" fmla="*/ 76636 w 283389"/>
                  <a:gd name="connsiteY8" fmla="*/ 4410 h 127132"/>
                  <a:gd name="connsiteX9" fmla="*/ 99336 w 283389"/>
                  <a:gd name="connsiteY9" fmla="*/ 36839 h 127132"/>
                  <a:gd name="connsiteX10" fmla="*/ 141494 w 283389"/>
                  <a:gd name="connsiteY10" fmla="*/ 67646 h 127132"/>
                  <a:gd name="connsiteX11" fmla="*/ 264317 w 283389"/>
                  <a:gd name="connsiteY11" fmla="*/ 86698 h 127132"/>
                  <a:gd name="connsiteX12" fmla="*/ 276072 w 283389"/>
                  <a:gd name="connsiteY12" fmla="*/ 90752 h 12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3389" h="127132">
                    <a:moveTo>
                      <a:pt x="276072" y="90752"/>
                    </a:moveTo>
                    <a:cubicBezTo>
                      <a:pt x="283774" y="98453"/>
                      <a:pt x="285396" y="106966"/>
                      <a:pt x="280937" y="116695"/>
                    </a:cubicBezTo>
                    <a:cubicBezTo>
                      <a:pt x="276478" y="126018"/>
                      <a:pt x="274046" y="126018"/>
                      <a:pt x="265938" y="126423"/>
                    </a:cubicBezTo>
                    <a:cubicBezTo>
                      <a:pt x="258237" y="126828"/>
                      <a:pt x="250535" y="128450"/>
                      <a:pt x="236753" y="124802"/>
                    </a:cubicBezTo>
                    <a:cubicBezTo>
                      <a:pt x="190136" y="111830"/>
                      <a:pt x="143520" y="98859"/>
                      <a:pt x="96499" y="87509"/>
                    </a:cubicBezTo>
                    <a:cubicBezTo>
                      <a:pt x="64476" y="79807"/>
                      <a:pt x="34884" y="64809"/>
                      <a:pt x="10158" y="41703"/>
                    </a:cubicBezTo>
                    <a:cubicBezTo>
                      <a:pt x="4483" y="36434"/>
                      <a:pt x="-382" y="30353"/>
                      <a:pt x="24" y="21841"/>
                    </a:cubicBezTo>
                    <a:cubicBezTo>
                      <a:pt x="24" y="8059"/>
                      <a:pt x="30020" y="-4508"/>
                      <a:pt x="52315" y="1573"/>
                    </a:cubicBezTo>
                    <a:cubicBezTo>
                      <a:pt x="60017" y="3600"/>
                      <a:pt x="68529" y="4005"/>
                      <a:pt x="76636" y="4410"/>
                    </a:cubicBezTo>
                    <a:cubicBezTo>
                      <a:pt x="87986" y="12518"/>
                      <a:pt x="92851" y="25489"/>
                      <a:pt x="99336" y="36839"/>
                    </a:cubicBezTo>
                    <a:cubicBezTo>
                      <a:pt x="109065" y="53864"/>
                      <a:pt x="122442" y="63998"/>
                      <a:pt x="141494" y="67646"/>
                    </a:cubicBezTo>
                    <a:cubicBezTo>
                      <a:pt x="182435" y="74943"/>
                      <a:pt x="222565" y="85887"/>
                      <a:pt x="264317" y="86698"/>
                    </a:cubicBezTo>
                    <a:cubicBezTo>
                      <a:pt x="268371" y="86698"/>
                      <a:pt x="272830" y="87103"/>
                      <a:pt x="276072" y="90752"/>
                    </a:cubicBezTo>
                    <a:close/>
                  </a:path>
                </a:pathLst>
              </a:custGeom>
              <a:solidFill>
                <a:srgbClr val="4A3520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133A0B79-9F80-4A6C-80C3-7182A6967BF5}"/>
                  </a:ext>
                </a:extLst>
              </p:cNvPr>
              <p:cNvSpPr/>
              <p:nvPr/>
            </p:nvSpPr>
            <p:spPr>
              <a:xfrm>
                <a:off x="8349526" y="5604450"/>
                <a:ext cx="247662" cy="571591"/>
              </a:xfrm>
              <a:custGeom>
                <a:avLst/>
                <a:gdLst>
                  <a:gd name="connsiteX0" fmla="*/ 236836 w 247662"/>
                  <a:gd name="connsiteY0" fmla="*/ 571554 h 571591"/>
                  <a:gd name="connsiteX1" fmla="*/ 92528 w 247662"/>
                  <a:gd name="connsiteY1" fmla="*/ 550476 h 571591"/>
                  <a:gd name="connsiteX2" fmla="*/ 60505 w 247662"/>
                  <a:gd name="connsiteY2" fmla="*/ 526155 h 571591"/>
                  <a:gd name="connsiteX3" fmla="*/ 36995 w 247662"/>
                  <a:gd name="connsiteY3" fmla="*/ 485213 h 571591"/>
                  <a:gd name="connsiteX4" fmla="*/ 94150 w 247662"/>
                  <a:gd name="connsiteY4" fmla="*/ 469810 h 571591"/>
                  <a:gd name="connsiteX5" fmla="*/ 110364 w 247662"/>
                  <a:gd name="connsiteY5" fmla="*/ 461297 h 571591"/>
                  <a:gd name="connsiteX6" fmla="*/ 124146 w 247662"/>
                  <a:gd name="connsiteY6" fmla="*/ 447920 h 571591"/>
                  <a:gd name="connsiteX7" fmla="*/ 129416 w 247662"/>
                  <a:gd name="connsiteY7" fmla="*/ 385090 h 571591"/>
                  <a:gd name="connsiteX8" fmla="*/ 87664 w 247662"/>
                  <a:gd name="connsiteY8" fmla="*/ 271184 h 571591"/>
                  <a:gd name="connsiteX9" fmla="*/ 40237 w 247662"/>
                  <a:gd name="connsiteY9" fmla="*/ 160522 h 571591"/>
                  <a:gd name="connsiteX10" fmla="*/ 6593 w 247662"/>
                  <a:gd name="connsiteY10" fmla="*/ 90800 h 571591"/>
                  <a:gd name="connsiteX11" fmla="*/ 10241 w 247662"/>
                  <a:gd name="connsiteY11" fmla="*/ 25132 h 571591"/>
                  <a:gd name="connsiteX12" fmla="*/ 23618 w 247662"/>
                  <a:gd name="connsiteY12" fmla="*/ 0 h 571591"/>
                  <a:gd name="connsiteX13" fmla="*/ 95366 w 247662"/>
                  <a:gd name="connsiteY13" fmla="*/ 54318 h 571591"/>
                  <a:gd name="connsiteX14" fmla="*/ 179680 w 247662"/>
                  <a:gd name="connsiteY14" fmla="*/ 119986 h 571591"/>
                  <a:gd name="connsiteX15" fmla="*/ 196300 w 247662"/>
                  <a:gd name="connsiteY15" fmla="*/ 198220 h 571591"/>
                  <a:gd name="connsiteX16" fmla="*/ 210893 w 247662"/>
                  <a:gd name="connsiteY16" fmla="*/ 329556 h 571591"/>
                  <a:gd name="connsiteX17" fmla="*/ 235214 w 247662"/>
                  <a:gd name="connsiteY17" fmla="*/ 466161 h 571591"/>
                  <a:gd name="connsiteX18" fmla="*/ 244943 w 247662"/>
                  <a:gd name="connsiteY18" fmla="*/ 503454 h 571591"/>
                  <a:gd name="connsiteX19" fmla="*/ 236836 w 247662"/>
                  <a:gd name="connsiteY19" fmla="*/ 571554 h 571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7662" h="571591">
                    <a:moveTo>
                      <a:pt x="236836" y="571554"/>
                    </a:moveTo>
                    <a:cubicBezTo>
                      <a:pt x="187788" y="572365"/>
                      <a:pt x="140361" y="559799"/>
                      <a:pt x="92528" y="550476"/>
                    </a:cubicBezTo>
                    <a:cubicBezTo>
                      <a:pt x="78341" y="547639"/>
                      <a:pt x="67396" y="539531"/>
                      <a:pt x="60505" y="526155"/>
                    </a:cubicBezTo>
                    <a:cubicBezTo>
                      <a:pt x="53209" y="512372"/>
                      <a:pt x="44696" y="498996"/>
                      <a:pt x="36995" y="485213"/>
                    </a:cubicBezTo>
                    <a:cubicBezTo>
                      <a:pt x="59694" y="493726"/>
                      <a:pt x="76314" y="478728"/>
                      <a:pt x="94150" y="469810"/>
                    </a:cubicBezTo>
                    <a:cubicBezTo>
                      <a:pt x="99420" y="466972"/>
                      <a:pt x="103879" y="462513"/>
                      <a:pt x="110364" y="461297"/>
                    </a:cubicBezTo>
                    <a:cubicBezTo>
                      <a:pt x="118066" y="460081"/>
                      <a:pt x="121309" y="454001"/>
                      <a:pt x="124146" y="447920"/>
                    </a:cubicBezTo>
                    <a:cubicBezTo>
                      <a:pt x="133470" y="427652"/>
                      <a:pt x="135902" y="406979"/>
                      <a:pt x="129416" y="385090"/>
                    </a:cubicBezTo>
                    <a:cubicBezTo>
                      <a:pt x="117661" y="346176"/>
                      <a:pt x="107932" y="306856"/>
                      <a:pt x="87664" y="271184"/>
                    </a:cubicBezTo>
                    <a:cubicBezTo>
                      <a:pt x="68207" y="236324"/>
                      <a:pt x="60100" y="195788"/>
                      <a:pt x="40237" y="160522"/>
                    </a:cubicBezTo>
                    <a:cubicBezTo>
                      <a:pt x="27671" y="137822"/>
                      <a:pt x="16321" y="115122"/>
                      <a:pt x="6593" y="90800"/>
                    </a:cubicBezTo>
                    <a:cubicBezTo>
                      <a:pt x="-2731" y="67695"/>
                      <a:pt x="-2731" y="46211"/>
                      <a:pt x="10241" y="25132"/>
                    </a:cubicBezTo>
                    <a:cubicBezTo>
                      <a:pt x="15105" y="17025"/>
                      <a:pt x="19159" y="8513"/>
                      <a:pt x="23618" y="0"/>
                    </a:cubicBezTo>
                    <a:cubicBezTo>
                      <a:pt x="48750" y="16214"/>
                      <a:pt x="71450" y="36077"/>
                      <a:pt x="95366" y="54318"/>
                    </a:cubicBezTo>
                    <a:cubicBezTo>
                      <a:pt x="123741" y="75802"/>
                      <a:pt x="151711" y="98097"/>
                      <a:pt x="179680" y="119986"/>
                    </a:cubicBezTo>
                    <a:cubicBezTo>
                      <a:pt x="182923" y="146740"/>
                      <a:pt x="190625" y="172277"/>
                      <a:pt x="196300" y="198220"/>
                    </a:cubicBezTo>
                    <a:cubicBezTo>
                      <a:pt x="205623" y="241188"/>
                      <a:pt x="205218" y="285777"/>
                      <a:pt x="210893" y="329556"/>
                    </a:cubicBezTo>
                    <a:cubicBezTo>
                      <a:pt x="216568" y="375361"/>
                      <a:pt x="223054" y="421572"/>
                      <a:pt x="235214" y="466161"/>
                    </a:cubicBezTo>
                    <a:cubicBezTo>
                      <a:pt x="238457" y="478728"/>
                      <a:pt x="241700" y="490888"/>
                      <a:pt x="244943" y="503454"/>
                    </a:cubicBezTo>
                    <a:cubicBezTo>
                      <a:pt x="251429" y="526965"/>
                      <a:pt x="245348" y="549665"/>
                      <a:pt x="236836" y="571554"/>
                    </a:cubicBezTo>
                    <a:close/>
                  </a:path>
                </a:pathLst>
              </a:custGeom>
              <a:solidFill>
                <a:srgbClr val="FEC082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A8AD0256-A6F7-4832-9C1C-EF7A2CCC11E5}"/>
                  </a:ext>
                </a:extLst>
              </p:cNvPr>
              <p:cNvSpPr/>
              <p:nvPr/>
            </p:nvSpPr>
            <p:spPr>
              <a:xfrm>
                <a:off x="8715244" y="6267259"/>
                <a:ext cx="314457" cy="127132"/>
              </a:xfrm>
              <a:custGeom>
                <a:avLst/>
                <a:gdLst>
                  <a:gd name="connsiteX0" fmla="*/ 306473 w 314457"/>
                  <a:gd name="connsiteY0" fmla="*/ 90752 h 127132"/>
                  <a:gd name="connsiteX1" fmla="*/ 311742 w 314457"/>
                  <a:gd name="connsiteY1" fmla="*/ 116695 h 127132"/>
                  <a:gd name="connsiteX2" fmla="*/ 295122 w 314457"/>
                  <a:gd name="connsiteY2" fmla="*/ 126423 h 127132"/>
                  <a:gd name="connsiteX3" fmla="*/ 262694 w 314457"/>
                  <a:gd name="connsiteY3" fmla="*/ 124802 h 127132"/>
                  <a:gd name="connsiteX4" fmla="*/ 107036 w 314457"/>
                  <a:gd name="connsiteY4" fmla="*/ 87509 h 127132"/>
                  <a:gd name="connsiteX5" fmla="*/ 11372 w 314457"/>
                  <a:gd name="connsiteY5" fmla="*/ 41703 h 127132"/>
                  <a:gd name="connsiteX6" fmla="*/ 22 w 314457"/>
                  <a:gd name="connsiteY6" fmla="*/ 21841 h 127132"/>
                  <a:gd name="connsiteX7" fmla="*/ 58394 w 314457"/>
                  <a:gd name="connsiteY7" fmla="*/ 1573 h 127132"/>
                  <a:gd name="connsiteX8" fmla="*/ 85147 w 314457"/>
                  <a:gd name="connsiteY8" fmla="*/ 4410 h 127132"/>
                  <a:gd name="connsiteX9" fmla="*/ 110279 w 314457"/>
                  <a:gd name="connsiteY9" fmla="*/ 36839 h 127132"/>
                  <a:gd name="connsiteX10" fmla="*/ 157301 w 314457"/>
                  <a:gd name="connsiteY10" fmla="*/ 67646 h 127132"/>
                  <a:gd name="connsiteX11" fmla="*/ 293501 w 314457"/>
                  <a:gd name="connsiteY11" fmla="*/ 86698 h 127132"/>
                  <a:gd name="connsiteX12" fmla="*/ 306473 w 314457"/>
                  <a:gd name="connsiteY12" fmla="*/ 90752 h 12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457" h="127132">
                    <a:moveTo>
                      <a:pt x="306473" y="90752"/>
                    </a:moveTo>
                    <a:cubicBezTo>
                      <a:pt x="314985" y="98453"/>
                      <a:pt x="316607" y="106966"/>
                      <a:pt x="311742" y="116695"/>
                    </a:cubicBezTo>
                    <a:cubicBezTo>
                      <a:pt x="306878" y="126018"/>
                      <a:pt x="304040" y="126018"/>
                      <a:pt x="295122" y="126423"/>
                    </a:cubicBezTo>
                    <a:cubicBezTo>
                      <a:pt x="286610" y="126829"/>
                      <a:pt x="278098" y="128450"/>
                      <a:pt x="262694" y="124802"/>
                    </a:cubicBezTo>
                    <a:cubicBezTo>
                      <a:pt x="210808" y="111830"/>
                      <a:pt x="159327" y="98859"/>
                      <a:pt x="107036" y="87509"/>
                    </a:cubicBezTo>
                    <a:cubicBezTo>
                      <a:pt x="71365" y="79807"/>
                      <a:pt x="38531" y="64809"/>
                      <a:pt x="11372" y="41703"/>
                    </a:cubicBezTo>
                    <a:cubicBezTo>
                      <a:pt x="4886" y="36434"/>
                      <a:pt x="-383" y="30353"/>
                      <a:pt x="22" y="21841"/>
                    </a:cubicBezTo>
                    <a:cubicBezTo>
                      <a:pt x="22" y="8058"/>
                      <a:pt x="33261" y="-4508"/>
                      <a:pt x="58394" y="1573"/>
                    </a:cubicBezTo>
                    <a:cubicBezTo>
                      <a:pt x="66906" y="3600"/>
                      <a:pt x="76229" y="4005"/>
                      <a:pt x="85147" y="4410"/>
                    </a:cubicBezTo>
                    <a:cubicBezTo>
                      <a:pt x="97713" y="12518"/>
                      <a:pt x="103388" y="25489"/>
                      <a:pt x="110279" y="36839"/>
                    </a:cubicBezTo>
                    <a:cubicBezTo>
                      <a:pt x="120818" y="53864"/>
                      <a:pt x="135817" y="63998"/>
                      <a:pt x="157301" y="67646"/>
                    </a:cubicBezTo>
                    <a:cubicBezTo>
                      <a:pt x="202701" y="74943"/>
                      <a:pt x="247290" y="85887"/>
                      <a:pt x="293501" y="86698"/>
                    </a:cubicBezTo>
                    <a:cubicBezTo>
                      <a:pt x="298365" y="86698"/>
                      <a:pt x="302824" y="87103"/>
                      <a:pt x="306473" y="90752"/>
                    </a:cubicBezTo>
                    <a:close/>
                  </a:path>
                </a:pathLst>
              </a:custGeom>
              <a:solidFill>
                <a:srgbClr val="4A3520"/>
              </a:solidFill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CA27FE36-0549-42BC-8394-252898644337}"/>
                </a:ext>
              </a:extLst>
            </p:cNvPr>
            <p:cNvSpPr/>
            <p:nvPr/>
          </p:nvSpPr>
          <p:spPr>
            <a:xfrm>
              <a:off x="1" y="-52"/>
              <a:ext cx="1135120" cy="6858052"/>
            </a:xfrm>
            <a:custGeom>
              <a:avLst/>
              <a:gdLst>
                <a:gd name="connsiteX0" fmla="*/ 0 w 1118571"/>
                <a:gd name="connsiteY0" fmla="*/ 0 h 6858000"/>
                <a:gd name="connsiteX1" fmla="*/ 1118571 w 1118571"/>
                <a:gd name="connsiteY1" fmla="*/ 0 h 6858000"/>
                <a:gd name="connsiteX2" fmla="*/ 1118571 w 1118571"/>
                <a:gd name="connsiteY2" fmla="*/ 6858000 h 6858000"/>
                <a:gd name="connsiteX3" fmla="*/ 0 w 1118571"/>
                <a:gd name="connsiteY3" fmla="*/ 6858000 h 6858000"/>
                <a:gd name="connsiteX4" fmla="*/ 0 w 1118571"/>
                <a:gd name="connsiteY4" fmla="*/ 0 h 6858000"/>
                <a:gd name="connsiteX0" fmla="*/ 0 w 1118571"/>
                <a:gd name="connsiteY0" fmla="*/ 0 h 6858000"/>
                <a:gd name="connsiteX1" fmla="*/ 557256 w 1118571"/>
                <a:gd name="connsiteY1" fmla="*/ 2344847 h 6858000"/>
                <a:gd name="connsiteX2" fmla="*/ 1118571 w 1118571"/>
                <a:gd name="connsiteY2" fmla="*/ 6858000 h 6858000"/>
                <a:gd name="connsiteX3" fmla="*/ 0 w 1118571"/>
                <a:gd name="connsiteY3" fmla="*/ 6858000 h 6858000"/>
                <a:gd name="connsiteX4" fmla="*/ 0 w 1118571"/>
                <a:gd name="connsiteY4" fmla="*/ 0 h 6858000"/>
                <a:gd name="connsiteX0" fmla="*/ 0 w 1118571"/>
                <a:gd name="connsiteY0" fmla="*/ 0 h 6858000"/>
                <a:gd name="connsiteX1" fmla="*/ 557256 w 1118571"/>
                <a:gd name="connsiteY1" fmla="*/ 2344847 h 6858000"/>
                <a:gd name="connsiteX2" fmla="*/ 1118571 w 1118571"/>
                <a:gd name="connsiteY2" fmla="*/ 6858000 h 6858000"/>
                <a:gd name="connsiteX3" fmla="*/ 0 w 1118571"/>
                <a:gd name="connsiteY3" fmla="*/ 6858000 h 6858000"/>
                <a:gd name="connsiteX4" fmla="*/ 0 w 1118571"/>
                <a:gd name="connsiteY4" fmla="*/ 0 h 6858000"/>
                <a:gd name="connsiteX0" fmla="*/ 0 w 1159117"/>
                <a:gd name="connsiteY0" fmla="*/ 0 h 6858000"/>
                <a:gd name="connsiteX1" fmla="*/ 557256 w 1159117"/>
                <a:gd name="connsiteY1" fmla="*/ 2344847 h 6858000"/>
                <a:gd name="connsiteX2" fmla="*/ 1118571 w 1159117"/>
                <a:gd name="connsiteY2" fmla="*/ 6858000 h 6858000"/>
                <a:gd name="connsiteX3" fmla="*/ 0 w 1159117"/>
                <a:gd name="connsiteY3" fmla="*/ 6858000 h 6858000"/>
                <a:gd name="connsiteX4" fmla="*/ 0 w 1159117"/>
                <a:gd name="connsiteY4" fmla="*/ 0 h 6858000"/>
                <a:gd name="connsiteX0" fmla="*/ 0 w 1485444"/>
                <a:gd name="connsiteY0" fmla="*/ 0 h 6858000"/>
                <a:gd name="connsiteX1" fmla="*/ 1082357 w 1485444"/>
                <a:gd name="connsiteY1" fmla="*/ 4336610 h 6858000"/>
                <a:gd name="connsiteX2" fmla="*/ 1118571 w 1485444"/>
                <a:gd name="connsiteY2" fmla="*/ 6858000 h 6858000"/>
                <a:gd name="connsiteX3" fmla="*/ 0 w 1485444"/>
                <a:gd name="connsiteY3" fmla="*/ 6858000 h 6858000"/>
                <a:gd name="connsiteX4" fmla="*/ 0 w 1485444"/>
                <a:gd name="connsiteY4" fmla="*/ 0 h 6858000"/>
                <a:gd name="connsiteX0" fmla="*/ 0 w 1499001"/>
                <a:gd name="connsiteY0" fmla="*/ 0 h 6858000"/>
                <a:gd name="connsiteX1" fmla="*/ 1100464 w 1499001"/>
                <a:gd name="connsiteY1" fmla="*/ 4255129 h 6858000"/>
                <a:gd name="connsiteX2" fmla="*/ 1118571 w 1499001"/>
                <a:gd name="connsiteY2" fmla="*/ 6858000 h 6858000"/>
                <a:gd name="connsiteX3" fmla="*/ 0 w 1499001"/>
                <a:gd name="connsiteY3" fmla="*/ 6858000 h 6858000"/>
                <a:gd name="connsiteX4" fmla="*/ 0 w 1499001"/>
                <a:gd name="connsiteY4" fmla="*/ 0 h 6858000"/>
                <a:gd name="connsiteX0" fmla="*/ 0 w 1122842"/>
                <a:gd name="connsiteY0" fmla="*/ 0 h 6858000"/>
                <a:gd name="connsiteX1" fmla="*/ 1100464 w 1122842"/>
                <a:gd name="connsiteY1" fmla="*/ 4255129 h 6858000"/>
                <a:gd name="connsiteX2" fmla="*/ 1118571 w 1122842"/>
                <a:gd name="connsiteY2" fmla="*/ 6858000 h 6858000"/>
                <a:gd name="connsiteX3" fmla="*/ 0 w 1122842"/>
                <a:gd name="connsiteY3" fmla="*/ 6858000 h 6858000"/>
                <a:gd name="connsiteX4" fmla="*/ 0 w 1122842"/>
                <a:gd name="connsiteY4" fmla="*/ 0 h 6858000"/>
                <a:gd name="connsiteX0" fmla="*/ 0 w 1142132"/>
                <a:gd name="connsiteY0" fmla="*/ 0 h 6858000"/>
                <a:gd name="connsiteX1" fmla="*/ 1100464 w 1142132"/>
                <a:gd name="connsiteY1" fmla="*/ 4255129 h 6858000"/>
                <a:gd name="connsiteX2" fmla="*/ 1118571 w 1142132"/>
                <a:gd name="connsiteY2" fmla="*/ 6858000 h 6858000"/>
                <a:gd name="connsiteX3" fmla="*/ 0 w 1142132"/>
                <a:gd name="connsiteY3" fmla="*/ 6858000 h 6858000"/>
                <a:gd name="connsiteX4" fmla="*/ 0 w 1142132"/>
                <a:gd name="connsiteY4" fmla="*/ 0 h 6858000"/>
                <a:gd name="connsiteX0" fmla="*/ 0 w 1155043"/>
                <a:gd name="connsiteY0" fmla="*/ 0 h 6858000"/>
                <a:gd name="connsiteX1" fmla="*/ 1100464 w 1155043"/>
                <a:gd name="connsiteY1" fmla="*/ 4255129 h 6858000"/>
                <a:gd name="connsiteX2" fmla="*/ 1118571 w 1155043"/>
                <a:gd name="connsiteY2" fmla="*/ 6858000 h 6858000"/>
                <a:gd name="connsiteX3" fmla="*/ 0 w 1155043"/>
                <a:gd name="connsiteY3" fmla="*/ 6858000 h 6858000"/>
                <a:gd name="connsiteX4" fmla="*/ 0 w 1155043"/>
                <a:gd name="connsiteY4" fmla="*/ 0 h 6858000"/>
                <a:gd name="connsiteX0" fmla="*/ 0 w 1135120"/>
                <a:gd name="connsiteY0" fmla="*/ 0 h 6858000"/>
                <a:gd name="connsiteX1" fmla="*/ 1100464 w 1135120"/>
                <a:gd name="connsiteY1" fmla="*/ 4255129 h 6858000"/>
                <a:gd name="connsiteX2" fmla="*/ 1118571 w 1135120"/>
                <a:gd name="connsiteY2" fmla="*/ 6858000 h 6858000"/>
                <a:gd name="connsiteX3" fmla="*/ 0 w 1135120"/>
                <a:gd name="connsiteY3" fmla="*/ 6858000 h 6858000"/>
                <a:gd name="connsiteX4" fmla="*/ 0 w 1135120"/>
                <a:gd name="connsiteY4" fmla="*/ 0 h 6858000"/>
                <a:gd name="connsiteX0" fmla="*/ 0 w 1135120"/>
                <a:gd name="connsiteY0" fmla="*/ 0 h 6858000"/>
                <a:gd name="connsiteX1" fmla="*/ 1100464 w 1135120"/>
                <a:gd name="connsiteY1" fmla="*/ 4255129 h 6858000"/>
                <a:gd name="connsiteX2" fmla="*/ 1118571 w 1135120"/>
                <a:gd name="connsiteY2" fmla="*/ 6858000 h 6858000"/>
                <a:gd name="connsiteX3" fmla="*/ 0 w 1135120"/>
                <a:gd name="connsiteY3" fmla="*/ 6858000 h 6858000"/>
                <a:gd name="connsiteX4" fmla="*/ 0 w 1135120"/>
                <a:gd name="connsiteY4" fmla="*/ 0 h 6858000"/>
                <a:gd name="connsiteX0" fmla="*/ 0 w 1135120"/>
                <a:gd name="connsiteY0" fmla="*/ 0 h 6858000"/>
                <a:gd name="connsiteX1" fmla="*/ 1100464 w 1135120"/>
                <a:gd name="connsiteY1" fmla="*/ 4255129 h 6858000"/>
                <a:gd name="connsiteX2" fmla="*/ 1118571 w 1135120"/>
                <a:gd name="connsiteY2" fmla="*/ 6858000 h 6858000"/>
                <a:gd name="connsiteX3" fmla="*/ 0 w 1135120"/>
                <a:gd name="connsiteY3" fmla="*/ 6858000 h 6858000"/>
                <a:gd name="connsiteX4" fmla="*/ 0 w 1135120"/>
                <a:gd name="connsiteY4" fmla="*/ 0 h 6858000"/>
                <a:gd name="connsiteX0" fmla="*/ 0 w 1135120"/>
                <a:gd name="connsiteY0" fmla="*/ 52 h 6858052"/>
                <a:gd name="connsiteX1" fmla="*/ 1100464 w 1135120"/>
                <a:gd name="connsiteY1" fmla="*/ 4255181 h 6858052"/>
                <a:gd name="connsiteX2" fmla="*/ 1118571 w 1135120"/>
                <a:gd name="connsiteY2" fmla="*/ 6858052 h 6858052"/>
                <a:gd name="connsiteX3" fmla="*/ 0 w 1135120"/>
                <a:gd name="connsiteY3" fmla="*/ 6858052 h 6858052"/>
                <a:gd name="connsiteX4" fmla="*/ 0 w 1135120"/>
                <a:gd name="connsiteY4" fmla="*/ 52 h 685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120" h="6858052">
                  <a:moveTo>
                    <a:pt x="0" y="52"/>
                  </a:moveTo>
                  <a:cubicBezTo>
                    <a:pt x="176698" y="-12020"/>
                    <a:pt x="932819" y="2040100"/>
                    <a:pt x="1100464" y="4255181"/>
                  </a:cubicBezTo>
                  <a:cubicBezTo>
                    <a:pt x="1169874" y="5958742"/>
                    <a:pt x="1112535" y="5272187"/>
                    <a:pt x="1118571" y="6858052"/>
                  </a:cubicBezTo>
                  <a:lnTo>
                    <a:pt x="0" y="68580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A0AD8596-49DB-47FA-91FA-EA1D1A20412E}"/>
              </a:ext>
            </a:extLst>
          </p:cNvPr>
          <p:cNvSpPr/>
          <p:nvPr/>
        </p:nvSpPr>
        <p:spPr>
          <a:xfrm rot="20437183">
            <a:off x="3572134" y="3973948"/>
            <a:ext cx="1577436" cy="2307035"/>
          </a:xfrm>
          <a:custGeom>
            <a:avLst/>
            <a:gdLst>
              <a:gd name="connsiteX0" fmla="*/ 1575057 w 1577436"/>
              <a:gd name="connsiteY0" fmla="*/ 327169 h 2307035"/>
              <a:gd name="connsiteX1" fmla="*/ 1547242 w 1577436"/>
              <a:gd name="connsiteY1" fmla="*/ 291556 h 2307035"/>
              <a:gd name="connsiteX2" fmla="*/ 1530345 w 1577436"/>
              <a:gd name="connsiteY2" fmla="*/ 289736 h 2307035"/>
              <a:gd name="connsiteX3" fmla="*/ 1513968 w 1577436"/>
              <a:gd name="connsiteY3" fmla="*/ 289216 h 2307035"/>
              <a:gd name="connsiteX4" fmla="*/ 1494991 w 1577436"/>
              <a:gd name="connsiteY4" fmla="*/ 294935 h 2307035"/>
              <a:gd name="connsiteX5" fmla="*/ 1483553 w 1577436"/>
              <a:gd name="connsiteY5" fmla="*/ 316771 h 2307035"/>
              <a:gd name="connsiteX6" fmla="*/ 1442480 w 1577436"/>
              <a:gd name="connsiteY6" fmla="*/ 332108 h 2307035"/>
              <a:gd name="connsiteX7" fmla="*/ 1415445 w 1577436"/>
              <a:gd name="connsiteY7" fmla="*/ 346146 h 2307035"/>
              <a:gd name="connsiteX8" fmla="*/ 1406087 w 1577436"/>
              <a:gd name="connsiteY8" fmla="*/ 360443 h 2307035"/>
              <a:gd name="connsiteX9" fmla="*/ 1254014 w 1577436"/>
              <a:gd name="connsiteY9" fmla="*/ 411394 h 2307035"/>
              <a:gd name="connsiteX10" fmla="*/ 1167450 w 1577436"/>
              <a:gd name="connsiteY10" fmla="*/ 426991 h 2307035"/>
              <a:gd name="connsiteX11" fmla="*/ 1036433 w 1577436"/>
              <a:gd name="connsiteY11" fmla="*/ 424132 h 2307035"/>
              <a:gd name="connsiteX12" fmla="*/ 995101 w 1577436"/>
              <a:gd name="connsiteY12" fmla="*/ 395537 h 2307035"/>
              <a:gd name="connsiteX13" fmla="*/ 991202 w 1577436"/>
              <a:gd name="connsiteY13" fmla="*/ 385919 h 2307035"/>
              <a:gd name="connsiteX14" fmla="*/ 942850 w 1577436"/>
              <a:gd name="connsiteY14" fmla="*/ 335748 h 2307035"/>
              <a:gd name="connsiteX15" fmla="*/ 941810 w 1577436"/>
              <a:gd name="connsiteY15" fmla="*/ 324310 h 2307035"/>
              <a:gd name="connsiteX16" fmla="*/ 951429 w 1577436"/>
              <a:gd name="connsiteY16" fmla="*/ 320411 h 2307035"/>
              <a:gd name="connsiteX17" fmla="*/ 1019017 w 1577436"/>
              <a:gd name="connsiteY17" fmla="*/ 297795 h 2307035"/>
              <a:gd name="connsiteX18" fmla="*/ 1035134 w 1577436"/>
              <a:gd name="connsiteY18" fmla="*/ 263481 h 2307035"/>
              <a:gd name="connsiteX19" fmla="*/ 1033054 w 1577436"/>
              <a:gd name="connsiteY19" fmla="*/ 249963 h 2307035"/>
              <a:gd name="connsiteX20" fmla="*/ 1035394 w 1577436"/>
              <a:gd name="connsiteY20" fmla="*/ 226048 h 2307035"/>
              <a:gd name="connsiteX21" fmla="*/ 1043192 w 1577436"/>
              <a:gd name="connsiteY21" fmla="*/ 202912 h 2307035"/>
              <a:gd name="connsiteX22" fmla="*/ 1044492 w 1577436"/>
              <a:gd name="connsiteY22" fmla="*/ 187315 h 2307035"/>
              <a:gd name="connsiteX23" fmla="*/ 1025255 w 1577436"/>
              <a:gd name="connsiteY23" fmla="*/ 168078 h 2307035"/>
              <a:gd name="connsiteX24" fmla="*/ 1015117 w 1577436"/>
              <a:gd name="connsiteY24" fmla="*/ 129865 h 2307035"/>
              <a:gd name="connsiteX25" fmla="*/ 1012518 w 1577436"/>
              <a:gd name="connsiteY25" fmla="*/ 117907 h 2307035"/>
              <a:gd name="connsiteX26" fmla="*/ 986262 w 1577436"/>
              <a:gd name="connsiteY26" fmla="*/ 92692 h 2307035"/>
              <a:gd name="connsiteX27" fmla="*/ 986522 w 1577436"/>
              <a:gd name="connsiteY27" fmla="*/ 76055 h 2307035"/>
              <a:gd name="connsiteX28" fmla="*/ 1003419 w 1577436"/>
              <a:gd name="connsiteY28" fmla="*/ 56558 h 2307035"/>
              <a:gd name="connsiteX29" fmla="*/ 1002899 w 1577436"/>
              <a:gd name="connsiteY29" fmla="*/ 33942 h 2307035"/>
              <a:gd name="connsiteX30" fmla="*/ 944150 w 1577436"/>
              <a:gd name="connsiteY30" fmla="*/ 16785 h 2307035"/>
              <a:gd name="connsiteX31" fmla="*/ 904637 w 1577436"/>
              <a:gd name="connsiteY31" fmla="*/ 6387 h 2307035"/>
              <a:gd name="connsiteX32" fmla="*/ 893719 w 1577436"/>
              <a:gd name="connsiteY32" fmla="*/ 2488 h 2307035"/>
              <a:gd name="connsiteX33" fmla="*/ 798056 w 1577436"/>
              <a:gd name="connsiteY33" fmla="*/ 19645 h 2307035"/>
              <a:gd name="connsiteX34" fmla="*/ 741127 w 1577436"/>
              <a:gd name="connsiteY34" fmla="*/ 104130 h 2307035"/>
              <a:gd name="connsiteX35" fmla="*/ 759323 w 1577436"/>
              <a:gd name="connsiteY35" fmla="*/ 231767 h 2307035"/>
              <a:gd name="connsiteX36" fmla="*/ 744766 w 1577436"/>
              <a:gd name="connsiteY36" fmla="*/ 255682 h 2307035"/>
              <a:gd name="connsiteX37" fmla="*/ 714092 w 1577436"/>
              <a:gd name="connsiteY37" fmla="*/ 251003 h 2307035"/>
              <a:gd name="connsiteX38" fmla="*/ 642084 w 1577436"/>
              <a:gd name="connsiteY38" fmla="*/ 225008 h 2307035"/>
              <a:gd name="connsiteX39" fmla="*/ 561239 w 1577436"/>
              <a:gd name="connsiteY39" fmla="*/ 246064 h 2307035"/>
              <a:gd name="connsiteX40" fmla="*/ 500670 w 1577436"/>
              <a:gd name="connsiteY40" fmla="*/ 271539 h 2307035"/>
              <a:gd name="connsiteX41" fmla="*/ 405007 w 1577436"/>
              <a:gd name="connsiteY41" fmla="*/ 277258 h 2307035"/>
              <a:gd name="connsiteX42" fmla="*/ 239677 w 1577436"/>
              <a:gd name="connsiteY42" fmla="*/ 302734 h 2307035"/>
              <a:gd name="connsiteX43" fmla="*/ 198084 w 1577436"/>
              <a:gd name="connsiteY43" fmla="*/ 333928 h 2307035"/>
              <a:gd name="connsiteX44" fmla="*/ 59529 w 1577436"/>
              <a:gd name="connsiteY44" fmla="*/ 581923 h 2307035"/>
              <a:gd name="connsiteX45" fmla="*/ 62909 w 1577436"/>
              <a:gd name="connsiteY45" fmla="*/ 612858 h 2307035"/>
              <a:gd name="connsiteX46" fmla="*/ 75646 w 1577436"/>
              <a:gd name="connsiteY46" fmla="*/ 628975 h 2307035"/>
              <a:gd name="connsiteX47" fmla="*/ 75386 w 1577436"/>
              <a:gd name="connsiteY47" fmla="*/ 653930 h 2307035"/>
              <a:gd name="connsiteX48" fmla="*/ 42112 w 1577436"/>
              <a:gd name="connsiteY48" fmla="*/ 709041 h 2307035"/>
              <a:gd name="connsiteX49" fmla="*/ 0 w 1577436"/>
              <a:gd name="connsiteY49" fmla="*/ 755312 h 2307035"/>
              <a:gd name="connsiteX50" fmla="*/ 0 w 1577436"/>
              <a:gd name="connsiteY50" fmla="*/ 763111 h 2307035"/>
              <a:gd name="connsiteX51" fmla="*/ 30934 w 1577436"/>
              <a:gd name="connsiteY51" fmla="*/ 759731 h 2307035"/>
              <a:gd name="connsiteX52" fmla="*/ 46272 w 1577436"/>
              <a:gd name="connsiteY52" fmla="*/ 757912 h 2307035"/>
              <a:gd name="connsiteX53" fmla="*/ 48871 w 1577436"/>
              <a:gd name="connsiteY53" fmla="*/ 775069 h 2307035"/>
              <a:gd name="connsiteX54" fmla="*/ 27295 w 1577436"/>
              <a:gd name="connsiteY54" fmla="*/ 806263 h 2307035"/>
              <a:gd name="connsiteX55" fmla="*/ 21836 w 1577436"/>
              <a:gd name="connsiteY55" fmla="*/ 815101 h 2307035"/>
              <a:gd name="connsiteX56" fmla="*/ 31194 w 1577436"/>
              <a:gd name="connsiteY56" fmla="*/ 821080 h 2307035"/>
              <a:gd name="connsiteX57" fmla="*/ 49391 w 1577436"/>
              <a:gd name="connsiteY57" fmla="*/ 813022 h 2307035"/>
              <a:gd name="connsiteX58" fmla="*/ 63169 w 1577436"/>
              <a:gd name="connsiteY58" fmla="*/ 791186 h 2307035"/>
              <a:gd name="connsiteX59" fmla="*/ 72787 w 1577436"/>
              <a:gd name="connsiteY59" fmla="*/ 784167 h 2307035"/>
              <a:gd name="connsiteX60" fmla="*/ 76166 w 1577436"/>
              <a:gd name="connsiteY60" fmla="*/ 794305 h 2307035"/>
              <a:gd name="connsiteX61" fmla="*/ 72787 w 1577436"/>
              <a:gd name="connsiteY61" fmla="*/ 816141 h 2307035"/>
              <a:gd name="connsiteX62" fmla="*/ 64988 w 1577436"/>
              <a:gd name="connsiteY62" fmla="*/ 822380 h 2307035"/>
              <a:gd name="connsiteX63" fmla="*/ 56410 w 1577436"/>
              <a:gd name="connsiteY63" fmla="*/ 829919 h 2307035"/>
              <a:gd name="connsiteX64" fmla="*/ 68628 w 1577436"/>
              <a:gd name="connsiteY64" fmla="*/ 841877 h 2307035"/>
              <a:gd name="connsiteX65" fmla="*/ 85785 w 1577436"/>
              <a:gd name="connsiteY65" fmla="*/ 833038 h 2307035"/>
              <a:gd name="connsiteX66" fmla="*/ 100082 w 1577436"/>
              <a:gd name="connsiteY66" fmla="*/ 830179 h 2307035"/>
              <a:gd name="connsiteX67" fmla="*/ 128677 w 1577436"/>
              <a:gd name="connsiteY67" fmla="*/ 809642 h 2307035"/>
              <a:gd name="connsiteX68" fmla="*/ 127637 w 1577436"/>
              <a:gd name="connsiteY68" fmla="*/ 769350 h 2307035"/>
              <a:gd name="connsiteX69" fmla="*/ 151553 w 1577436"/>
              <a:gd name="connsiteY69" fmla="*/ 744134 h 2307035"/>
              <a:gd name="connsiteX70" fmla="*/ 167150 w 1577436"/>
              <a:gd name="connsiteY70" fmla="*/ 742575 h 2307035"/>
              <a:gd name="connsiteX71" fmla="*/ 181707 w 1577436"/>
              <a:gd name="connsiteY71" fmla="*/ 728797 h 2307035"/>
              <a:gd name="connsiteX72" fmla="*/ 169230 w 1577436"/>
              <a:gd name="connsiteY72" fmla="*/ 691364 h 2307035"/>
              <a:gd name="connsiteX73" fmla="*/ 160911 w 1577436"/>
              <a:gd name="connsiteY73" fmla="*/ 668748 h 2307035"/>
              <a:gd name="connsiteX74" fmla="*/ 204063 w 1577436"/>
              <a:gd name="connsiteY74" fmla="*/ 585823 h 2307035"/>
              <a:gd name="connsiteX75" fmla="*/ 215761 w 1577436"/>
              <a:gd name="connsiteY75" fmla="*/ 549949 h 2307035"/>
              <a:gd name="connsiteX76" fmla="*/ 221480 w 1577436"/>
              <a:gd name="connsiteY76" fmla="*/ 540331 h 2307035"/>
              <a:gd name="connsiteX77" fmla="*/ 298426 w 1577436"/>
              <a:gd name="connsiteY77" fmla="*/ 449087 h 2307035"/>
              <a:gd name="connsiteX78" fmla="*/ 317143 w 1577436"/>
              <a:gd name="connsiteY78" fmla="*/ 440769 h 2307035"/>
              <a:gd name="connsiteX79" fmla="*/ 374333 w 1577436"/>
              <a:gd name="connsiteY79" fmla="*/ 441289 h 2307035"/>
              <a:gd name="connsiteX80" fmla="*/ 467916 w 1577436"/>
              <a:gd name="connsiteY80" fmla="*/ 441029 h 2307035"/>
              <a:gd name="connsiteX81" fmla="*/ 484293 w 1577436"/>
              <a:gd name="connsiteY81" fmla="*/ 454546 h 2307035"/>
              <a:gd name="connsiteX82" fmla="*/ 479874 w 1577436"/>
              <a:gd name="connsiteY82" fmla="*/ 576464 h 2307035"/>
              <a:gd name="connsiteX83" fmla="*/ 424244 w 1577436"/>
              <a:gd name="connsiteY83" fmla="*/ 721518 h 2307035"/>
              <a:gd name="connsiteX84" fmla="*/ 372773 w 1577436"/>
              <a:gd name="connsiteY84" fmla="*/ 796385 h 2307035"/>
              <a:gd name="connsiteX85" fmla="*/ 359515 w 1577436"/>
              <a:gd name="connsiteY85" fmla="*/ 822900 h 2307035"/>
              <a:gd name="connsiteX86" fmla="*/ 346258 w 1577436"/>
              <a:gd name="connsiteY86" fmla="*/ 899586 h 2307035"/>
              <a:gd name="connsiteX87" fmla="*/ 358216 w 1577436"/>
              <a:gd name="connsiteY87" fmla="*/ 910504 h 2307035"/>
              <a:gd name="connsiteX88" fmla="*/ 373293 w 1577436"/>
              <a:gd name="connsiteY88" fmla="*/ 921942 h 2307035"/>
              <a:gd name="connsiteX89" fmla="*/ 374073 w 1577436"/>
              <a:gd name="connsiteY89" fmla="*/ 948717 h 2307035"/>
              <a:gd name="connsiteX90" fmla="*/ 383951 w 1577436"/>
              <a:gd name="connsiteY90" fmla="*/ 1020464 h 2307035"/>
              <a:gd name="connsiteX91" fmla="*/ 382651 w 1577436"/>
              <a:gd name="connsiteY91" fmla="*/ 1071935 h 2307035"/>
              <a:gd name="connsiteX92" fmla="*/ 412546 w 1577436"/>
              <a:gd name="connsiteY92" fmla="*/ 1149141 h 2307035"/>
              <a:gd name="connsiteX93" fmla="*/ 418785 w 1577436"/>
              <a:gd name="connsiteY93" fmla="*/ 1225308 h 2307035"/>
              <a:gd name="connsiteX94" fmla="*/ 372253 w 1577436"/>
              <a:gd name="connsiteY94" fmla="*/ 1383099 h 2307035"/>
              <a:gd name="connsiteX95" fmla="*/ 319742 w 1577436"/>
              <a:gd name="connsiteY95" fmla="*/ 1555448 h 2307035"/>
              <a:gd name="connsiteX96" fmla="*/ 319483 w 1577436"/>
              <a:gd name="connsiteY96" fmla="*/ 1556748 h 2307035"/>
              <a:gd name="connsiteX97" fmla="*/ 291148 w 1577436"/>
              <a:gd name="connsiteY97" fmla="*/ 1614717 h 2307035"/>
              <a:gd name="connsiteX98" fmla="*/ 231618 w 1577436"/>
              <a:gd name="connsiteY98" fmla="*/ 1756912 h 2307035"/>
              <a:gd name="connsiteX99" fmla="*/ 198604 w 1577436"/>
              <a:gd name="connsiteY99" fmla="*/ 1866612 h 2307035"/>
              <a:gd name="connsiteX100" fmla="*/ 147653 w 1577436"/>
              <a:gd name="connsiteY100" fmla="*/ 2012186 h 2307035"/>
              <a:gd name="connsiteX101" fmla="*/ 124778 w 1577436"/>
              <a:gd name="connsiteY101" fmla="*/ 2053518 h 2307035"/>
              <a:gd name="connsiteX102" fmla="*/ 69148 w 1577436"/>
              <a:gd name="connsiteY102" fmla="*/ 2109148 h 2307035"/>
              <a:gd name="connsiteX103" fmla="*/ 69148 w 1577436"/>
              <a:gd name="connsiteY103" fmla="*/ 2124745 h 2307035"/>
              <a:gd name="connsiteX104" fmla="*/ 128417 w 1577436"/>
              <a:gd name="connsiteY104" fmla="*/ 2181155 h 2307035"/>
              <a:gd name="connsiteX105" fmla="*/ 137255 w 1577436"/>
              <a:gd name="connsiteY105" fmla="*/ 2184015 h 2307035"/>
              <a:gd name="connsiteX106" fmla="*/ 155192 w 1577436"/>
              <a:gd name="connsiteY106" fmla="*/ 2188434 h 2307035"/>
              <a:gd name="connsiteX107" fmla="*/ 206403 w 1577436"/>
              <a:gd name="connsiteY107" fmla="*/ 2253942 h 2307035"/>
              <a:gd name="connsiteX108" fmla="*/ 310384 w 1577436"/>
              <a:gd name="connsiteY108" fmla="*/ 2306973 h 2307035"/>
              <a:gd name="connsiteX109" fmla="*/ 330660 w 1577436"/>
              <a:gd name="connsiteY109" fmla="*/ 2296055 h 2307035"/>
              <a:gd name="connsiteX110" fmla="*/ 320002 w 1577436"/>
              <a:gd name="connsiteY110" fmla="*/ 2278638 h 2307035"/>
              <a:gd name="connsiteX111" fmla="*/ 284909 w 1577436"/>
              <a:gd name="connsiteY111" fmla="*/ 2246143 h 2307035"/>
              <a:gd name="connsiteX112" fmla="*/ 271911 w 1577436"/>
              <a:gd name="connsiteY112" fmla="*/ 2205851 h 2307035"/>
              <a:gd name="connsiteX113" fmla="*/ 266972 w 1577436"/>
              <a:gd name="connsiteY113" fmla="*/ 2129685 h 2307035"/>
              <a:gd name="connsiteX114" fmla="*/ 262293 w 1577436"/>
              <a:gd name="connsiteY114" fmla="*/ 2086532 h 2307035"/>
              <a:gd name="connsiteX115" fmla="*/ 274771 w 1577436"/>
              <a:gd name="connsiteY115" fmla="*/ 2072235 h 2307035"/>
              <a:gd name="connsiteX116" fmla="*/ 285689 w 1577436"/>
              <a:gd name="connsiteY116" fmla="*/ 2059497 h 2307035"/>
              <a:gd name="connsiteX117" fmla="*/ 285169 w 1577436"/>
              <a:gd name="connsiteY117" fmla="*/ 2037401 h 2307035"/>
              <a:gd name="connsiteX118" fmla="*/ 300766 w 1577436"/>
              <a:gd name="connsiteY118" fmla="*/ 1974232 h 2307035"/>
              <a:gd name="connsiteX119" fmla="*/ 333260 w 1577436"/>
              <a:gd name="connsiteY119" fmla="*/ 1899366 h 2307035"/>
              <a:gd name="connsiteX120" fmla="*/ 374333 w 1577436"/>
              <a:gd name="connsiteY120" fmla="*/ 1790446 h 2307035"/>
              <a:gd name="connsiteX121" fmla="*/ 437761 w 1577436"/>
              <a:gd name="connsiteY121" fmla="*/ 1668528 h 2307035"/>
              <a:gd name="connsiteX122" fmla="*/ 449719 w 1577436"/>
              <a:gd name="connsiteY122" fmla="*/ 1650071 h 2307035"/>
              <a:gd name="connsiteX123" fmla="*/ 473375 w 1577436"/>
              <a:gd name="connsiteY123" fmla="*/ 1614457 h 2307035"/>
              <a:gd name="connsiteX124" fmla="*/ 506909 w 1577436"/>
              <a:gd name="connsiteY124" fmla="*/ 1557528 h 2307035"/>
              <a:gd name="connsiteX125" fmla="*/ 521206 w 1577436"/>
              <a:gd name="connsiteY125" fmla="*/ 1543490 h 2307035"/>
              <a:gd name="connsiteX126" fmla="*/ 525365 w 1577436"/>
              <a:gd name="connsiteY126" fmla="*/ 1563247 h 2307035"/>
              <a:gd name="connsiteX127" fmla="*/ 527445 w 1577436"/>
              <a:gd name="connsiteY127" fmla="*/ 1685165 h 2307035"/>
              <a:gd name="connsiteX128" fmla="*/ 544342 w 1577436"/>
              <a:gd name="connsiteY128" fmla="*/ 1753012 h 2307035"/>
              <a:gd name="connsiteX129" fmla="*/ 559939 w 1577436"/>
              <a:gd name="connsiteY129" fmla="*/ 1766790 h 2307035"/>
              <a:gd name="connsiteX130" fmla="*/ 573717 w 1577436"/>
              <a:gd name="connsiteY130" fmla="*/ 1751453 h 2307035"/>
              <a:gd name="connsiteX131" fmla="*/ 576576 w 1577436"/>
              <a:gd name="connsiteY131" fmla="*/ 1730916 h 2307035"/>
              <a:gd name="connsiteX132" fmla="*/ 577616 w 1577436"/>
              <a:gd name="connsiteY132" fmla="*/ 1699722 h 2307035"/>
              <a:gd name="connsiteX133" fmla="*/ 598932 w 1577436"/>
              <a:gd name="connsiteY133" fmla="*/ 1629795 h 2307035"/>
              <a:gd name="connsiteX134" fmla="*/ 649363 w 1577436"/>
              <a:gd name="connsiteY134" fmla="*/ 1560647 h 2307035"/>
              <a:gd name="connsiteX135" fmla="*/ 651963 w 1577436"/>
              <a:gd name="connsiteY135" fmla="*/ 1552588 h 2307035"/>
              <a:gd name="connsiteX136" fmla="*/ 662101 w 1577436"/>
              <a:gd name="connsiteY136" fmla="*/ 1519574 h 2307035"/>
              <a:gd name="connsiteX137" fmla="*/ 687576 w 1577436"/>
              <a:gd name="connsiteY137" fmla="*/ 1513076 h 2307035"/>
              <a:gd name="connsiteX138" fmla="*/ 700834 w 1577436"/>
              <a:gd name="connsiteY138" fmla="*/ 1510736 h 2307035"/>
              <a:gd name="connsiteX139" fmla="*/ 775440 w 1577436"/>
              <a:gd name="connsiteY139" fmla="*/ 1444188 h 2307035"/>
              <a:gd name="connsiteX140" fmla="*/ 811054 w 1577436"/>
              <a:gd name="connsiteY140" fmla="*/ 1420792 h 2307035"/>
              <a:gd name="connsiteX141" fmla="*/ 939731 w 1577436"/>
              <a:gd name="connsiteY141" fmla="*/ 1346186 h 2307035"/>
              <a:gd name="connsiteX142" fmla="*/ 1044232 w 1577436"/>
              <a:gd name="connsiteY142" fmla="*/ 1265080 h 2307035"/>
              <a:gd name="connsiteX143" fmla="*/ 1110780 w 1577436"/>
              <a:gd name="connsiteY143" fmla="*/ 1203471 h 2307035"/>
              <a:gd name="connsiteX144" fmla="*/ 1128977 w 1577436"/>
              <a:gd name="connsiteY144" fmla="*/ 1141603 h 2307035"/>
              <a:gd name="connsiteX145" fmla="*/ 1114679 w 1577436"/>
              <a:gd name="connsiteY145" fmla="*/ 1105469 h 2307035"/>
              <a:gd name="connsiteX146" fmla="*/ 1093623 w 1577436"/>
              <a:gd name="connsiteY146" fmla="*/ 1077914 h 2307035"/>
              <a:gd name="connsiteX147" fmla="*/ 977424 w 1577436"/>
              <a:gd name="connsiteY147" fmla="*/ 1012926 h 2307035"/>
              <a:gd name="connsiteX148" fmla="*/ 857066 w 1577436"/>
              <a:gd name="connsiteY148" fmla="*/ 964834 h 2307035"/>
              <a:gd name="connsiteX149" fmla="*/ 840169 w 1577436"/>
              <a:gd name="connsiteY149" fmla="*/ 939619 h 2307035"/>
              <a:gd name="connsiteX150" fmla="*/ 850567 w 1577436"/>
              <a:gd name="connsiteY150" fmla="*/ 826279 h 2307035"/>
              <a:gd name="connsiteX151" fmla="*/ 875782 w 1577436"/>
              <a:gd name="connsiteY151" fmla="*/ 674207 h 2307035"/>
              <a:gd name="connsiteX152" fmla="*/ 892159 w 1577436"/>
              <a:gd name="connsiteY152" fmla="*/ 642493 h 2307035"/>
              <a:gd name="connsiteX153" fmla="*/ 935312 w 1577436"/>
              <a:gd name="connsiteY153" fmla="*/ 590502 h 2307035"/>
              <a:gd name="connsiteX154" fmla="*/ 984443 w 1577436"/>
              <a:gd name="connsiteY154" fmla="*/ 565027 h 2307035"/>
              <a:gd name="connsiteX155" fmla="*/ 1151853 w 1577436"/>
              <a:gd name="connsiteY155" fmla="*/ 562947 h 2307035"/>
              <a:gd name="connsiteX156" fmla="*/ 1208522 w 1577436"/>
              <a:gd name="connsiteY156" fmla="*/ 557228 h 2307035"/>
              <a:gd name="connsiteX157" fmla="*/ 1337719 w 1577436"/>
              <a:gd name="connsiteY157" fmla="*/ 503938 h 2307035"/>
              <a:gd name="connsiteX158" fmla="*/ 1368134 w 1577436"/>
              <a:gd name="connsiteY158" fmla="*/ 487041 h 2307035"/>
              <a:gd name="connsiteX159" fmla="*/ 1411546 w 1577436"/>
              <a:gd name="connsiteY159" fmla="*/ 465205 h 2307035"/>
              <a:gd name="connsiteX160" fmla="*/ 1446380 w 1577436"/>
              <a:gd name="connsiteY160" fmla="*/ 454546 h 2307035"/>
              <a:gd name="connsiteX161" fmla="*/ 1462497 w 1577436"/>
              <a:gd name="connsiteY161" fmla="*/ 434270 h 2307035"/>
              <a:gd name="connsiteX162" fmla="*/ 1476534 w 1577436"/>
              <a:gd name="connsiteY162" fmla="*/ 409055 h 2307035"/>
              <a:gd name="connsiteX163" fmla="*/ 1476274 w 1577436"/>
              <a:gd name="connsiteY163" fmla="*/ 407755 h 2307035"/>
              <a:gd name="connsiteX164" fmla="*/ 1484853 w 1577436"/>
              <a:gd name="connsiteY164" fmla="*/ 395797 h 2307035"/>
              <a:gd name="connsiteX165" fmla="*/ 1537363 w 1577436"/>
              <a:gd name="connsiteY165" fmla="*/ 371621 h 2307035"/>
              <a:gd name="connsiteX166" fmla="*/ 1567258 w 1577436"/>
              <a:gd name="connsiteY166" fmla="*/ 351345 h 2307035"/>
              <a:gd name="connsiteX167" fmla="*/ 1575057 w 1577436"/>
              <a:gd name="connsiteY167" fmla="*/ 327169 h 2307035"/>
              <a:gd name="connsiteX168" fmla="*/ 842768 w 1577436"/>
              <a:gd name="connsiteY168" fmla="*/ 1205031 h 2307035"/>
              <a:gd name="connsiteX169" fmla="*/ 755424 w 1577436"/>
              <a:gd name="connsiteY169" fmla="*/ 1296795 h 2307035"/>
              <a:gd name="connsiteX170" fmla="*/ 703433 w 1577436"/>
              <a:gd name="connsiteY170" fmla="*/ 1345146 h 2307035"/>
              <a:gd name="connsiteX171" fmla="*/ 682897 w 1577436"/>
              <a:gd name="connsiteY171" fmla="*/ 1355284 h 2307035"/>
              <a:gd name="connsiteX172" fmla="*/ 606731 w 1577436"/>
              <a:gd name="connsiteY172" fmla="*/ 1399996 h 2307035"/>
              <a:gd name="connsiteX173" fmla="*/ 595813 w 1577436"/>
              <a:gd name="connsiteY173" fmla="*/ 1412734 h 2307035"/>
              <a:gd name="connsiteX174" fmla="*/ 587494 w 1577436"/>
              <a:gd name="connsiteY174" fmla="*/ 1414293 h 2307035"/>
              <a:gd name="connsiteX175" fmla="*/ 586454 w 1577436"/>
              <a:gd name="connsiteY175" fmla="*/ 1406495 h 2307035"/>
              <a:gd name="connsiteX176" fmla="*/ 588274 w 1577436"/>
              <a:gd name="connsiteY176" fmla="*/ 1401556 h 2307035"/>
              <a:gd name="connsiteX177" fmla="*/ 668340 w 1577436"/>
              <a:gd name="connsiteY177" fmla="*/ 1224268 h 2307035"/>
              <a:gd name="connsiteX178" fmla="*/ 699534 w 1577436"/>
              <a:gd name="connsiteY178" fmla="*/ 1202692 h 2307035"/>
              <a:gd name="connsiteX179" fmla="*/ 828211 w 1577436"/>
              <a:gd name="connsiteY179" fmla="*/ 1202692 h 2307035"/>
              <a:gd name="connsiteX180" fmla="*/ 842768 w 1577436"/>
              <a:gd name="connsiteY180" fmla="*/ 1205031 h 230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1577436" h="2307035">
                <a:moveTo>
                  <a:pt x="1575057" y="327169"/>
                </a:moveTo>
                <a:cubicBezTo>
                  <a:pt x="1568298" y="313132"/>
                  <a:pt x="1558679" y="301954"/>
                  <a:pt x="1547242" y="291556"/>
                </a:cubicBezTo>
                <a:cubicBezTo>
                  <a:pt x="1541523" y="286357"/>
                  <a:pt x="1536323" y="284537"/>
                  <a:pt x="1530345" y="289736"/>
                </a:cubicBezTo>
                <a:cubicBezTo>
                  <a:pt x="1524626" y="294935"/>
                  <a:pt x="1519167" y="292336"/>
                  <a:pt x="1513968" y="289216"/>
                </a:cubicBezTo>
                <a:cubicBezTo>
                  <a:pt x="1505649" y="284017"/>
                  <a:pt x="1499410" y="286097"/>
                  <a:pt x="1494991" y="294935"/>
                </a:cubicBezTo>
                <a:cubicBezTo>
                  <a:pt x="1491352" y="302214"/>
                  <a:pt x="1487452" y="309493"/>
                  <a:pt x="1483553" y="316771"/>
                </a:cubicBezTo>
                <a:cubicBezTo>
                  <a:pt x="1474195" y="333928"/>
                  <a:pt x="1461197" y="338607"/>
                  <a:pt x="1442480" y="332108"/>
                </a:cubicBezTo>
                <a:cubicBezTo>
                  <a:pt x="1425064" y="326130"/>
                  <a:pt x="1420904" y="327949"/>
                  <a:pt x="1415445" y="346146"/>
                </a:cubicBezTo>
                <a:cubicBezTo>
                  <a:pt x="1413626" y="351865"/>
                  <a:pt x="1413366" y="357584"/>
                  <a:pt x="1406087" y="360443"/>
                </a:cubicBezTo>
                <a:cubicBezTo>
                  <a:pt x="1356176" y="379940"/>
                  <a:pt x="1308344" y="404376"/>
                  <a:pt x="1254014" y="411394"/>
                </a:cubicBezTo>
                <a:cubicBezTo>
                  <a:pt x="1224900" y="415034"/>
                  <a:pt x="1197085" y="428811"/>
                  <a:pt x="1167450" y="426991"/>
                </a:cubicBezTo>
                <a:cubicBezTo>
                  <a:pt x="1123778" y="424132"/>
                  <a:pt x="1080106" y="423872"/>
                  <a:pt x="1036433" y="424132"/>
                </a:cubicBezTo>
                <a:cubicBezTo>
                  <a:pt x="1017457" y="424132"/>
                  <a:pt x="1000560" y="417113"/>
                  <a:pt x="995101" y="395537"/>
                </a:cubicBezTo>
                <a:cubicBezTo>
                  <a:pt x="994321" y="392158"/>
                  <a:pt x="992501" y="389038"/>
                  <a:pt x="991202" y="385919"/>
                </a:cubicBezTo>
                <a:cubicBezTo>
                  <a:pt x="980544" y="363823"/>
                  <a:pt x="969625" y="342507"/>
                  <a:pt x="942850" y="335748"/>
                </a:cubicBezTo>
                <a:cubicBezTo>
                  <a:pt x="935312" y="333928"/>
                  <a:pt x="936611" y="328209"/>
                  <a:pt x="941810" y="324310"/>
                </a:cubicBezTo>
                <a:cubicBezTo>
                  <a:pt x="944410" y="322230"/>
                  <a:pt x="948049" y="321710"/>
                  <a:pt x="951429" y="320411"/>
                </a:cubicBezTo>
                <a:cubicBezTo>
                  <a:pt x="974045" y="312872"/>
                  <a:pt x="996661" y="306113"/>
                  <a:pt x="1019017" y="297795"/>
                </a:cubicBezTo>
                <a:cubicBezTo>
                  <a:pt x="1037993" y="290776"/>
                  <a:pt x="1041113" y="282717"/>
                  <a:pt x="1035134" y="263481"/>
                </a:cubicBezTo>
                <a:cubicBezTo>
                  <a:pt x="1033834" y="259062"/>
                  <a:pt x="1030195" y="254642"/>
                  <a:pt x="1033054" y="249963"/>
                </a:cubicBezTo>
                <a:cubicBezTo>
                  <a:pt x="1037473" y="242165"/>
                  <a:pt x="1036953" y="234106"/>
                  <a:pt x="1035394" y="226048"/>
                </a:cubicBezTo>
                <a:cubicBezTo>
                  <a:pt x="1033834" y="216949"/>
                  <a:pt x="1035394" y="209151"/>
                  <a:pt x="1043192" y="202912"/>
                </a:cubicBezTo>
                <a:cubicBezTo>
                  <a:pt x="1048651" y="198493"/>
                  <a:pt x="1049431" y="193813"/>
                  <a:pt x="1044492" y="187315"/>
                </a:cubicBezTo>
                <a:cubicBezTo>
                  <a:pt x="1038773" y="180036"/>
                  <a:pt x="1032274" y="174057"/>
                  <a:pt x="1025255" y="168078"/>
                </a:cubicBezTo>
                <a:cubicBezTo>
                  <a:pt x="1013298" y="158200"/>
                  <a:pt x="1009138" y="143642"/>
                  <a:pt x="1015117" y="129865"/>
                </a:cubicBezTo>
                <a:cubicBezTo>
                  <a:pt x="1017717" y="124146"/>
                  <a:pt x="1016417" y="121546"/>
                  <a:pt x="1012518" y="117907"/>
                </a:cubicBezTo>
                <a:cubicBezTo>
                  <a:pt x="1003419" y="109849"/>
                  <a:pt x="995101" y="101010"/>
                  <a:pt x="986262" y="92692"/>
                </a:cubicBezTo>
                <a:cubicBezTo>
                  <a:pt x="980544" y="86973"/>
                  <a:pt x="980803" y="81774"/>
                  <a:pt x="986522" y="76055"/>
                </a:cubicBezTo>
                <a:cubicBezTo>
                  <a:pt x="992501" y="70076"/>
                  <a:pt x="999260" y="63837"/>
                  <a:pt x="1003419" y="56558"/>
                </a:cubicBezTo>
                <a:cubicBezTo>
                  <a:pt x="1007319" y="49799"/>
                  <a:pt x="1013038" y="39921"/>
                  <a:pt x="1002899" y="33942"/>
                </a:cubicBezTo>
                <a:cubicBezTo>
                  <a:pt x="984963" y="23284"/>
                  <a:pt x="965466" y="14186"/>
                  <a:pt x="944150" y="16785"/>
                </a:cubicBezTo>
                <a:cubicBezTo>
                  <a:pt x="929073" y="18605"/>
                  <a:pt x="916075" y="17565"/>
                  <a:pt x="904637" y="6387"/>
                </a:cubicBezTo>
                <a:cubicBezTo>
                  <a:pt x="902038" y="4048"/>
                  <a:pt x="897618" y="3268"/>
                  <a:pt x="893719" y="2488"/>
                </a:cubicBezTo>
                <a:cubicBezTo>
                  <a:pt x="859925" y="-2971"/>
                  <a:pt x="827951" y="-372"/>
                  <a:pt x="798056" y="19645"/>
                </a:cubicBezTo>
                <a:cubicBezTo>
                  <a:pt x="766862" y="40441"/>
                  <a:pt x="746326" y="68256"/>
                  <a:pt x="741127" y="104130"/>
                </a:cubicBezTo>
                <a:cubicBezTo>
                  <a:pt x="734888" y="147802"/>
                  <a:pt x="740087" y="191214"/>
                  <a:pt x="759323" y="231767"/>
                </a:cubicBezTo>
                <a:cubicBezTo>
                  <a:pt x="766602" y="247364"/>
                  <a:pt x="761923" y="255942"/>
                  <a:pt x="744766" y="255682"/>
                </a:cubicBezTo>
                <a:cubicBezTo>
                  <a:pt x="734368" y="255682"/>
                  <a:pt x="724230" y="254902"/>
                  <a:pt x="714092" y="251003"/>
                </a:cubicBezTo>
                <a:cubicBezTo>
                  <a:pt x="690176" y="241905"/>
                  <a:pt x="666260" y="233326"/>
                  <a:pt x="642084" y="225008"/>
                </a:cubicBezTo>
                <a:cubicBezTo>
                  <a:pt x="606991" y="212790"/>
                  <a:pt x="583855" y="217209"/>
                  <a:pt x="561239" y="246064"/>
                </a:cubicBezTo>
                <a:cubicBezTo>
                  <a:pt x="544862" y="266860"/>
                  <a:pt x="521206" y="269980"/>
                  <a:pt x="500670" y="271539"/>
                </a:cubicBezTo>
                <a:cubicBezTo>
                  <a:pt x="468956" y="273879"/>
                  <a:pt x="436981" y="275179"/>
                  <a:pt x="405007" y="277258"/>
                </a:cubicBezTo>
                <a:cubicBezTo>
                  <a:pt x="349117" y="280638"/>
                  <a:pt x="294267" y="289736"/>
                  <a:pt x="239677" y="302734"/>
                </a:cubicBezTo>
                <a:cubicBezTo>
                  <a:pt x="220440" y="307413"/>
                  <a:pt x="206923" y="316511"/>
                  <a:pt x="198084" y="333928"/>
                </a:cubicBezTo>
                <a:cubicBezTo>
                  <a:pt x="154412" y="417893"/>
                  <a:pt x="102162" y="497179"/>
                  <a:pt x="59529" y="581923"/>
                </a:cubicBezTo>
                <a:cubicBezTo>
                  <a:pt x="53550" y="594141"/>
                  <a:pt x="50431" y="603240"/>
                  <a:pt x="62909" y="612858"/>
                </a:cubicBezTo>
                <a:cubicBezTo>
                  <a:pt x="68108" y="617017"/>
                  <a:pt x="70447" y="624816"/>
                  <a:pt x="75646" y="628975"/>
                </a:cubicBezTo>
                <a:cubicBezTo>
                  <a:pt x="86564" y="638073"/>
                  <a:pt x="82145" y="645352"/>
                  <a:pt x="75386" y="653930"/>
                </a:cubicBezTo>
                <a:cubicBezTo>
                  <a:pt x="61869" y="670827"/>
                  <a:pt x="47831" y="687724"/>
                  <a:pt x="42112" y="709041"/>
                </a:cubicBezTo>
                <a:cubicBezTo>
                  <a:pt x="36133" y="732176"/>
                  <a:pt x="23136" y="748034"/>
                  <a:pt x="0" y="755312"/>
                </a:cubicBezTo>
                <a:cubicBezTo>
                  <a:pt x="0" y="757912"/>
                  <a:pt x="0" y="760511"/>
                  <a:pt x="0" y="763111"/>
                </a:cubicBezTo>
                <a:cubicBezTo>
                  <a:pt x="11438" y="771949"/>
                  <a:pt x="20796" y="763631"/>
                  <a:pt x="30934" y="759731"/>
                </a:cubicBezTo>
                <a:cubicBezTo>
                  <a:pt x="35874" y="757652"/>
                  <a:pt x="40553" y="752453"/>
                  <a:pt x="46272" y="757912"/>
                </a:cubicBezTo>
                <a:cubicBezTo>
                  <a:pt x="51211" y="762851"/>
                  <a:pt x="50951" y="769090"/>
                  <a:pt x="48871" y="775069"/>
                </a:cubicBezTo>
                <a:cubicBezTo>
                  <a:pt x="44972" y="787546"/>
                  <a:pt x="40033" y="799504"/>
                  <a:pt x="27295" y="806263"/>
                </a:cubicBezTo>
                <a:cubicBezTo>
                  <a:pt x="24176" y="807823"/>
                  <a:pt x="19756" y="810162"/>
                  <a:pt x="21836" y="815101"/>
                </a:cubicBezTo>
                <a:cubicBezTo>
                  <a:pt x="23396" y="819001"/>
                  <a:pt x="27295" y="820560"/>
                  <a:pt x="31194" y="821080"/>
                </a:cubicBezTo>
                <a:cubicBezTo>
                  <a:pt x="38993" y="822380"/>
                  <a:pt x="44452" y="818221"/>
                  <a:pt x="49391" y="813022"/>
                </a:cubicBezTo>
                <a:cubicBezTo>
                  <a:pt x="55630" y="806783"/>
                  <a:pt x="58749" y="798464"/>
                  <a:pt x="63169" y="791186"/>
                </a:cubicBezTo>
                <a:cubicBezTo>
                  <a:pt x="65248" y="787546"/>
                  <a:pt x="67068" y="782607"/>
                  <a:pt x="72787" y="784167"/>
                </a:cubicBezTo>
                <a:cubicBezTo>
                  <a:pt x="77466" y="785727"/>
                  <a:pt x="76426" y="790666"/>
                  <a:pt x="76166" y="794305"/>
                </a:cubicBezTo>
                <a:cubicBezTo>
                  <a:pt x="75386" y="801584"/>
                  <a:pt x="73827" y="808863"/>
                  <a:pt x="72787" y="816141"/>
                </a:cubicBezTo>
                <a:cubicBezTo>
                  <a:pt x="72007" y="820560"/>
                  <a:pt x="70187" y="823160"/>
                  <a:pt x="64988" y="822380"/>
                </a:cubicBezTo>
                <a:cubicBezTo>
                  <a:pt x="59529" y="821340"/>
                  <a:pt x="55370" y="822900"/>
                  <a:pt x="56410" y="829919"/>
                </a:cubicBezTo>
                <a:cubicBezTo>
                  <a:pt x="57450" y="836938"/>
                  <a:pt x="59789" y="842657"/>
                  <a:pt x="68628" y="841877"/>
                </a:cubicBezTo>
                <a:cubicBezTo>
                  <a:pt x="75646" y="841097"/>
                  <a:pt x="80066" y="836158"/>
                  <a:pt x="85785" y="833038"/>
                </a:cubicBezTo>
                <a:cubicBezTo>
                  <a:pt x="90204" y="830439"/>
                  <a:pt x="93843" y="827579"/>
                  <a:pt x="100082" y="830179"/>
                </a:cubicBezTo>
                <a:cubicBezTo>
                  <a:pt x="113340" y="835898"/>
                  <a:pt x="128937" y="824460"/>
                  <a:pt x="128677" y="809642"/>
                </a:cubicBezTo>
                <a:cubicBezTo>
                  <a:pt x="128417" y="796125"/>
                  <a:pt x="127377" y="782867"/>
                  <a:pt x="127637" y="769350"/>
                </a:cubicBezTo>
                <a:cubicBezTo>
                  <a:pt x="128157" y="752453"/>
                  <a:pt x="135176" y="745694"/>
                  <a:pt x="151553" y="744134"/>
                </a:cubicBezTo>
                <a:cubicBezTo>
                  <a:pt x="156752" y="743614"/>
                  <a:pt x="161951" y="743094"/>
                  <a:pt x="167150" y="742575"/>
                </a:cubicBezTo>
                <a:cubicBezTo>
                  <a:pt x="175728" y="741795"/>
                  <a:pt x="180148" y="737115"/>
                  <a:pt x="181707" y="728797"/>
                </a:cubicBezTo>
                <a:cubicBezTo>
                  <a:pt x="184827" y="713720"/>
                  <a:pt x="183527" y="700982"/>
                  <a:pt x="169230" y="691364"/>
                </a:cubicBezTo>
                <a:cubicBezTo>
                  <a:pt x="162211" y="686425"/>
                  <a:pt x="154672" y="680446"/>
                  <a:pt x="160911" y="668748"/>
                </a:cubicBezTo>
                <a:cubicBezTo>
                  <a:pt x="175728" y="641193"/>
                  <a:pt x="189246" y="613378"/>
                  <a:pt x="204063" y="585823"/>
                </a:cubicBezTo>
                <a:cubicBezTo>
                  <a:pt x="210042" y="574385"/>
                  <a:pt x="218621" y="564247"/>
                  <a:pt x="215761" y="549949"/>
                </a:cubicBezTo>
                <a:cubicBezTo>
                  <a:pt x="214981" y="545530"/>
                  <a:pt x="218881" y="543190"/>
                  <a:pt x="221480" y="540331"/>
                </a:cubicBezTo>
                <a:cubicBezTo>
                  <a:pt x="249035" y="511476"/>
                  <a:pt x="270611" y="477682"/>
                  <a:pt x="298426" y="449087"/>
                </a:cubicBezTo>
                <a:cubicBezTo>
                  <a:pt x="304405" y="443109"/>
                  <a:pt x="309344" y="439989"/>
                  <a:pt x="317143" y="440769"/>
                </a:cubicBezTo>
                <a:cubicBezTo>
                  <a:pt x="336120" y="443109"/>
                  <a:pt x="355096" y="441549"/>
                  <a:pt x="374333" y="441289"/>
                </a:cubicBezTo>
                <a:cubicBezTo>
                  <a:pt x="405527" y="440769"/>
                  <a:pt x="436721" y="441029"/>
                  <a:pt x="467916" y="441029"/>
                </a:cubicBezTo>
                <a:cubicBezTo>
                  <a:pt x="476494" y="441029"/>
                  <a:pt x="484293" y="442589"/>
                  <a:pt x="484293" y="454546"/>
                </a:cubicBezTo>
                <a:cubicBezTo>
                  <a:pt x="484033" y="495359"/>
                  <a:pt x="483253" y="535912"/>
                  <a:pt x="479874" y="576464"/>
                </a:cubicBezTo>
                <a:cubicBezTo>
                  <a:pt x="475714" y="630275"/>
                  <a:pt x="452319" y="676806"/>
                  <a:pt x="424244" y="721518"/>
                </a:cubicBezTo>
                <a:cubicBezTo>
                  <a:pt x="408127" y="747254"/>
                  <a:pt x="389930" y="771429"/>
                  <a:pt x="372773" y="796385"/>
                </a:cubicBezTo>
                <a:cubicBezTo>
                  <a:pt x="367054" y="804703"/>
                  <a:pt x="361335" y="812762"/>
                  <a:pt x="359515" y="822900"/>
                </a:cubicBezTo>
                <a:cubicBezTo>
                  <a:pt x="355096" y="848376"/>
                  <a:pt x="350677" y="874111"/>
                  <a:pt x="346258" y="899586"/>
                </a:cubicBezTo>
                <a:cubicBezTo>
                  <a:pt x="344438" y="909984"/>
                  <a:pt x="347298" y="914664"/>
                  <a:pt x="358216" y="910504"/>
                </a:cubicBezTo>
                <a:cubicBezTo>
                  <a:pt x="369134" y="906345"/>
                  <a:pt x="373033" y="911024"/>
                  <a:pt x="373293" y="921942"/>
                </a:cubicBezTo>
                <a:cubicBezTo>
                  <a:pt x="373553" y="930781"/>
                  <a:pt x="369394" y="940659"/>
                  <a:pt x="374073" y="948717"/>
                </a:cubicBezTo>
                <a:cubicBezTo>
                  <a:pt x="387590" y="971333"/>
                  <a:pt x="387070" y="995509"/>
                  <a:pt x="383951" y="1020464"/>
                </a:cubicBezTo>
                <a:cubicBezTo>
                  <a:pt x="381871" y="1037621"/>
                  <a:pt x="377192" y="1055558"/>
                  <a:pt x="382651" y="1071935"/>
                </a:cubicBezTo>
                <a:cubicBezTo>
                  <a:pt x="391490" y="1097931"/>
                  <a:pt x="397988" y="1125486"/>
                  <a:pt x="412546" y="1149141"/>
                </a:cubicBezTo>
                <a:cubicBezTo>
                  <a:pt x="427623" y="1174097"/>
                  <a:pt x="426843" y="1199312"/>
                  <a:pt x="418785" y="1225308"/>
                </a:cubicBezTo>
                <a:cubicBezTo>
                  <a:pt x="402148" y="1277558"/>
                  <a:pt x="386031" y="1330069"/>
                  <a:pt x="372253" y="1383099"/>
                </a:cubicBezTo>
                <a:cubicBezTo>
                  <a:pt x="357176" y="1441329"/>
                  <a:pt x="349377" y="1501638"/>
                  <a:pt x="319742" y="1555448"/>
                </a:cubicBezTo>
                <a:cubicBezTo>
                  <a:pt x="319483" y="1555708"/>
                  <a:pt x="319483" y="1556228"/>
                  <a:pt x="319483" y="1556748"/>
                </a:cubicBezTo>
                <a:cubicBezTo>
                  <a:pt x="313764" y="1577804"/>
                  <a:pt x="303365" y="1596780"/>
                  <a:pt x="291148" y="1614717"/>
                </a:cubicBezTo>
                <a:cubicBezTo>
                  <a:pt x="261513" y="1658130"/>
                  <a:pt x="238377" y="1704401"/>
                  <a:pt x="231618" y="1756912"/>
                </a:cubicBezTo>
                <a:cubicBezTo>
                  <a:pt x="226679" y="1795645"/>
                  <a:pt x="211862" y="1830738"/>
                  <a:pt x="198604" y="1866612"/>
                </a:cubicBezTo>
                <a:cubicBezTo>
                  <a:pt x="180667" y="1914703"/>
                  <a:pt x="160131" y="1962015"/>
                  <a:pt x="147653" y="2012186"/>
                </a:cubicBezTo>
                <a:cubicBezTo>
                  <a:pt x="143754" y="2027523"/>
                  <a:pt x="139075" y="2044420"/>
                  <a:pt x="124778" y="2053518"/>
                </a:cubicBezTo>
                <a:cubicBezTo>
                  <a:pt x="101902" y="2068075"/>
                  <a:pt x="87344" y="2090431"/>
                  <a:pt x="69148" y="2109148"/>
                </a:cubicBezTo>
                <a:cubicBezTo>
                  <a:pt x="63948" y="2114607"/>
                  <a:pt x="63689" y="2119286"/>
                  <a:pt x="69148" y="2124745"/>
                </a:cubicBezTo>
                <a:cubicBezTo>
                  <a:pt x="88124" y="2144242"/>
                  <a:pt x="107621" y="2163479"/>
                  <a:pt x="128417" y="2181155"/>
                </a:cubicBezTo>
                <a:cubicBezTo>
                  <a:pt x="130756" y="2183235"/>
                  <a:pt x="133616" y="2187394"/>
                  <a:pt x="137255" y="2184015"/>
                </a:cubicBezTo>
                <a:cubicBezTo>
                  <a:pt x="145834" y="2175956"/>
                  <a:pt x="150513" y="2183495"/>
                  <a:pt x="155192" y="2188434"/>
                </a:cubicBezTo>
                <a:cubicBezTo>
                  <a:pt x="174429" y="2208450"/>
                  <a:pt x="189506" y="2231846"/>
                  <a:pt x="206403" y="2253942"/>
                </a:cubicBezTo>
                <a:cubicBezTo>
                  <a:pt x="232398" y="2288256"/>
                  <a:pt x="268012" y="2304633"/>
                  <a:pt x="310384" y="2306973"/>
                </a:cubicBezTo>
                <a:cubicBezTo>
                  <a:pt x="318963" y="2307492"/>
                  <a:pt x="327801" y="2304893"/>
                  <a:pt x="330660" y="2296055"/>
                </a:cubicBezTo>
                <a:cubicBezTo>
                  <a:pt x="333520" y="2287476"/>
                  <a:pt x="325721" y="2282797"/>
                  <a:pt x="320002" y="2278638"/>
                </a:cubicBezTo>
                <a:cubicBezTo>
                  <a:pt x="307005" y="2269019"/>
                  <a:pt x="294787" y="2258881"/>
                  <a:pt x="284909" y="2246143"/>
                </a:cubicBezTo>
                <a:cubicBezTo>
                  <a:pt x="275810" y="2234186"/>
                  <a:pt x="270611" y="2221448"/>
                  <a:pt x="271911" y="2205851"/>
                </a:cubicBezTo>
                <a:cubicBezTo>
                  <a:pt x="273991" y="2180375"/>
                  <a:pt x="274251" y="2154380"/>
                  <a:pt x="266972" y="2129685"/>
                </a:cubicBezTo>
                <a:cubicBezTo>
                  <a:pt x="262553" y="2114867"/>
                  <a:pt x="262293" y="2101090"/>
                  <a:pt x="262293" y="2086532"/>
                </a:cubicBezTo>
                <a:cubicBezTo>
                  <a:pt x="262293" y="2077434"/>
                  <a:pt x="265672" y="2072495"/>
                  <a:pt x="274771" y="2072235"/>
                </a:cubicBezTo>
                <a:cubicBezTo>
                  <a:pt x="283089" y="2071975"/>
                  <a:pt x="286728" y="2068335"/>
                  <a:pt x="285689" y="2059497"/>
                </a:cubicBezTo>
                <a:cubicBezTo>
                  <a:pt x="284649" y="2052218"/>
                  <a:pt x="285689" y="2044680"/>
                  <a:pt x="285169" y="2037401"/>
                </a:cubicBezTo>
                <a:cubicBezTo>
                  <a:pt x="283349" y="2014525"/>
                  <a:pt x="288808" y="1994249"/>
                  <a:pt x="300766" y="1974232"/>
                </a:cubicBezTo>
                <a:cubicBezTo>
                  <a:pt x="314803" y="1950837"/>
                  <a:pt x="323642" y="1924841"/>
                  <a:pt x="333260" y="1899366"/>
                </a:cubicBezTo>
                <a:cubicBezTo>
                  <a:pt x="346778" y="1862973"/>
                  <a:pt x="355876" y="1825019"/>
                  <a:pt x="374333" y="1790446"/>
                </a:cubicBezTo>
                <a:cubicBezTo>
                  <a:pt x="395909" y="1750153"/>
                  <a:pt x="420344" y="1711160"/>
                  <a:pt x="437761" y="1668528"/>
                </a:cubicBezTo>
                <a:cubicBezTo>
                  <a:pt x="440621" y="1661769"/>
                  <a:pt x="445040" y="1655790"/>
                  <a:pt x="449719" y="1650071"/>
                </a:cubicBezTo>
                <a:cubicBezTo>
                  <a:pt x="459077" y="1639153"/>
                  <a:pt x="466876" y="1627195"/>
                  <a:pt x="473375" y="1614457"/>
                </a:cubicBezTo>
                <a:cubicBezTo>
                  <a:pt x="483253" y="1594701"/>
                  <a:pt x="493911" y="1575464"/>
                  <a:pt x="506909" y="1557528"/>
                </a:cubicBezTo>
                <a:cubicBezTo>
                  <a:pt x="510808" y="1552069"/>
                  <a:pt x="512108" y="1540631"/>
                  <a:pt x="521206" y="1543490"/>
                </a:cubicBezTo>
                <a:cubicBezTo>
                  <a:pt x="529525" y="1546090"/>
                  <a:pt x="525105" y="1556488"/>
                  <a:pt x="525365" y="1563247"/>
                </a:cubicBezTo>
                <a:cubicBezTo>
                  <a:pt x="526665" y="1603799"/>
                  <a:pt x="521986" y="1644612"/>
                  <a:pt x="527445" y="1685165"/>
                </a:cubicBezTo>
                <a:cubicBezTo>
                  <a:pt x="530565" y="1708300"/>
                  <a:pt x="536024" y="1731176"/>
                  <a:pt x="544342" y="1753012"/>
                </a:cubicBezTo>
                <a:cubicBezTo>
                  <a:pt x="546942" y="1759771"/>
                  <a:pt x="551361" y="1767050"/>
                  <a:pt x="559939" y="1766790"/>
                </a:cubicBezTo>
                <a:cubicBezTo>
                  <a:pt x="568778" y="1766530"/>
                  <a:pt x="571637" y="1758211"/>
                  <a:pt x="573717" y="1751453"/>
                </a:cubicBezTo>
                <a:cubicBezTo>
                  <a:pt x="575796" y="1744954"/>
                  <a:pt x="576056" y="1737935"/>
                  <a:pt x="576576" y="1730916"/>
                </a:cubicBezTo>
                <a:cubicBezTo>
                  <a:pt x="577096" y="1720518"/>
                  <a:pt x="577096" y="1710120"/>
                  <a:pt x="577616" y="1699722"/>
                </a:cubicBezTo>
                <a:cubicBezTo>
                  <a:pt x="578656" y="1674507"/>
                  <a:pt x="585415" y="1650591"/>
                  <a:pt x="598932" y="1629795"/>
                </a:cubicBezTo>
                <a:cubicBezTo>
                  <a:pt x="614269" y="1605879"/>
                  <a:pt x="630387" y="1581963"/>
                  <a:pt x="649363" y="1560647"/>
                </a:cubicBezTo>
                <a:cubicBezTo>
                  <a:pt x="651443" y="1558307"/>
                  <a:pt x="653522" y="1555448"/>
                  <a:pt x="651963" y="1552588"/>
                </a:cubicBezTo>
                <a:cubicBezTo>
                  <a:pt x="643904" y="1537771"/>
                  <a:pt x="655602" y="1529713"/>
                  <a:pt x="662101" y="1519574"/>
                </a:cubicBezTo>
                <a:cubicBezTo>
                  <a:pt x="668600" y="1509696"/>
                  <a:pt x="677438" y="1506837"/>
                  <a:pt x="687576" y="1513076"/>
                </a:cubicBezTo>
                <a:cubicBezTo>
                  <a:pt x="693295" y="1516455"/>
                  <a:pt x="696415" y="1514635"/>
                  <a:pt x="700834" y="1510736"/>
                </a:cubicBezTo>
                <a:cubicBezTo>
                  <a:pt x="725529" y="1488380"/>
                  <a:pt x="750745" y="1466284"/>
                  <a:pt x="775440" y="1444188"/>
                </a:cubicBezTo>
                <a:cubicBezTo>
                  <a:pt x="786098" y="1434570"/>
                  <a:pt x="798056" y="1427031"/>
                  <a:pt x="811054" y="1420792"/>
                </a:cubicBezTo>
                <a:cubicBezTo>
                  <a:pt x="856026" y="1399476"/>
                  <a:pt x="900218" y="1377380"/>
                  <a:pt x="939731" y="1346186"/>
                </a:cubicBezTo>
                <a:cubicBezTo>
                  <a:pt x="974305" y="1318891"/>
                  <a:pt x="1007579" y="1289516"/>
                  <a:pt x="1044232" y="1265080"/>
                </a:cubicBezTo>
                <a:cubicBezTo>
                  <a:pt x="1069707" y="1248183"/>
                  <a:pt x="1090504" y="1225827"/>
                  <a:pt x="1110780" y="1203471"/>
                </a:cubicBezTo>
                <a:cubicBezTo>
                  <a:pt x="1126377" y="1186315"/>
                  <a:pt x="1135996" y="1165778"/>
                  <a:pt x="1128977" y="1141603"/>
                </a:cubicBezTo>
                <a:cubicBezTo>
                  <a:pt x="1125337" y="1129125"/>
                  <a:pt x="1119878" y="1117167"/>
                  <a:pt x="1114679" y="1105469"/>
                </a:cubicBezTo>
                <a:cubicBezTo>
                  <a:pt x="1110000" y="1094551"/>
                  <a:pt x="1102981" y="1084933"/>
                  <a:pt x="1093623" y="1077914"/>
                </a:cubicBezTo>
                <a:cubicBezTo>
                  <a:pt x="1057750" y="1051399"/>
                  <a:pt x="1018237" y="1030603"/>
                  <a:pt x="977424" y="1012926"/>
                </a:cubicBezTo>
                <a:cubicBezTo>
                  <a:pt x="937911" y="995769"/>
                  <a:pt x="897359" y="980172"/>
                  <a:pt x="857066" y="964834"/>
                </a:cubicBezTo>
                <a:cubicBezTo>
                  <a:pt x="844588" y="960155"/>
                  <a:pt x="839389" y="952617"/>
                  <a:pt x="840169" y="939619"/>
                </a:cubicBezTo>
                <a:cubicBezTo>
                  <a:pt x="843028" y="901666"/>
                  <a:pt x="833670" y="862933"/>
                  <a:pt x="850567" y="826279"/>
                </a:cubicBezTo>
                <a:cubicBezTo>
                  <a:pt x="850827" y="774289"/>
                  <a:pt x="863824" y="724378"/>
                  <a:pt x="875782" y="674207"/>
                </a:cubicBezTo>
                <a:cubicBezTo>
                  <a:pt x="878642" y="661989"/>
                  <a:pt x="883841" y="651851"/>
                  <a:pt x="892159" y="642493"/>
                </a:cubicBezTo>
                <a:cubicBezTo>
                  <a:pt x="906977" y="625596"/>
                  <a:pt x="922574" y="608959"/>
                  <a:pt x="935312" y="590502"/>
                </a:cubicBezTo>
                <a:cubicBezTo>
                  <a:pt x="947789" y="572565"/>
                  <a:pt x="963127" y="565286"/>
                  <a:pt x="984443" y="565027"/>
                </a:cubicBezTo>
                <a:cubicBezTo>
                  <a:pt x="1040333" y="564247"/>
                  <a:pt x="1095963" y="559827"/>
                  <a:pt x="1151853" y="562947"/>
                </a:cubicBezTo>
                <a:cubicBezTo>
                  <a:pt x="1171089" y="563987"/>
                  <a:pt x="1189806" y="562687"/>
                  <a:pt x="1208522" y="557228"/>
                </a:cubicBezTo>
                <a:cubicBezTo>
                  <a:pt x="1253494" y="543970"/>
                  <a:pt x="1296387" y="526034"/>
                  <a:pt x="1337719" y="503938"/>
                </a:cubicBezTo>
                <a:cubicBezTo>
                  <a:pt x="1347857" y="498478"/>
                  <a:pt x="1359815" y="494579"/>
                  <a:pt x="1368134" y="487041"/>
                </a:cubicBezTo>
                <a:cubicBezTo>
                  <a:pt x="1380872" y="475083"/>
                  <a:pt x="1395689" y="469884"/>
                  <a:pt x="1411546" y="465205"/>
                </a:cubicBezTo>
                <a:cubicBezTo>
                  <a:pt x="1423244" y="461825"/>
                  <a:pt x="1434942" y="458446"/>
                  <a:pt x="1446380" y="454546"/>
                </a:cubicBezTo>
                <a:cubicBezTo>
                  <a:pt x="1455738" y="451427"/>
                  <a:pt x="1469515" y="451947"/>
                  <a:pt x="1462497" y="434270"/>
                </a:cubicBezTo>
                <a:cubicBezTo>
                  <a:pt x="1457558" y="421792"/>
                  <a:pt x="1484333" y="424652"/>
                  <a:pt x="1476534" y="409055"/>
                </a:cubicBezTo>
                <a:cubicBezTo>
                  <a:pt x="1476274" y="408795"/>
                  <a:pt x="1476534" y="408275"/>
                  <a:pt x="1476274" y="407755"/>
                </a:cubicBezTo>
                <a:cubicBezTo>
                  <a:pt x="1473415" y="399696"/>
                  <a:pt x="1477574" y="397097"/>
                  <a:pt x="1484853" y="395797"/>
                </a:cubicBezTo>
                <a:cubicBezTo>
                  <a:pt x="1504349" y="392158"/>
                  <a:pt x="1521246" y="383059"/>
                  <a:pt x="1537363" y="371621"/>
                </a:cubicBezTo>
                <a:cubicBezTo>
                  <a:pt x="1547242" y="364863"/>
                  <a:pt x="1555560" y="356024"/>
                  <a:pt x="1567258" y="351345"/>
                </a:cubicBezTo>
                <a:cubicBezTo>
                  <a:pt x="1576616" y="346926"/>
                  <a:pt x="1580256" y="338347"/>
                  <a:pt x="1575057" y="327169"/>
                </a:cubicBezTo>
                <a:close/>
                <a:moveTo>
                  <a:pt x="842768" y="1205031"/>
                </a:moveTo>
                <a:cubicBezTo>
                  <a:pt x="806635" y="1232586"/>
                  <a:pt x="784799" y="1268460"/>
                  <a:pt x="755424" y="1296795"/>
                </a:cubicBezTo>
                <a:cubicBezTo>
                  <a:pt x="738527" y="1313172"/>
                  <a:pt x="721110" y="1329549"/>
                  <a:pt x="703433" y="1345146"/>
                </a:cubicBezTo>
                <a:cubicBezTo>
                  <a:pt x="697454" y="1350345"/>
                  <a:pt x="690956" y="1353724"/>
                  <a:pt x="682897" y="1355284"/>
                </a:cubicBezTo>
                <a:cubicBezTo>
                  <a:pt x="652483" y="1361523"/>
                  <a:pt x="624928" y="1372701"/>
                  <a:pt x="606731" y="1399996"/>
                </a:cubicBezTo>
                <a:cubicBezTo>
                  <a:pt x="603611" y="1404675"/>
                  <a:pt x="599452" y="1408575"/>
                  <a:pt x="595813" y="1412734"/>
                </a:cubicBezTo>
                <a:cubicBezTo>
                  <a:pt x="593473" y="1415333"/>
                  <a:pt x="590614" y="1416113"/>
                  <a:pt x="587494" y="1414293"/>
                </a:cubicBezTo>
                <a:cubicBezTo>
                  <a:pt x="583855" y="1412214"/>
                  <a:pt x="585155" y="1409354"/>
                  <a:pt x="586454" y="1406495"/>
                </a:cubicBezTo>
                <a:cubicBezTo>
                  <a:pt x="587234" y="1404935"/>
                  <a:pt x="587494" y="1403115"/>
                  <a:pt x="588274" y="1401556"/>
                </a:cubicBezTo>
                <a:cubicBezTo>
                  <a:pt x="616869" y="1343326"/>
                  <a:pt x="642344" y="1283797"/>
                  <a:pt x="668340" y="1224268"/>
                </a:cubicBezTo>
                <a:cubicBezTo>
                  <a:pt x="674579" y="1210230"/>
                  <a:pt x="683157" y="1202432"/>
                  <a:pt x="699534" y="1202692"/>
                </a:cubicBezTo>
                <a:cubicBezTo>
                  <a:pt x="742426" y="1203212"/>
                  <a:pt x="785319" y="1202692"/>
                  <a:pt x="828211" y="1202692"/>
                </a:cubicBezTo>
                <a:cubicBezTo>
                  <a:pt x="831590" y="1202952"/>
                  <a:pt x="834970" y="1203991"/>
                  <a:pt x="842768" y="1205031"/>
                </a:cubicBezTo>
                <a:close/>
              </a:path>
            </a:pathLst>
          </a:custGeom>
          <a:solidFill>
            <a:srgbClr val="000000"/>
          </a:solidFill>
          <a:ln w="25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D7D3375-10DA-4148-A3D1-542AE6E4363E}"/>
              </a:ext>
            </a:extLst>
          </p:cNvPr>
          <p:cNvGrpSpPr/>
          <p:nvPr/>
        </p:nvGrpSpPr>
        <p:grpSpPr>
          <a:xfrm>
            <a:off x="5293650" y="2112888"/>
            <a:ext cx="3009343" cy="3807389"/>
            <a:chOff x="4418825" y="1666106"/>
            <a:chExt cx="3563188" cy="4508108"/>
          </a:xfrm>
        </p:grpSpPr>
        <p:grpSp>
          <p:nvGrpSpPr>
            <p:cNvPr id="69" name="그룹 7">
              <a:extLst>
                <a:ext uri="{FF2B5EF4-FFF2-40B4-BE49-F238E27FC236}">
                  <a16:creationId xmlns:a16="http://schemas.microsoft.com/office/drawing/2014/main" id="{97F55FB3-6331-4DAF-9A20-C957892C2E1D}"/>
                </a:ext>
              </a:extLst>
            </p:cNvPr>
            <p:cNvGrpSpPr/>
            <p:nvPr/>
          </p:nvGrpSpPr>
          <p:grpSpPr>
            <a:xfrm rot="10800000" flipV="1">
              <a:off x="4428972" y="4647552"/>
              <a:ext cx="3553041" cy="1526662"/>
              <a:chOff x="1541839" y="2217893"/>
              <a:chExt cx="2159832" cy="928031"/>
            </a:xfrm>
            <a:solidFill>
              <a:schemeClr val="accent3"/>
            </a:solidFill>
          </p:grpSpPr>
          <p:grpSp>
            <p:nvGrpSpPr>
              <p:cNvPr id="70" name="그룹 8">
                <a:extLst>
                  <a:ext uri="{FF2B5EF4-FFF2-40B4-BE49-F238E27FC236}">
                    <a16:creationId xmlns:a16="http://schemas.microsoft.com/office/drawing/2014/main" id="{B9824972-04F6-4D65-96CA-96504F2AE599}"/>
                  </a:ext>
                </a:extLst>
              </p:cNvPr>
              <p:cNvGrpSpPr/>
              <p:nvPr/>
            </p:nvGrpSpPr>
            <p:grpSpPr>
              <a:xfrm>
                <a:off x="1774163" y="2217893"/>
                <a:ext cx="1927508" cy="852379"/>
                <a:chOff x="1774163" y="2217893"/>
                <a:chExt cx="1927508" cy="852379"/>
              </a:xfrm>
              <a:grpFill/>
            </p:grpSpPr>
            <p:sp>
              <p:nvSpPr>
                <p:cNvPr id="72" name="Freeform 18">
                  <a:extLst>
                    <a:ext uri="{FF2B5EF4-FFF2-40B4-BE49-F238E27FC236}">
                      <a16:creationId xmlns:a16="http://schemas.microsoft.com/office/drawing/2014/main" id="{F7F15D9D-7291-4191-BD3C-2F766D621AD4}"/>
                    </a:ext>
                  </a:extLst>
                </p:cNvPr>
                <p:cNvSpPr/>
                <p:nvPr/>
              </p:nvSpPr>
              <p:spPr>
                <a:xfrm flipH="1">
                  <a:off x="1774163" y="2350717"/>
                  <a:ext cx="1600825" cy="719555"/>
                </a:xfrm>
                <a:custGeom>
                  <a:avLst/>
                  <a:gdLst>
                    <a:gd name="connsiteX0" fmla="*/ 4126727 w 4126727"/>
                    <a:gd name="connsiteY0" fmla="*/ 866693 h 1836752"/>
                    <a:gd name="connsiteX1" fmla="*/ 2782957 w 4126727"/>
                    <a:gd name="connsiteY1" fmla="*/ 0 h 1836752"/>
                    <a:gd name="connsiteX2" fmla="*/ 2703444 w 4126727"/>
                    <a:gd name="connsiteY2" fmla="*/ 7952 h 1836752"/>
                    <a:gd name="connsiteX3" fmla="*/ 1375576 w 4126727"/>
                    <a:gd name="connsiteY3" fmla="*/ 326004 h 1836752"/>
                    <a:gd name="connsiteX4" fmla="*/ 0 w 4126727"/>
                    <a:gd name="connsiteY4" fmla="*/ 477079 h 1836752"/>
                    <a:gd name="connsiteX5" fmla="*/ 1574358 w 4126727"/>
                    <a:gd name="connsiteY5" fmla="*/ 898498 h 1836752"/>
                    <a:gd name="connsiteX6" fmla="*/ 2576223 w 4126727"/>
                    <a:gd name="connsiteY6" fmla="*/ 1280160 h 1836752"/>
                    <a:gd name="connsiteX7" fmla="*/ 3267986 w 4126727"/>
                    <a:gd name="connsiteY7" fmla="*/ 1836752 h 1836752"/>
                    <a:gd name="connsiteX8" fmla="*/ 4126727 w 4126727"/>
                    <a:gd name="connsiteY8" fmla="*/ 866693 h 1836752"/>
                    <a:gd name="connsiteX0" fmla="*/ 4126727 w 4126727"/>
                    <a:gd name="connsiteY0" fmla="*/ 884466 h 1854525"/>
                    <a:gd name="connsiteX1" fmla="*/ 2782957 w 4126727"/>
                    <a:gd name="connsiteY1" fmla="*/ 17773 h 1854525"/>
                    <a:gd name="connsiteX2" fmla="*/ 2703444 w 4126727"/>
                    <a:gd name="connsiteY2" fmla="*/ 25725 h 1854525"/>
                    <a:gd name="connsiteX3" fmla="*/ 1375576 w 4126727"/>
                    <a:gd name="connsiteY3" fmla="*/ 343777 h 1854525"/>
                    <a:gd name="connsiteX4" fmla="*/ 0 w 4126727"/>
                    <a:gd name="connsiteY4" fmla="*/ 494852 h 1854525"/>
                    <a:gd name="connsiteX5" fmla="*/ 1574358 w 4126727"/>
                    <a:gd name="connsiteY5" fmla="*/ 916271 h 1854525"/>
                    <a:gd name="connsiteX6" fmla="*/ 2576223 w 4126727"/>
                    <a:gd name="connsiteY6" fmla="*/ 1297933 h 1854525"/>
                    <a:gd name="connsiteX7" fmla="*/ 3267986 w 4126727"/>
                    <a:gd name="connsiteY7" fmla="*/ 1854525 h 1854525"/>
                    <a:gd name="connsiteX8" fmla="*/ 4126727 w 4126727"/>
                    <a:gd name="connsiteY8" fmla="*/ 884466 h 1854525"/>
                    <a:gd name="connsiteX0" fmla="*/ 1375576 w 4126727"/>
                    <a:gd name="connsiteY0" fmla="*/ 331865 h 1842613"/>
                    <a:gd name="connsiteX1" fmla="*/ 0 w 4126727"/>
                    <a:gd name="connsiteY1" fmla="*/ 482940 h 1842613"/>
                    <a:gd name="connsiteX2" fmla="*/ 1574358 w 4126727"/>
                    <a:gd name="connsiteY2" fmla="*/ 904359 h 1842613"/>
                    <a:gd name="connsiteX3" fmla="*/ 2576223 w 4126727"/>
                    <a:gd name="connsiteY3" fmla="*/ 1286021 h 1842613"/>
                    <a:gd name="connsiteX4" fmla="*/ 3267986 w 4126727"/>
                    <a:gd name="connsiteY4" fmla="*/ 1842613 h 1842613"/>
                    <a:gd name="connsiteX5" fmla="*/ 4126727 w 4126727"/>
                    <a:gd name="connsiteY5" fmla="*/ 872554 h 1842613"/>
                    <a:gd name="connsiteX6" fmla="*/ 2782957 w 4126727"/>
                    <a:gd name="connsiteY6" fmla="*/ 5861 h 1842613"/>
                    <a:gd name="connsiteX7" fmla="*/ 2794884 w 4126727"/>
                    <a:gd name="connsiteY7" fmla="*/ 105253 h 1842613"/>
                    <a:gd name="connsiteX0" fmla="*/ 1375576 w 4126727"/>
                    <a:gd name="connsiteY0" fmla="*/ 326004 h 1836752"/>
                    <a:gd name="connsiteX1" fmla="*/ 0 w 4126727"/>
                    <a:gd name="connsiteY1" fmla="*/ 477079 h 1836752"/>
                    <a:gd name="connsiteX2" fmla="*/ 1574358 w 4126727"/>
                    <a:gd name="connsiteY2" fmla="*/ 898498 h 1836752"/>
                    <a:gd name="connsiteX3" fmla="*/ 2576223 w 4126727"/>
                    <a:gd name="connsiteY3" fmla="*/ 1280160 h 1836752"/>
                    <a:gd name="connsiteX4" fmla="*/ 3267986 w 4126727"/>
                    <a:gd name="connsiteY4" fmla="*/ 1836752 h 1836752"/>
                    <a:gd name="connsiteX5" fmla="*/ 4126727 w 4126727"/>
                    <a:gd name="connsiteY5" fmla="*/ 866693 h 1836752"/>
                    <a:gd name="connsiteX6" fmla="*/ 2782957 w 4126727"/>
                    <a:gd name="connsiteY6" fmla="*/ 0 h 1836752"/>
                    <a:gd name="connsiteX0" fmla="*/ 1375576 w 4126727"/>
                    <a:gd name="connsiteY0" fmla="*/ 326004 h 1836752"/>
                    <a:gd name="connsiteX1" fmla="*/ 0 w 4126727"/>
                    <a:gd name="connsiteY1" fmla="*/ 477079 h 1836752"/>
                    <a:gd name="connsiteX2" fmla="*/ 1574358 w 4126727"/>
                    <a:gd name="connsiteY2" fmla="*/ 898498 h 1836752"/>
                    <a:gd name="connsiteX3" fmla="*/ 2576223 w 4126727"/>
                    <a:gd name="connsiteY3" fmla="*/ 1280160 h 1836752"/>
                    <a:gd name="connsiteX4" fmla="*/ 3267986 w 4126727"/>
                    <a:gd name="connsiteY4" fmla="*/ 1836752 h 1836752"/>
                    <a:gd name="connsiteX5" fmla="*/ 4126727 w 4126727"/>
                    <a:gd name="connsiteY5" fmla="*/ 866693 h 1836752"/>
                    <a:gd name="connsiteX6" fmla="*/ 2782957 w 4126727"/>
                    <a:gd name="connsiteY6" fmla="*/ 0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1375576 w 4063117"/>
                    <a:gd name="connsiteY7" fmla="*/ 326004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1375576 w 4063117"/>
                    <a:gd name="connsiteY7" fmla="*/ 326004 h 1836752"/>
                    <a:gd name="connsiteX0" fmla="*/ 1375576 w 4063117"/>
                    <a:gd name="connsiteY0" fmla="*/ 390578 h 1901326"/>
                    <a:gd name="connsiteX1" fmla="*/ 0 w 4063117"/>
                    <a:gd name="connsiteY1" fmla="*/ 541653 h 1901326"/>
                    <a:gd name="connsiteX2" fmla="*/ 1574358 w 4063117"/>
                    <a:gd name="connsiteY2" fmla="*/ 963072 h 1901326"/>
                    <a:gd name="connsiteX3" fmla="*/ 2576223 w 4063117"/>
                    <a:gd name="connsiteY3" fmla="*/ 1344734 h 1901326"/>
                    <a:gd name="connsiteX4" fmla="*/ 3267986 w 4063117"/>
                    <a:gd name="connsiteY4" fmla="*/ 1901326 h 1901326"/>
                    <a:gd name="connsiteX5" fmla="*/ 4063117 w 4063117"/>
                    <a:gd name="connsiteY5" fmla="*/ 994878 h 1901326"/>
                    <a:gd name="connsiteX6" fmla="*/ 2782957 w 4063117"/>
                    <a:gd name="connsiteY6" fmla="*/ 64574 h 1901326"/>
                    <a:gd name="connsiteX7" fmla="*/ 2178658 w 4063117"/>
                    <a:gd name="connsiteY7" fmla="*/ 96380 h 1901326"/>
                    <a:gd name="connsiteX8" fmla="*/ 1375576 w 4063117"/>
                    <a:gd name="connsiteY8" fmla="*/ 390578 h 1901326"/>
                    <a:gd name="connsiteX0" fmla="*/ 1375576 w 4063117"/>
                    <a:gd name="connsiteY0" fmla="*/ 383650 h 1894398"/>
                    <a:gd name="connsiteX1" fmla="*/ 0 w 4063117"/>
                    <a:gd name="connsiteY1" fmla="*/ 534725 h 1894398"/>
                    <a:gd name="connsiteX2" fmla="*/ 1574358 w 4063117"/>
                    <a:gd name="connsiteY2" fmla="*/ 956144 h 1894398"/>
                    <a:gd name="connsiteX3" fmla="*/ 2576223 w 4063117"/>
                    <a:gd name="connsiteY3" fmla="*/ 1337806 h 1894398"/>
                    <a:gd name="connsiteX4" fmla="*/ 3267986 w 4063117"/>
                    <a:gd name="connsiteY4" fmla="*/ 1894398 h 1894398"/>
                    <a:gd name="connsiteX5" fmla="*/ 4063117 w 4063117"/>
                    <a:gd name="connsiteY5" fmla="*/ 987950 h 1894398"/>
                    <a:gd name="connsiteX6" fmla="*/ 2782957 w 4063117"/>
                    <a:gd name="connsiteY6" fmla="*/ 57646 h 1894398"/>
                    <a:gd name="connsiteX7" fmla="*/ 2178658 w 4063117"/>
                    <a:gd name="connsiteY7" fmla="*/ 89452 h 1894398"/>
                    <a:gd name="connsiteX8" fmla="*/ 1375576 w 4063117"/>
                    <a:gd name="connsiteY8" fmla="*/ 383650 h 1894398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2178658 w 4063117"/>
                    <a:gd name="connsiteY7" fmla="*/ 31806 h 1836752"/>
                    <a:gd name="connsiteX8" fmla="*/ 1375576 w 4063117"/>
                    <a:gd name="connsiteY8" fmla="*/ 326004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2178658 w 4063117"/>
                    <a:gd name="connsiteY7" fmla="*/ 31806 h 1836752"/>
                    <a:gd name="connsiteX8" fmla="*/ 1375576 w 4063117"/>
                    <a:gd name="connsiteY8" fmla="*/ 326004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2178658 w 4063117"/>
                    <a:gd name="connsiteY7" fmla="*/ 31806 h 1836752"/>
                    <a:gd name="connsiteX8" fmla="*/ 1375576 w 4063117"/>
                    <a:gd name="connsiteY8" fmla="*/ 326004 h 1836752"/>
                    <a:gd name="connsiteX0" fmla="*/ 1375576 w 4063117"/>
                    <a:gd name="connsiteY0" fmla="*/ 326004 h 1836752"/>
                    <a:gd name="connsiteX1" fmla="*/ 0 w 4063117"/>
                    <a:gd name="connsiteY1" fmla="*/ 477079 h 1836752"/>
                    <a:gd name="connsiteX2" fmla="*/ 1574358 w 4063117"/>
                    <a:gd name="connsiteY2" fmla="*/ 898498 h 1836752"/>
                    <a:gd name="connsiteX3" fmla="*/ 2576223 w 4063117"/>
                    <a:gd name="connsiteY3" fmla="*/ 1280160 h 1836752"/>
                    <a:gd name="connsiteX4" fmla="*/ 3267986 w 4063117"/>
                    <a:gd name="connsiteY4" fmla="*/ 1836752 h 1836752"/>
                    <a:gd name="connsiteX5" fmla="*/ 4063117 w 4063117"/>
                    <a:gd name="connsiteY5" fmla="*/ 930304 h 1836752"/>
                    <a:gd name="connsiteX6" fmla="*/ 2782957 w 4063117"/>
                    <a:gd name="connsiteY6" fmla="*/ 0 h 1836752"/>
                    <a:gd name="connsiteX7" fmla="*/ 2178658 w 4063117"/>
                    <a:gd name="connsiteY7" fmla="*/ 31806 h 1836752"/>
                    <a:gd name="connsiteX8" fmla="*/ 1375576 w 4063117"/>
                    <a:gd name="connsiteY8" fmla="*/ 326004 h 1836752"/>
                    <a:gd name="connsiteX0" fmla="*/ 1419093 w 4106634"/>
                    <a:gd name="connsiteY0" fmla="*/ 326004 h 1836752"/>
                    <a:gd name="connsiteX1" fmla="*/ 43517 w 4106634"/>
                    <a:gd name="connsiteY1" fmla="*/ 477079 h 1836752"/>
                    <a:gd name="connsiteX2" fmla="*/ 1617875 w 4106634"/>
                    <a:gd name="connsiteY2" fmla="*/ 898498 h 1836752"/>
                    <a:gd name="connsiteX3" fmla="*/ 2619740 w 4106634"/>
                    <a:gd name="connsiteY3" fmla="*/ 1280160 h 1836752"/>
                    <a:gd name="connsiteX4" fmla="*/ 3311503 w 4106634"/>
                    <a:gd name="connsiteY4" fmla="*/ 1836752 h 1836752"/>
                    <a:gd name="connsiteX5" fmla="*/ 4106634 w 4106634"/>
                    <a:gd name="connsiteY5" fmla="*/ 930304 h 1836752"/>
                    <a:gd name="connsiteX6" fmla="*/ 2826474 w 4106634"/>
                    <a:gd name="connsiteY6" fmla="*/ 0 h 1836752"/>
                    <a:gd name="connsiteX7" fmla="*/ 2222175 w 4106634"/>
                    <a:gd name="connsiteY7" fmla="*/ 31806 h 1836752"/>
                    <a:gd name="connsiteX8" fmla="*/ 1419093 w 4106634"/>
                    <a:gd name="connsiteY8" fmla="*/ 326004 h 1836752"/>
                    <a:gd name="connsiteX0" fmla="*/ 1419093 w 4106634"/>
                    <a:gd name="connsiteY0" fmla="*/ 326004 h 1836752"/>
                    <a:gd name="connsiteX1" fmla="*/ 43517 w 4106634"/>
                    <a:gd name="connsiteY1" fmla="*/ 477079 h 1836752"/>
                    <a:gd name="connsiteX2" fmla="*/ 1617875 w 4106634"/>
                    <a:gd name="connsiteY2" fmla="*/ 898498 h 1836752"/>
                    <a:gd name="connsiteX3" fmla="*/ 2619740 w 4106634"/>
                    <a:gd name="connsiteY3" fmla="*/ 1280160 h 1836752"/>
                    <a:gd name="connsiteX4" fmla="*/ 3311503 w 4106634"/>
                    <a:gd name="connsiteY4" fmla="*/ 1836752 h 1836752"/>
                    <a:gd name="connsiteX5" fmla="*/ 4106634 w 4106634"/>
                    <a:gd name="connsiteY5" fmla="*/ 930304 h 1836752"/>
                    <a:gd name="connsiteX6" fmla="*/ 2826474 w 4106634"/>
                    <a:gd name="connsiteY6" fmla="*/ 0 h 1836752"/>
                    <a:gd name="connsiteX7" fmla="*/ 2222175 w 4106634"/>
                    <a:gd name="connsiteY7" fmla="*/ 31806 h 1836752"/>
                    <a:gd name="connsiteX8" fmla="*/ 1419093 w 4106634"/>
                    <a:gd name="connsiteY8" fmla="*/ 326004 h 1836752"/>
                    <a:gd name="connsiteX0" fmla="*/ 1424462 w 4112003"/>
                    <a:gd name="connsiteY0" fmla="*/ 326004 h 1836752"/>
                    <a:gd name="connsiteX1" fmla="*/ 48886 w 4112003"/>
                    <a:gd name="connsiteY1" fmla="*/ 477079 h 1836752"/>
                    <a:gd name="connsiteX2" fmla="*/ 1623244 w 4112003"/>
                    <a:gd name="connsiteY2" fmla="*/ 898498 h 1836752"/>
                    <a:gd name="connsiteX3" fmla="*/ 2625109 w 4112003"/>
                    <a:gd name="connsiteY3" fmla="*/ 1280160 h 1836752"/>
                    <a:gd name="connsiteX4" fmla="*/ 3316872 w 4112003"/>
                    <a:gd name="connsiteY4" fmla="*/ 1836752 h 1836752"/>
                    <a:gd name="connsiteX5" fmla="*/ 4112003 w 4112003"/>
                    <a:gd name="connsiteY5" fmla="*/ 930304 h 1836752"/>
                    <a:gd name="connsiteX6" fmla="*/ 2831843 w 4112003"/>
                    <a:gd name="connsiteY6" fmla="*/ 0 h 1836752"/>
                    <a:gd name="connsiteX7" fmla="*/ 2227544 w 4112003"/>
                    <a:gd name="connsiteY7" fmla="*/ 31806 h 1836752"/>
                    <a:gd name="connsiteX8" fmla="*/ 1424462 w 4112003"/>
                    <a:gd name="connsiteY8" fmla="*/ 326004 h 1836752"/>
                    <a:gd name="connsiteX0" fmla="*/ 1424462 w 4112003"/>
                    <a:gd name="connsiteY0" fmla="*/ 326004 h 1836752"/>
                    <a:gd name="connsiteX1" fmla="*/ 48886 w 4112003"/>
                    <a:gd name="connsiteY1" fmla="*/ 477079 h 1836752"/>
                    <a:gd name="connsiteX2" fmla="*/ 1623244 w 4112003"/>
                    <a:gd name="connsiteY2" fmla="*/ 898498 h 1836752"/>
                    <a:gd name="connsiteX3" fmla="*/ 2132129 w 4112003"/>
                    <a:gd name="connsiteY3" fmla="*/ 993914 h 1836752"/>
                    <a:gd name="connsiteX4" fmla="*/ 2625109 w 4112003"/>
                    <a:gd name="connsiteY4" fmla="*/ 1280160 h 1836752"/>
                    <a:gd name="connsiteX5" fmla="*/ 3316872 w 4112003"/>
                    <a:gd name="connsiteY5" fmla="*/ 1836752 h 1836752"/>
                    <a:gd name="connsiteX6" fmla="*/ 4112003 w 4112003"/>
                    <a:gd name="connsiteY6" fmla="*/ 930304 h 1836752"/>
                    <a:gd name="connsiteX7" fmla="*/ 2831843 w 4112003"/>
                    <a:gd name="connsiteY7" fmla="*/ 0 h 1836752"/>
                    <a:gd name="connsiteX8" fmla="*/ 2227544 w 4112003"/>
                    <a:gd name="connsiteY8" fmla="*/ 31806 h 1836752"/>
                    <a:gd name="connsiteX9" fmla="*/ 1424462 w 4112003"/>
                    <a:gd name="connsiteY9" fmla="*/ 326004 h 1836752"/>
                    <a:gd name="connsiteX0" fmla="*/ 1435225 w 4122766"/>
                    <a:gd name="connsiteY0" fmla="*/ 326004 h 1836752"/>
                    <a:gd name="connsiteX1" fmla="*/ 59649 w 4122766"/>
                    <a:gd name="connsiteY1" fmla="*/ 477079 h 1836752"/>
                    <a:gd name="connsiteX2" fmla="*/ 1634007 w 4122766"/>
                    <a:gd name="connsiteY2" fmla="*/ 898498 h 1836752"/>
                    <a:gd name="connsiteX3" fmla="*/ 2142892 w 4122766"/>
                    <a:gd name="connsiteY3" fmla="*/ 993914 h 1836752"/>
                    <a:gd name="connsiteX4" fmla="*/ 2635872 w 4122766"/>
                    <a:gd name="connsiteY4" fmla="*/ 1280160 h 1836752"/>
                    <a:gd name="connsiteX5" fmla="*/ 3327635 w 4122766"/>
                    <a:gd name="connsiteY5" fmla="*/ 1836752 h 1836752"/>
                    <a:gd name="connsiteX6" fmla="*/ 4122766 w 4122766"/>
                    <a:gd name="connsiteY6" fmla="*/ 930304 h 1836752"/>
                    <a:gd name="connsiteX7" fmla="*/ 2842606 w 4122766"/>
                    <a:gd name="connsiteY7" fmla="*/ 0 h 1836752"/>
                    <a:gd name="connsiteX8" fmla="*/ 2238307 w 4122766"/>
                    <a:gd name="connsiteY8" fmla="*/ 31806 h 1836752"/>
                    <a:gd name="connsiteX9" fmla="*/ 1435225 w 4122766"/>
                    <a:gd name="connsiteY9" fmla="*/ 326004 h 1836752"/>
                    <a:gd name="connsiteX0" fmla="*/ 1435225 w 4122766"/>
                    <a:gd name="connsiteY0" fmla="*/ 326004 h 1836752"/>
                    <a:gd name="connsiteX1" fmla="*/ 59649 w 4122766"/>
                    <a:gd name="connsiteY1" fmla="*/ 477079 h 1836752"/>
                    <a:gd name="connsiteX2" fmla="*/ 1634007 w 4122766"/>
                    <a:gd name="connsiteY2" fmla="*/ 898498 h 1836752"/>
                    <a:gd name="connsiteX3" fmla="*/ 2142892 w 4122766"/>
                    <a:gd name="connsiteY3" fmla="*/ 993914 h 1836752"/>
                    <a:gd name="connsiteX4" fmla="*/ 2635872 w 4122766"/>
                    <a:gd name="connsiteY4" fmla="*/ 1280160 h 1836752"/>
                    <a:gd name="connsiteX5" fmla="*/ 3327635 w 4122766"/>
                    <a:gd name="connsiteY5" fmla="*/ 1836752 h 1836752"/>
                    <a:gd name="connsiteX6" fmla="*/ 4122766 w 4122766"/>
                    <a:gd name="connsiteY6" fmla="*/ 930304 h 1836752"/>
                    <a:gd name="connsiteX7" fmla="*/ 2842606 w 4122766"/>
                    <a:gd name="connsiteY7" fmla="*/ 0 h 1836752"/>
                    <a:gd name="connsiteX8" fmla="*/ 2238307 w 4122766"/>
                    <a:gd name="connsiteY8" fmla="*/ 31806 h 1836752"/>
                    <a:gd name="connsiteX9" fmla="*/ 1435225 w 4122766"/>
                    <a:gd name="connsiteY9" fmla="*/ 326004 h 1836752"/>
                    <a:gd name="connsiteX0" fmla="*/ 1435225 w 4122766"/>
                    <a:gd name="connsiteY0" fmla="*/ 338408 h 1849156"/>
                    <a:gd name="connsiteX1" fmla="*/ 59649 w 4122766"/>
                    <a:gd name="connsiteY1" fmla="*/ 489483 h 1849156"/>
                    <a:gd name="connsiteX2" fmla="*/ 1634007 w 4122766"/>
                    <a:gd name="connsiteY2" fmla="*/ 910902 h 1849156"/>
                    <a:gd name="connsiteX3" fmla="*/ 2142892 w 4122766"/>
                    <a:gd name="connsiteY3" fmla="*/ 1006318 h 1849156"/>
                    <a:gd name="connsiteX4" fmla="*/ 2635872 w 4122766"/>
                    <a:gd name="connsiteY4" fmla="*/ 1292564 h 1849156"/>
                    <a:gd name="connsiteX5" fmla="*/ 3327635 w 4122766"/>
                    <a:gd name="connsiteY5" fmla="*/ 1849156 h 1849156"/>
                    <a:gd name="connsiteX6" fmla="*/ 4122766 w 4122766"/>
                    <a:gd name="connsiteY6" fmla="*/ 942708 h 1849156"/>
                    <a:gd name="connsiteX7" fmla="*/ 2842606 w 4122766"/>
                    <a:gd name="connsiteY7" fmla="*/ 12404 h 1849156"/>
                    <a:gd name="connsiteX8" fmla="*/ 2238307 w 4122766"/>
                    <a:gd name="connsiteY8" fmla="*/ 44210 h 1849156"/>
                    <a:gd name="connsiteX9" fmla="*/ 1435225 w 4122766"/>
                    <a:gd name="connsiteY9" fmla="*/ 338408 h 1849156"/>
                    <a:gd name="connsiteX0" fmla="*/ 1435225 w 4122766"/>
                    <a:gd name="connsiteY0" fmla="*/ 354916 h 1865664"/>
                    <a:gd name="connsiteX1" fmla="*/ 59649 w 4122766"/>
                    <a:gd name="connsiteY1" fmla="*/ 505991 h 1865664"/>
                    <a:gd name="connsiteX2" fmla="*/ 1634007 w 4122766"/>
                    <a:gd name="connsiteY2" fmla="*/ 927410 h 1865664"/>
                    <a:gd name="connsiteX3" fmla="*/ 2142892 w 4122766"/>
                    <a:gd name="connsiteY3" fmla="*/ 1022826 h 1865664"/>
                    <a:gd name="connsiteX4" fmla="*/ 2635872 w 4122766"/>
                    <a:gd name="connsiteY4" fmla="*/ 1309072 h 1865664"/>
                    <a:gd name="connsiteX5" fmla="*/ 3327635 w 4122766"/>
                    <a:gd name="connsiteY5" fmla="*/ 1865664 h 1865664"/>
                    <a:gd name="connsiteX6" fmla="*/ 4122766 w 4122766"/>
                    <a:gd name="connsiteY6" fmla="*/ 959216 h 1865664"/>
                    <a:gd name="connsiteX7" fmla="*/ 2842606 w 4122766"/>
                    <a:gd name="connsiteY7" fmla="*/ 28912 h 1865664"/>
                    <a:gd name="connsiteX8" fmla="*/ 2238307 w 4122766"/>
                    <a:gd name="connsiteY8" fmla="*/ 60718 h 1865664"/>
                    <a:gd name="connsiteX9" fmla="*/ 1435225 w 4122766"/>
                    <a:gd name="connsiteY9" fmla="*/ 354916 h 1865664"/>
                    <a:gd name="connsiteX0" fmla="*/ 1435225 w 4122766"/>
                    <a:gd name="connsiteY0" fmla="*/ 354916 h 1865664"/>
                    <a:gd name="connsiteX1" fmla="*/ 59649 w 4122766"/>
                    <a:gd name="connsiteY1" fmla="*/ 505991 h 1865664"/>
                    <a:gd name="connsiteX2" fmla="*/ 1634007 w 4122766"/>
                    <a:gd name="connsiteY2" fmla="*/ 927410 h 1865664"/>
                    <a:gd name="connsiteX3" fmla="*/ 2142892 w 4122766"/>
                    <a:gd name="connsiteY3" fmla="*/ 1022826 h 1865664"/>
                    <a:gd name="connsiteX4" fmla="*/ 2635872 w 4122766"/>
                    <a:gd name="connsiteY4" fmla="*/ 1309072 h 1865664"/>
                    <a:gd name="connsiteX5" fmla="*/ 3327635 w 4122766"/>
                    <a:gd name="connsiteY5" fmla="*/ 1865664 h 1865664"/>
                    <a:gd name="connsiteX6" fmla="*/ 4122766 w 4122766"/>
                    <a:gd name="connsiteY6" fmla="*/ 959216 h 1865664"/>
                    <a:gd name="connsiteX7" fmla="*/ 2842606 w 4122766"/>
                    <a:gd name="connsiteY7" fmla="*/ 28912 h 1865664"/>
                    <a:gd name="connsiteX8" fmla="*/ 2238307 w 4122766"/>
                    <a:gd name="connsiteY8" fmla="*/ 60718 h 1865664"/>
                    <a:gd name="connsiteX9" fmla="*/ 1435225 w 4122766"/>
                    <a:gd name="connsiteY9" fmla="*/ 354916 h 1865664"/>
                    <a:gd name="connsiteX0" fmla="*/ 1435225 w 4122766"/>
                    <a:gd name="connsiteY0" fmla="*/ 339809 h 1850557"/>
                    <a:gd name="connsiteX1" fmla="*/ 59649 w 4122766"/>
                    <a:gd name="connsiteY1" fmla="*/ 490884 h 1850557"/>
                    <a:gd name="connsiteX2" fmla="*/ 1634007 w 4122766"/>
                    <a:gd name="connsiteY2" fmla="*/ 912303 h 1850557"/>
                    <a:gd name="connsiteX3" fmla="*/ 2142892 w 4122766"/>
                    <a:gd name="connsiteY3" fmla="*/ 1007719 h 1850557"/>
                    <a:gd name="connsiteX4" fmla="*/ 2635872 w 4122766"/>
                    <a:gd name="connsiteY4" fmla="*/ 1293965 h 1850557"/>
                    <a:gd name="connsiteX5" fmla="*/ 3327635 w 4122766"/>
                    <a:gd name="connsiteY5" fmla="*/ 1850557 h 1850557"/>
                    <a:gd name="connsiteX6" fmla="*/ 4122766 w 4122766"/>
                    <a:gd name="connsiteY6" fmla="*/ 944109 h 1850557"/>
                    <a:gd name="connsiteX7" fmla="*/ 2842606 w 4122766"/>
                    <a:gd name="connsiteY7" fmla="*/ 13805 h 1850557"/>
                    <a:gd name="connsiteX8" fmla="*/ 2166745 w 4122766"/>
                    <a:gd name="connsiteY8" fmla="*/ 93319 h 1850557"/>
                    <a:gd name="connsiteX9" fmla="*/ 1435225 w 4122766"/>
                    <a:gd name="connsiteY9" fmla="*/ 339809 h 1850557"/>
                    <a:gd name="connsiteX0" fmla="*/ 1435225 w 4122766"/>
                    <a:gd name="connsiteY0" fmla="*/ 367230 h 1877978"/>
                    <a:gd name="connsiteX1" fmla="*/ 59649 w 4122766"/>
                    <a:gd name="connsiteY1" fmla="*/ 518305 h 1877978"/>
                    <a:gd name="connsiteX2" fmla="*/ 1634007 w 4122766"/>
                    <a:gd name="connsiteY2" fmla="*/ 939724 h 1877978"/>
                    <a:gd name="connsiteX3" fmla="*/ 2142892 w 4122766"/>
                    <a:gd name="connsiteY3" fmla="*/ 1035140 h 1877978"/>
                    <a:gd name="connsiteX4" fmla="*/ 2635872 w 4122766"/>
                    <a:gd name="connsiteY4" fmla="*/ 1321386 h 1877978"/>
                    <a:gd name="connsiteX5" fmla="*/ 3327635 w 4122766"/>
                    <a:gd name="connsiteY5" fmla="*/ 1877978 h 1877978"/>
                    <a:gd name="connsiteX6" fmla="*/ 4122766 w 4122766"/>
                    <a:gd name="connsiteY6" fmla="*/ 971530 h 1877978"/>
                    <a:gd name="connsiteX7" fmla="*/ 2842606 w 4122766"/>
                    <a:gd name="connsiteY7" fmla="*/ 9421 h 1877978"/>
                    <a:gd name="connsiteX8" fmla="*/ 2166745 w 4122766"/>
                    <a:gd name="connsiteY8" fmla="*/ 120740 h 1877978"/>
                    <a:gd name="connsiteX9" fmla="*/ 1435225 w 4122766"/>
                    <a:gd name="connsiteY9" fmla="*/ 367230 h 1877978"/>
                    <a:gd name="connsiteX0" fmla="*/ 1435225 w 4122766"/>
                    <a:gd name="connsiteY0" fmla="*/ 367230 h 1877978"/>
                    <a:gd name="connsiteX1" fmla="*/ 59649 w 4122766"/>
                    <a:gd name="connsiteY1" fmla="*/ 518305 h 1877978"/>
                    <a:gd name="connsiteX2" fmla="*/ 1634007 w 4122766"/>
                    <a:gd name="connsiteY2" fmla="*/ 939724 h 1877978"/>
                    <a:gd name="connsiteX3" fmla="*/ 2142892 w 4122766"/>
                    <a:gd name="connsiteY3" fmla="*/ 1035140 h 1877978"/>
                    <a:gd name="connsiteX4" fmla="*/ 2635872 w 4122766"/>
                    <a:gd name="connsiteY4" fmla="*/ 1321386 h 1877978"/>
                    <a:gd name="connsiteX5" fmla="*/ 3327635 w 4122766"/>
                    <a:gd name="connsiteY5" fmla="*/ 1877978 h 1877978"/>
                    <a:gd name="connsiteX6" fmla="*/ 4122766 w 4122766"/>
                    <a:gd name="connsiteY6" fmla="*/ 971530 h 1877978"/>
                    <a:gd name="connsiteX7" fmla="*/ 2842606 w 4122766"/>
                    <a:gd name="connsiteY7" fmla="*/ 9421 h 1877978"/>
                    <a:gd name="connsiteX8" fmla="*/ 2166745 w 4122766"/>
                    <a:gd name="connsiteY8" fmla="*/ 120740 h 1877978"/>
                    <a:gd name="connsiteX9" fmla="*/ 1435225 w 4122766"/>
                    <a:gd name="connsiteY9" fmla="*/ 367230 h 1877978"/>
                    <a:gd name="connsiteX0" fmla="*/ 1435225 w 4122766"/>
                    <a:gd name="connsiteY0" fmla="*/ 376690 h 1887438"/>
                    <a:gd name="connsiteX1" fmla="*/ 59649 w 4122766"/>
                    <a:gd name="connsiteY1" fmla="*/ 527765 h 1887438"/>
                    <a:gd name="connsiteX2" fmla="*/ 1634007 w 4122766"/>
                    <a:gd name="connsiteY2" fmla="*/ 949184 h 1887438"/>
                    <a:gd name="connsiteX3" fmla="*/ 2142892 w 4122766"/>
                    <a:gd name="connsiteY3" fmla="*/ 1044600 h 1887438"/>
                    <a:gd name="connsiteX4" fmla="*/ 2635872 w 4122766"/>
                    <a:gd name="connsiteY4" fmla="*/ 1330846 h 1887438"/>
                    <a:gd name="connsiteX5" fmla="*/ 3327635 w 4122766"/>
                    <a:gd name="connsiteY5" fmla="*/ 1887438 h 1887438"/>
                    <a:gd name="connsiteX6" fmla="*/ 4122766 w 4122766"/>
                    <a:gd name="connsiteY6" fmla="*/ 980990 h 1887438"/>
                    <a:gd name="connsiteX7" fmla="*/ 2842606 w 4122766"/>
                    <a:gd name="connsiteY7" fmla="*/ 18881 h 1887438"/>
                    <a:gd name="connsiteX8" fmla="*/ 2166745 w 4122766"/>
                    <a:gd name="connsiteY8" fmla="*/ 130200 h 1887438"/>
                    <a:gd name="connsiteX9" fmla="*/ 1435225 w 4122766"/>
                    <a:gd name="connsiteY9" fmla="*/ 376690 h 1887438"/>
                    <a:gd name="connsiteX0" fmla="*/ 1435225 w 4067107"/>
                    <a:gd name="connsiteY0" fmla="*/ 376690 h 1887438"/>
                    <a:gd name="connsiteX1" fmla="*/ 59649 w 4067107"/>
                    <a:gd name="connsiteY1" fmla="*/ 527765 h 1887438"/>
                    <a:gd name="connsiteX2" fmla="*/ 1634007 w 4067107"/>
                    <a:gd name="connsiteY2" fmla="*/ 949184 h 1887438"/>
                    <a:gd name="connsiteX3" fmla="*/ 2142892 w 4067107"/>
                    <a:gd name="connsiteY3" fmla="*/ 1044600 h 1887438"/>
                    <a:gd name="connsiteX4" fmla="*/ 2635872 w 4067107"/>
                    <a:gd name="connsiteY4" fmla="*/ 1330846 h 1887438"/>
                    <a:gd name="connsiteX5" fmla="*/ 3327635 w 4067107"/>
                    <a:gd name="connsiteY5" fmla="*/ 1887438 h 1887438"/>
                    <a:gd name="connsiteX6" fmla="*/ 4067107 w 4067107"/>
                    <a:gd name="connsiteY6" fmla="*/ 1036649 h 1887438"/>
                    <a:gd name="connsiteX7" fmla="*/ 2842606 w 4067107"/>
                    <a:gd name="connsiteY7" fmla="*/ 18881 h 1887438"/>
                    <a:gd name="connsiteX8" fmla="*/ 2166745 w 4067107"/>
                    <a:gd name="connsiteY8" fmla="*/ 130200 h 1887438"/>
                    <a:gd name="connsiteX9" fmla="*/ 1435225 w 4067107"/>
                    <a:gd name="connsiteY9" fmla="*/ 376690 h 1887438"/>
                    <a:gd name="connsiteX0" fmla="*/ 1435225 w 4067107"/>
                    <a:gd name="connsiteY0" fmla="*/ 376690 h 1887438"/>
                    <a:gd name="connsiteX1" fmla="*/ 59649 w 4067107"/>
                    <a:gd name="connsiteY1" fmla="*/ 527765 h 1887438"/>
                    <a:gd name="connsiteX2" fmla="*/ 1634007 w 4067107"/>
                    <a:gd name="connsiteY2" fmla="*/ 949184 h 1887438"/>
                    <a:gd name="connsiteX3" fmla="*/ 2142892 w 4067107"/>
                    <a:gd name="connsiteY3" fmla="*/ 1044600 h 1887438"/>
                    <a:gd name="connsiteX4" fmla="*/ 2635872 w 4067107"/>
                    <a:gd name="connsiteY4" fmla="*/ 1330846 h 1887438"/>
                    <a:gd name="connsiteX5" fmla="*/ 3327635 w 4067107"/>
                    <a:gd name="connsiteY5" fmla="*/ 1887438 h 1887438"/>
                    <a:gd name="connsiteX6" fmla="*/ 4067107 w 4067107"/>
                    <a:gd name="connsiteY6" fmla="*/ 1036649 h 1887438"/>
                    <a:gd name="connsiteX7" fmla="*/ 2842606 w 4067107"/>
                    <a:gd name="connsiteY7" fmla="*/ 18881 h 1887438"/>
                    <a:gd name="connsiteX8" fmla="*/ 2166745 w 4067107"/>
                    <a:gd name="connsiteY8" fmla="*/ 130200 h 1887438"/>
                    <a:gd name="connsiteX9" fmla="*/ 1435225 w 4067107"/>
                    <a:gd name="connsiteY9" fmla="*/ 376690 h 1887438"/>
                    <a:gd name="connsiteX0" fmla="*/ 1435225 w 4067107"/>
                    <a:gd name="connsiteY0" fmla="*/ 376690 h 1887438"/>
                    <a:gd name="connsiteX1" fmla="*/ 59649 w 4067107"/>
                    <a:gd name="connsiteY1" fmla="*/ 527765 h 1887438"/>
                    <a:gd name="connsiteX2" fmla="*/ 1634007 w 4067107"/>
                    <a:gd name="connsiteY2" fmla="*/ 949184 h 1887438"/>
                    <a:gd name="connsiteX3" fmla="*/ 2142892 w 4067107"/>
                    <a:gd name="connsiteY3" fmla="*/ 1044600 h 1887438"/>
                    <a:gd name="connsiteX4" fmla="*/ 2548408 w 4067107"/>
                    <a:gd name="connsiteY4" fmla="*/ 1275187 h 1887438"/>
                    <a:gd name="connsiteX5" fmla="*/ 3327635 w 4067107"/>
                    <a:gd name="connsiteY5" fmla="*/ 1887438 h 1887438"/>
                    <a:gd name="connsiteX6" fmla="*/ 4067107 w 4067107"/>
                    <a:gd name="connsiteY6" fmla="*/ 1036649 h 1887438"/>
                    <a:gd name="connsiteX7" fmla="*/ 2842606 w 4067107"/>
                    <a:gd name="connsiteY7" fmla="*/ 18881 h 1887438"/>
                    <a:gd name="connsiteX8" fmla="*/ 2166745 w 4067107"/>
                    <a:gd name="connsiteY8" fmla="*/ 130200 h 1887438"/>
                    <a:gd name="connsiteX9" fmla="*/ 1435225 w 4067107"/>
                    <a:gd name="connsiteY9" fmla="*/ 376690 h 1887438"/>
                    <a:gd name="connsiteX0" fmla="*/ 1435225 w 4067107"/>
                    <a:gd name="connsiteY0" fmla="*/ 376690 h 1927194"/>
                    <a:gd name="connsiteX1" fmla="*/ 59649 w 4067107"/>
                    <a:gd name="connsiteY1" fmla="*/ 527765 h 1927194"/>
                    <a:gd name="connsiteX2" fmla="*/ 1634007 w 4067107"/>
                    <a:gd name="connsiteY2" fmla="*/ 949184 h 1927194"/>
                    <a:gd name="connsiteX3" fmla="*/ 2142892 w 4067107"/>
                    <a:gd name="connsiteY3" fmla="*/ 1044600 h 1927194"/>
                    <a:gd name="connsiteX4" fmla="*/ 2548408 w 4067107"/>
                    <a:gd name="connsiteY4" fmla="*/ 1275187 h 1927194"/>
                    <a:gd name="connsiteX5" fmla="*/ 3089096 w 4067107"/>
                    <a:gd name="connsiteY5" fmla="*/ 1927194 h 1927194"/>
                    <a:gd name="connsiteX6" fmla="*/ 4067107 w 4067107"/>
                    <a:gd name="connsiteY6" fmla="*/ 1036649 h 1927194"/>
                    <a:gd name="connsiteX7" fmla="*/ 2842606 w 4067107"/>
                    <a:gd name="connsiteY7" fmla="*/ 18881 h 1927194"/>
                    <a:gd name="connsiteX8" fmla="*/ 2166745 w 4067107"/>
                    <a:gd name="connsiteY8" fmla="*/ 130200 h 1927194"/>
                    <a:gd name="connsiteX9" fmla="*/ 1435225 w 4067107"/>
                    <a:gd name="connsiteY9" fmla="*/ 376690 h 1927194"/>
                    <a:gd name="connsiteX0" fmla="*/ 1435225 w 4067107"/>
                    <a:gd name="connsiteY0" fmla="*/ 376690 h 1927194"/>
                    <a:gd name="connsiteX1" fmla="*/ 59649 w 4067107"/>
                    <a:gd name="connsiteY1" fmla="*/ 527765 h 1927194"/>
                    <a:gd name="connsiteX2" fmla="*/ 1634007 w 4067107"/>
                    <a:gd name="connsiteY2" fmla="*/ 949184 h 1927194"/>
                    <a:gd name="connsiteX3" fmla="*/ 2142892 w 4067107"/>
                    <a:gd name="connsiteY3" fmla="*/ 1044600 h 1927194"/>
                    <a:gd name="connsiteX4" fmla="*/ 2548408 w 4067107"/>
                    <a:gd name="connsiteY4" fmla="*/ 1275187 h 1927194"/>
                    <a:gd name="connsiteX5" fmla="*/ 3256074 w 4067107"/>
                    <a:gd name="connsiteY5" fmla="*/ 1927194 h 1927194"/>
                    <a:gd name="connsiteX6" fmla="*/ 4067107 w 4067107"/>
                    <a:gd name="connsiteY6" fmla="*/ 1036649 h 1927194"/>
                    <a:gd name="connsiteX7" fmla="*/ 2842606 w 4067107"/>
                    <a:gd name="connsiteY7" fmla="*/ 18881 h 1927194"/>
                    <a:gd name="connsiteX8" fmla="*/ 2166745 w 4067107"/>
                    <a:gd name="connsiteY8" fmla="*/ 130200 h 1927194"/>
                    <a:gd name="connsiteX9" fmla="*/ 1435225 w 4067107"/>
                    <a:gd name="connsiteY9" fmla="*/ 376690 h 1927194"/>
                    <a:gd name="connsiteX0" fmla="*/ 1435225 w 4067107"/>
                    <a:gd name="connsiteY0" fmla="*/ 376690 h 1927194"/>
                    <a:gd name="connsiteX1" fmla="*/ 59649 w 4067107"/>
                    <a:gd name="connsiteY1" fmla="*/ 527765 h 1927194"/>
                    <a:gd name="connsiteX2" fmla="*/ 1634007 w 4067107"/>
                    <a:gd name="connsiteY2" fmla="*/ 949184 h 1927194"/>
                    <a:gd name="connsiteX3" fmla="*/ 2142892 w 4067107"/>
                    <a:gd name="connsiteY3" fmla="*/ 1044600 h 1927194"/>
                    <a:gd name="connsiteX4" fmla="*/ 2476846 w 4067107"/>
                    <a:gd name="connsiteY4" fmla="*/ 1378554 h 1927194"/>
                    <a:gd name="connsiteX5" fmla="*/ 3256074 w 4067107"/>
                    <a:gd name="connsiteY5" fmla="*/ 1927194 h 1927194"/>
                    <a:gd name="connsiteX6" fmla="*/ 4067107 w 4067107"/>
                    <a:gd name="connsiteY6" fmla="*/ 1036649 h 1927194"/>
                    <a:gd name="connsiteX7" fmla="*/ 2842606 w 4067107"/>
                    <a:gd name="connsiteY7" fmla="*/ 18881 h 1927194"/>
                    <a:gd name="connsiteX8" fmla="*/ 2166745 w 4067107"/>
                    <a:gd name="connsiteY8" fmla="*/ 130200 h 1927194"/>
                    <a:gd name="connsiteX9" fmla="*/ 1435225 w 4067107"/>
                    <a:gd name="connsiteY9" fmla="*/ 376690 h 1927194"/>
                    <a:gd name="connsiteX0" fmla="*/ 1435225 w 4067107"/>
                    <a:gd name="connsiteY0" fmla="*/ 376690 h 1927194"/>
                    <a:gd name="connsiteX1" fmla="*/ 59649 w 4067107"/>
                    <a:gd name="connsiteY1" fmla="*/ 527765 h 1927194"/>
                    <a:gd name="connsiteX2" fmla="*/ 1634007 w 4067107"/>
                    <a:gd name="connsiteY2" fmla="*/ 949184 h 1927194"/>
                    <a:gd name="connsiteX3" fmla="*/ 2142892 w 4067107"/>
                    <a:gd name="connsiteY3" fmla="*/ 1044600 h 1927194"/>
                    <a:gd name="connsiteX4" fmla="*/ 2476846 w 4067107"/>
                    <a:gd name="connsiteY4" fmla="*/ 1378554 h 1927194"/>
                    <a:gd name="connsiteX5" fmla="*/ 3256074 w 4067107"/>
                    <a:gd name="connsiteY5" fmla="*/ 1927194 h 1927194"/>
                    <a:gd name="connsiteX6" fmla="*/ 4067107 w 4067107"/>
                    <a:gd name="connsiteY6" fmla="*/ 1036649 h 1927194"/>
                    <a:gd name="connsiteX7" fmla="*/ 2842606 w 4067107"/>
                    <a:gd name="connsiteY7" fmla="*/ 18881 h 1927194"/>
                    <a:gd name="connsiteX8" fmla="*/ 2166745 w 4067107"/>
                    <a:gd name="connsiteY8" fmla="*/ 130200 h 1927194"/>
                    <a:gd name="connsiteX9" fmla="*/ 1435225 w 4067107"/>
                    <a:gd name="connsiteY9" fmla="*/ 376690 h 1927194"/>
                    <a:gd name="connsiteX0" fmla="*/ 1435225 w 4067107"/>
                    <a:gd name="connsiteY0" fmla="*/ 376690 h 1747240"/>
                    <a:gd name="connsiteX1" fmla="*/ 59649 w 4067107"/>
                    <a:gd name="connsiteY1" fmla="*/ 527765 h 1747240"/>
                    <a:gd name="connsiteX2" fmla="*/ 1634007 w 4067107"/>
                    <a:gd name="connsiteY2" fmla="*/ 949184 h 1747240"/>
                    <a:gd name="connsiteX3" fmla="*/ 2142892 w 4067107"/>
                    <a:gd name="connsiteY3" fmla="*/ 1044600 h 1747240"/>
                    <a:gd name="connsiteX4" fmla="*/ 2476846 w 4067107"/>
                    <a:gd name="connsiteY4" fmla="*/ 1378554 h 1747240"/>
                    <a:gd name="connsiteX5" fmla="*/ 3004138 w 4067107"/>
                    <a:gd name="connsiteY5" fmla="*/ 1747240 h 1747240"/>
                    <a:gd name="connsiteX6" fmla="*/ 4067107 w 4067107"/>
                    <a:gd name="connsiteY6" fmla="*/ 1036649 h 1747240"/>
                    <a:gd name="connsiteX7" fmla="*/ 2842606 w 4067107"/>
                    <a:gd name="connsiteY7" fmla="*/ 18881 h 1747240"/>
                    <a:gd name="connsiteX8" fmla="*/ 2166745 w 4067107"/>
                    <a:gd name="connsiteY8" fmla="*/ 130200 h 1747240"/>
                    <a:gd name="connsiteX9" fmla="*/ 1435225 w 4067107"/>
                    <a:gd name="connsiteY9" fmla="*/ 376690 h 1747240"/>
                    <a:gd name="connsiteX0" fmla="*/ 1435225 w 3887153"/>
                    <a:gd name="connsiteY0" fmla="*/ 376690 h 1747240"/>
                    <a:gd name="connsiteX1" fmla="*/ 59649 w 3887153"/>
                    <a:gd name="connsiteY1" fmla="*/ 527765 h 1747240"/>
                    <a:gd name="connsiteX2" fmla="*/ 1634007 w 3887153"/>
                    <a:gd name="connsiteY2" fmla="*/ 949184 h 1747240"/>
                    <a:gd name="connsiteX3" fmla="*/ 2142892 w 3887153"/>
                    <a:gd name="connsiteY3" fmla="*/ 1044600 h 1747240"/>
                    <a:gd name="connsiteX4" fmla="*/ 2476846 w 3887153"/>
                    <a:gd name="connsiteY4" fmla="*/ 1378554 h 1747240"/>
                    <a:gd name="connsiteX5" fmla="*/ 3004138 w 3887153"/>
                    <a:gd name="connsiteY5" fmla="*/ 1747240 h 1747240"/>
                    <a:gd name="connsiteX6" fmla="*/ 3887153 w 3887153"/>
                    <a:gd name="connsiteY6" fmla="*/ 784714 h 1747240"/>
                    <a:gd name="connsiteX7" fmla="*/ 2842606 w 3887153"/>
                    <a:gd name="connsiteY7" fmla="*/ 18881 h 1747240"/>
                    <a:gd name="connsiteX8" fmla="*/ 2166745 w 3887153"/>
                    <a:gd name="connsiteY8" fmla="*/ 130200 h 1747240"/>
                    <a:gd name="connsiteX9" fmla="*/ 1435225 w 3887153"/>
                    <a:gd name="connsiteY9" fmla="*/ 376690 h 1747240"/>
                    <a:gd name="connsiteX0" fmla="*/ 1435225 w 3887153"/>
                    <a:gd name="connsiteY0" fmla="*/ 376690 h 1747240"/>
                    <a:gd name="connsiteX1" fmla="*/ 59649 w 3887153"/>
                    <a:gd name="connsiteY1" fmla="*/ 527765 h 1747240"/>
                    <a:gd name="connsiteX2" fmla="*/ 1634007 w 3887153"/>
                    <a:gd name="connsiteY2" fmla="*/ 949184 h 1747240"/>
                    <a:gd name="connsiteX3" fmla="*/ 2142892 w 3887153"/>
                    <a:gd name="connsiteY3" fmla="*/ 1044600 h 1747240"/>
                    <a:gd name="connsiteX4" fmla="*/ 2476846 w 3887153"/>
                    <a:gd name="connsiteY4" fmla="*/ 1378554 h 1747240"/>
                    <a:gd name="connsiteX5" fmla="*/ 2806187 w 3887153"/>
                    <a:gd name="connsiteY5" fmla="*/ 1747240 h 1747240"/>
                    <a:gd name="connsiteX6" fmla="*/ 3887153 w 3887153"/>
                    <a:gd name="connsiteY6" fmla="*/ 784714 h 1747240"/>
                    <a:gd name="connsiteX7" fmla="*/ 2842606 w 3887153"/>
                    <a:gd name="connsiteY7" fmla="*/ 18881 h 1747240"/>
                    <a:gd name="connsiteX8" fmla="*/ 2166745 w 3887153"/>
                    <a:gd name="connsiteY8" fmla="*/ 130200 h 1747240"/>
                    <a:gd name="connsiteX9" fmla="*/ 1435225 w 3887153"/>
                    <a:gd name="connsiteY9" fmla="*/ 376690 h 1747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87153" h="1747240">
                      <a:moveTo>
                        <a:pt x="1435225" y="376690"/>
                      </a:moveTo>
                      <a:cubicBezTo>
                        <a:pt x="921041" y="355486"/>
                        <a:pt x="168317" y="374040"/>
                        <a:pt x="59649" y="527765"/>
                      </a:cubicBezTo>
                      <a:cubicBezTo>
                        <a:pt x="-282257" y="890874"/>
                        <a:pt x="926341" y="920030"/>
                        <a:pt x="1634007" y="949184"/>
                      </a:cubicBezTo>
                      <a:cubicBezTo>
                        <a:pt x="1755927" y="988940"/>
                        <a:pt x="2020972" y="1004844"/>
                        <a:pt x="2142892" y="1044600"/>
                      </a:cubicBezTo>
                      <a:lnTo>
                        <a:pt x="2476846" y="1378554"/>
                      </a:lnTo>
                      <a:lnTo>
                        <a:pt x="2806187" y="1747240"/>
                      </a:lnTo>
                      <a:lnTo>
                        <a:pt x="3887153" y="784714"/>
                      </a:lnTo>
                      <a:cubicBezTo>
                        <a:pt x="3502840" y="495816"/>
                        <a:pt x="3512746" y="372650"/>
                        <a:pt x="2842606" y="18881"/>
                      </a:cubicBezTo>
                      <a:cubicBezTo>
                        <a:pt x="2541783" y="-38103"/>
                        <a:pt x="2417210" y="44060"/>
                        <a:pt x="2166745" y="130200"/>
                      </a:cubicBezTo>
                      <a:cubicBezTo>
                        <a:pt x="1932182" y="184534"/>
                        <a:pt x="1811587" y="315730"/>
                        <a:pt x="1435225" y="37669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Freeform 19">
                  <a:extLst>
                    <a:ext uri="{FF2B5EF4-FFF2-40B4-BE49-F238E27FC236}">
                      <a16:creationId xmlns:a16="http://schemas.microsoft.com/office/drawing/2014/main" id="{20C7A15B-B052-4498-AF19-03482BE5D497}"/>
                    </a:ext>
                  </a:extLst>
                </p:cNvPr>
                <p:cNvSpPr/>
                <p:nvPr/>
              </p:nvSpPr>
              <p:spPr>
                <a:xfrm flipH="1">
                  <a:off x="2156087" y="2217893"/>
                  <a:ext cx="1545584" cy="794676"/>
                </a:xfrm>
                <a:custGeom>
                  <a:avLst/>
                  <a:gdLst>
                    <a:gd name="connsiteX0" fmla="*/ 1288111 w 3347499"/>
                    <a:gd name="connsiteY0" fmla="*/ 620202 h 1995778"/>
                    <a:gd name="connsiteX1" fmla="*/ 659958 w 3347499"/>
                    <a:gd name="connsiteY1" fmla="*/ 95416 h 1995778"/>
                    <a:gd name="connsiteX2" fmla="*/ 373711 w 3347499"/>
                    <a:gd name="connsiteY2" fmla="*/ 39757 h 1995778"/>
                    <a:gd name="connsiteX3" fmla="*/ 119270 w 3347499"/>
                    <a:gd name="connsiteY3" fmla="*/ 0 h 1995778"/>
                    <a:gd name="connsiteX4" fmla="*/ 111318 w 3347499"/>
                    <a:gd name="connsiteY4" fmla="*/ 151075 h 1995778"/>
                    <a:gd name="connsiteX5" fmla="*/ 0 w 3347499"/>
                    <a:gd name="connsiteY5" fmla="*/ 214686 h 1995778"/>
                    <a:gd name="connsiteX6" fmla="*/ 779228 w 3347499"/>
                    <a:gd name="connsiteY6" fmla="*/ 1264258 h 1995778"/>
                    <a:gd name="connsiteX7" fmla="*/ 1900362 w 3347499"/>
                    <a:gd name="connsiteY7" fmla="*/ 1995778 h 1995778"/>
                    <a:gd name="connsiteX8" fmla="*/ 3347499 w 3347499"/>
                    <a:gd name="connsiteY8" fmla="*/ 1653872 h 1995778"/>
                    <a:gd name="connsiteX9" fmla="*/ 1288111 w 3347499"/>
                    <a:gd name="connsiteY9" fmla="*/ 620202 h 1995778"/>
                    <a:gd name="connsiteX0" fmla="*/ 1288111 w 3347499"/>
                    <a:gd name="connsiteY0" fmla="*/ 620202 h 1995778"/>
                    <a:gd name="connsiteX1" fmla="*/ 659958 w 3347499"/>
                    <a:gd name="connsiteY1" fmla="*/ 95416 h 1995778"/>
                    <a:gd name="connsiteX2" fmla="*/ 373711 w 3347499"/>
                    <a:gd name="connsiteY2" fmla="*/ 39757 h 1995778"/>
                    <a:gd name="connsiteX3" fmla="*/ 119270 w 3347499"/>
                    <a:gd name="connsiteY3" fmla="*/ 0 h 1995778"/>
                    <a:gd name="connsiteX4" fmla="*/ 111318 w 3347499"/>
                    <a:gd name="connsiteY4" fmla="*/ 151075 h 1995778"/>
                    <a:gd name="connsiteX5" fmla="*/ 0 w 3347499"/>
                    <a:gd name="connsiteY5" fmla="*/ 214686 h 1995778"/>
                    <a:gd name="connsiteX6" fmla="*/ 779228 w 3347499"/>
                    <a:gd name="connsiteY6" fmla="*/ 1264258 h 1995778"/>
                    <a:gd name="connsiteX7" fmla="*/ 1900362 w 3347499"/>
                    <a:gd name="connsiteY7" fmla="*/ 1995778 h 1995778"/>
                    <a:gd name="connsiteX8" fmla="*/ 3347499 w 3347499"/>
                    <a:gd name="connsiteY8" fmla="*/ 1653872 h 1995778"/>
                    <a:gd name="connsiteX9" fmla="*/ 1288111 w 3347499"/>
                    <a:gd name="connsiteY9" fmla="*/ 620202 h 1995778"/>
                    <a:gd name="connsiteX0" fmla="*/ 1304013 w 3347499"/>
                    <a:gd name="connsiteY0" fmla="*/ 652007 h 1995778"/>
                    <a:gd name="connsiteX1" fmla="*/ 659958 w 3347499"/>
                    <a:gd name="connsiteY1" fmla="*/ 95416 h 1995778"/>
                    <a:gd name="connsiteX2" fmla="*/ 373711 w 3347499"/>
                    <a:gd name="connsiteY2" fmla="*/ 39757 h 1995778"/>
                    <a:gd name="connsiteX3" fmla="*/ 119270 w 3347499"/>
                    <a:gd name="connsiteY3" fmla="*/ 0 h 1995778"/>
                    <a:gd name="connsiteX4" fmla="*/ 111318 w 3347499"/>
                    <a:gd name="connsiteY4" fmla="*/ 151075 h 1995778"/>
                    <a:gd name="connsiteX5" fmla="*/ 0 w 3347499"/>
                    <a:gd name="connsiteY5" fmla="*/ 214686 h 1995778"/>
                    <a:gd name="connsiteX6" fmla="*/ 779228 w 3347499"/>
                    <a:gd name="connsiteY6" fmla="*/ 1264258 h 1995778"/>
                    <a:gd name="connsiteX7" fmla="*/ 1900362 w 3347499"/>
                    <a:gd name="connsiteY7" fmla="*/ 1995778 h 1995778"/>
                    <a:gd name="connsiteX8" fmla="*/ 3347499 w 3347499"/>
                    <a:gd name="connsiteY8" fmla="*/ 1653872 h 1995778"/>
                    <a:gd name="connsiteX9" fmla="*/ 1304013 w 3347499"/>
                    <a:gd name="connsiteY9" fmla="*/ 652007 h 1995778"/>
                    <a:gd name="connsiteX0" fmla="*/ 1304013 w 3347499"/>
                    <a:gd name="connsiteY0" fmla="*/ 652007 h 1995778"/>
                    <a:gd name="connsiteX1" fmla="*/ 659958 w 3347499"/>
                    <a:gd name="connsiteY1" fmla="*/ 95416 h 1995778"/>
                    <a:gd name="connsiteX2" fmla="*/ 373711 w 3347499"/>
                    <a:gd name="connsiteY2" fmla="*/ 39757 h 1995778"/>
                    <a:gd name="connsiteX3" fmla="*/ 119270 w 3347499"/>
                    <a:gd name="connsiteY3" fmla="*/ 0 h 1995778"/>
                    <a:gd name="connsiteX4" fmla="*/ 111318 w 3347499"/>
                    <a:gd name="connsiteY4" fmla="*/ 151075 h 1995778"/>
                    <a:gd name="connsiteX5" fmla="*/ 0 w 3347499"/>
                    <a:gd name="connsiteY5" fmla="*/ 214686 h 1995778"/>
                    <a:gd name="connsiteX6" fmla="*/ 779228 w 3347499"/>
                    <a:gd name="connsiteY6" fmla="*/ 1264258 h 1995778"/>
                    <a:gd name="connsiteX7" fmla="*/ 1900362 w 3347499"/>
                    <a:gd name="connsiteY7" fmla="*/ 1995778 h 1995778"/>
                    <a:gd name="connsiteX8" fmla="*/ 3347499 w 3347499"/>
                    <a:gd name="connsiteY8" fmla="*/ 1653872 h 1995778"/>
                    <a:gd name="connsiteX9" fmla="*/ 1304013 w 3347499"/>
                    <a:gd name="connsiteY9" fmla="*/ 652007 h 1995778"/>
                    <a:gd name="connsiteX0" fmla="*/ 1304013 w 3347499"/>
                    <a:gd name="connsiteY0" fmla="*/ 635267 h 1979038"/>
                    <a:gd name="connsiteX1" fmla="*/ 659958 w 3347499"/>
                    <a:gd name="connsiteY1" fmla="*/ 78676 h 1979038"/>
                    <a:gd name="connsiteX2" fmla="*/ 373711 w 3347499"/>
                    <a:gd name="connsiteY2" fmla="*/ 23017 h 1979038"/>
                    <a:gd name="connsiteX3" fmla="*/ 95416 w 3347499"/>
                    <a:gd name="connsiteY3" fmla="*/ 38919 h 1979038"/>
                    <a:gd name="connsiteX4" fmla="*/ 111318 w 3347499"/>
                    <a:gd name="connsiteY4" fmla="*/ 134335 h 1979038"/>
                    <a:gd name="connsiteX5" fmla="*/ 0 w 3347499"/>
                    <a:gd name="connsiteY5" fmla="*/ 197946 h 1979038"/>
                    <a:gd name="connsiteX6" fmla="*/ 779228 w 3347499"/>
                    <a:gd name="connsiteY6" fmla="*/ 1247518 h 1979038"/>
                    <a:gd name="connsiteX7" fmla="*/ 1900362 w 3347499"/>
                    <a:gd name="connsiteY7" fmla="*/ 1979038 h 1979038"/>
                    <a:gd name="connsiteX8" fmla="*/ 3347499 w 3347499"/>
                    <a:gd name="connsiteY8" fmla="*/ 1637132 h 1979038"/>
                    <a:gd name="connsiteX9" fmla="*/ 1304013 w 3347499"/>
                    <a:gd name="connsiteY9" fmla="*/ 635267 h 1979038"/>
                    <a:gd name="connsiteX0" fmla="*/ 1304013 w 3347499"/>
                    <a:gd name="connsiteY0" fmla="*/ 654838 h 1998609"/>
                    <a:gd name="connsiteX1" fmla="*/ 659958 w 3347499"/>
                    <a:gd name="connsiteY1" fmla="*/ 98247 h 1998609"/>
                    <a:gd name="connsiteX2" fmla="*/ 373711 w 3347499"/>
                    <a:gd name="connsiteY2" fmla="*/ 42588 h 1998609"/>
                    <a:gd name="connsiteX3" fmla="*/ 95416 w 3347499"/>
                    <a:gd name="connsiteY3" fmla="*/ 58490 h 1998609"/>
                    <a:gd name="connsiteX4" fmla="*/ 111318 w 3347499"/>
                    <a:gd name="connsiteY4" fmla="*/ 153906 h 1998609"/>
                    <a:gd name="connsiteX5" fmla="*/ 0 w 3347499"/>
                    <a:gd name="connsiteY5" fmla="*/ 217517 h 1998609"/>
                    <a:gd name="connsiteX6" fmla="*/ 779228 w 3347499"/>
                    <a:gd name="connsiteY6" fmla="*/ 1267089 h 1998609"/>
                    <a:gd name="connsiteX7" fmla="*/ 1900362 w 3347499"/>
                    <a:gd name="connsiteY7" fmla="*/ 1998609 h 1998609"/>
                    <a:gd name="connsiteX8" fmla="*/ 3347499 w 3347499"/>
                    <a:gd name="connsiteY8" fmla="*/ 1656703 h 1998609"/>
                    <a:gd name="connsiteX9" fmla="*/ 1304013 w 3347499"/>
                    <a:gd name="connsiteY9" fmla="*/ 654838 h 1998609"/>
                    <a:gd name="connsiteX0" fmla="*/ 1304013 w 3347499"/>
                    <a:gd name="connsiteY0" fmla="*/ 654838 h 1998609"/>
                    <a:gd name="connsiteX1" fmla="*/ 659958 w 3347499"/>
                    <a:gd name="connsiteY1" fmla="*/ 98247 h 1998609"/>
                    <a:gd name="connsiteX2" fmla="*/ 373711 w 3347499"/>
                    <a:gd name="connsiteY2" fmla="*/ 42588 h 1998609"/>
                    <a:gd name="connsiteX3" fmla="*/ 95416 w 3347499"/>
                    <a:gd name="connsiteY3" fmla="*/ 58490 h 1998609"/>
                    <a:gd name="connsiteX4" fmla="*/ 174928 w 3347499"/>
                    <a:gd name="connsiteY4" fmla="*/ 177759 h 1998609"/>
                    <a:gd name="connsiteX5" fmla="*/ 0 w 3347499"/>
                    <a:gd name="connsiteY5" fmla="*/ 217517 h 1998609"/>
                    <a:gd name="connsiteX6" fmla="*/ 779228 w 3347499"/>
                    <a:gd name="connsiteY6" fmla="*/ 1267089 h 1998609"/>
                    <a:gd name="connsiteX7" fmla="*/ 1900362 w 3347499"/>
                    <a:gd name="connsiteY7" fmla="*/ 1998609 h 1998609"/>
                    <a:gd name="connsiteX8" fmla="*/ 3347499 w 3347499"/>
                    <a:gd name="connsiteY8" fmla="*/ 1656703 h 1998609"/>
                    <a:gd name="connsiteX9" fmla="*/ 1304013 w 3347499"/>
                    <a:gd name="connsiteY9" fmla="*/ 654838 h 1998609"/>
                    <a:gd name="connsiteX0" fmla="*/ 1304013 w 3347499"/>
                    <a:gd name="connsiteY0" fmla="*/ 654838 h 1998609"/>
                    <a:gd name="connsiteX1" fmla="*/ 659958 w 3347499"/>
                    <a:gd name="connsiteY1" fmla="*/ 98247 h 1998609"/>
                    <a:gd name="connsiteX2" fmla="*/ 373711 w 3347499"/>
                    <a:gd name="connsiteY2" fmla="*/ 42588 h 1998609"/>
                    <a:gd name="connsiteX3" fmla="*/ 95416 w 3347499"/>
                    <a:gd name="connsiteY3" fmla="*/ 58490 h 1998609"/>
                    <a:gd name="connsiteX4" fmla="*/ 174928 w 3347499"/>
                    <a:gd name="connsiteY4" fmla="*/ 177759 h 1998609"/>
                    <a:gd name="connsiteX5" fmla="*/ 0 w 3347499"/>
                    <a:gd name="connsiteY5" fmla="*/ 217517 h 1998609"/>
                    <a:gd name="connsiteX6" fmla="*/ 811033 w 3347499"/>
                    <a:gd name="connsiteY6" fmla="*/ 1243235 h 1998609"/>
                    <a:gd name="connsiteX7" fmla="*/ 1900362 w 3347499"/>
                    <a:gd name="connsiteY7" fmla="*/ 1998609 h 1998609"/>
                    <a:gd name="connsiteX8" fmla="*/ 3347499 w 3347499"/>
                    <a:gd name="connsiteY8" fmla="*/ 1656703 h 1998609"/>
                    <a:gd name="connsiteX9" fmla="*/ 1304013 w 3347499"/>
                    <a:gd name="connsiteY9" fmla="*/ 654838 h 1998609"/>
                    <a:gd name="connsiteX0" fmla="*/ 1304013 w 3347499"/>
                    <a:gd name="connsiteY0" fmla="*/ 654838 h 1863437"/>
                    <a:gd name="connsiteX1" fmla="*/ 659958 w 3347499"/>
                    <a:gd name="connsiteY1" fmla="*/ 98247 h 1863437"/>
                    <a:gd name="connsiteX2" fmla="*/ 373711 w 3347499"/>
                    <a:gd name="connsiteY2" fmla="*/ 42588 h 1863437"/>
                    <a:gd name="connsiteX3" fmla="*/ 95416 w 3347499"/>
                    <a:gd name="connsiteY3" fmla="*/ 58490 h 1863437"/>
                    <a:gd name="connsiteX4" fmla="*/ 174928 w 3347499"/>
                    <a:gd name="connsiteY4" fmla="*/ 177759 h 1863437"/>
                    <a:gd name="connsiteX5" fmla="*/ 0 w 3347499"/>
                    <a:gd name="connsiteY5" fmla="*/ 217517 h 1863437"/>
                    <a:gd name="connsiteX6" fmla="*/ 811033 w 3347499"/>
                    <a:gd name="connsiteY6" fmla="*/ 1243235 h 1863437"/>
                    <a:gd name="connsiteX7" fmla="*/ 1924216 w 3347499"/>
                    <a:gd name="connsiteY7" fmla="*/ 1863437 h 1863437"/>
                    <a:gd name="connsiteX8" fmla="*/ 3347499 w 3347499"/>
                    <a:gd name="connsiteY8" fmla="*/ 1656703 h 1863437"/>
                    <a:gd name="connsiteX9" fmla="*/ 1304013 w 3347499"/>
                    <a:gd name="connsiteY9" fmla="*/ 654838 h 1863437"/>
                    <a:gd name="connsiteX0" fmla="*/ 1304013 w 3347499"/>
                    <a:gd name="connsiteY0" fmla="*/ 654838 h 1982707"/>
                    <a:gd name="connsiteX1" fmla="*/ 659958 w 3347499"/>
                    <a:gd name="connsiteY1" fmla="*/ 98247 h 1982707"/>
                    <a:gd name="connsiteX2" fmla="*/ 373711 w 3347499"/>
                    <a:gd name="connsiteY2" fmla="*/ 42588 h 1982707"/>
                    <a:gd name="connsiteX3" fmla="*/ 95416 w 3347499"/>
                    <a:gd name="connsiteY3" fmla="*/ 58490 h 1982707"/>
                    <a:gd name="connsiteX4" fmla="*/ 174928 w 3347499"/>
                    <a:gd name="connsiteY4" fmla="*/ 177759 h 1982707"/>
                    <a:gd name="connsiteX5" fmla="*/ 0 w 3347499"/>
                    <a:gd name="connsiteY5" fmla="*/ 217517 h 1982707"/>
                    <a:gd name="connsiteX6" fmla="*/ 811033 w 3347499"/>
                    <a:gd name="connsiteY6" fmla="*/ 1243235 h 1982707"/>
                    <a:gd name="connsiteX7" fmla="*/ 2146852 w 3347499"/>
                    <a:gd name="connsiteY7" fmla="*/ 1982707 h 1982707"/>
                    <a:gd name="connsiteX8" fmla="*/ 3347499 w 3347499"/>
                    <a:gd name="connsiteY8" fmla="*/ 1656703 h 1982707"/>
                    <a:gd name="connsiteX9" fmla="*/ 1304013 w 3347499"/>
                    <a:gd name="connsiteY9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1304013 w 3387256"/>
                    <a:gd name="connsiteY9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15616 w 3387256"/>
                    <a:gd name="connsiteY9" fmla="*/ 726401 h 1982707"/>
                    <a:gd name="connsiteX10" fmla="*/ 1304013 w 3387256"/>
                    <a:gd name="connsiteY10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15616 w 3387256"/>
                    <a:gd name="connsiteY9" fmla="*/ 726401 h 1982707"/>
                    <a:gd name="connsiteX10" fmla="*/ 1304013 w 3387256"/>
                    <a:gd name="connsiteY10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15616 w 3387256"/>
                    <a:gd name="connsiteY9" fmla="*/ 782060 h 1982707"/>
                    <a:gd name="connsiteX10" fmla="*/ 1304013 w 3387256"/>
                    <a:gd name="connsiteY10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15616 w 3387256"/>
                    <a:gd name="connsiteY9" fmla="*/ 782060 h 1982707"/>
                    <a:gd name="connsiteX10" fmla="*/ 1304013 w 3387256"/>
                    <a:gd name="connsiteY10" fmla="*/ 654838 h 1982707"/>
                    <a:gd name="connsiteX0" fmla="*/ 1304013 w 3387256"/>
                    <a:gd name="connsiteY0" fmla="*/ 654838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39470 w 3387256"/>
                    <a:gd name="connsiteY9" fmla="*/ 813865 h 1982707"/>
                    <a:gd name="connsiteX10" fmla="*/ 1304013 w 3387256"/>
                    <a:gd name="connsiteY10" fmla="*/ 654838 h 1982707"/>
                    <a:gd name="connsiteX0" fmla="*/ 1272207 w 3387256"/>
                    <a:gd name="connsiteY0" fmla="*/ 630984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39470 w 3387256"/>
                    <a:gd name="connsiteY9" fmla="*/ 813865 h 1982707"/>
                    <a:gd name="connsiteX10" fmla="*/ 1272207 w 3387256"/>
                    <a:gd name="connsiteY10" fmla="*/ 630984 h 1982707"/>
                    <a:gd name="connsiteX0" fmla="*/ 1272207 w 3387256"/>
                    <a:gd name="connsiteY0" fmla="*/ 630984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739470 w 3387256"/>
                    <a:gd name="connsiteY9" fmla="*/ 813865 h 1982707"/>
                    <a:gd name="connsiteX10" fmla="*/ 1272207 w 3387256"/>
                    <a:gd name="connsiteY10" fmla="*/ 630984 h 1982707"/>
                    <a:gd name="connsiteX0" fmla="*/ 1272207 w 3387256"/>
                    <a:gd name="connsiteY0" fmla="*/ 630984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2353585 w 3387256"/>
                    <a:gd name="connsiteY9" fmla="*/ 1267090 h 1982707"/>
                    <a:gd name="connsiteX10" fmla="*/ 739470 w 3387256"/>
                    <a:gd name="connsiteY10" fmla="*/ 813865 h 1982707"/>
                    <a:gd name="connsiteX11" fmla="*/ 1272207 w 3387256"/>
                    <a:gd name="connsiteY11" fmla="*/ 630984 h 1982707"/>
                    <a:gd name="connsiteX0" fmla="*/ 1272207 w 3387256"/>
                    <a:gd name="connsiteY0" fmla="*/ 630984 h 1982707"/>
                    <a:gd name="connsiteX1" fmla="*/ 659958 w 3387256"/>
                    <a:gd name="connsiteY1" fmla="*/ 98247 h 1982707"/>
                    <a:gd name="connsiteX2" fmla="*/ 373711 w 3387256"/>
                    <a:gd name="connsiteY2" fmla="*/ 42588 h 1982707"/>
                    <a:gd name="connsiteX3" fmla="*/ 95416 w 3387256"/>
                    <a:gd name="connsiteY3" fmla="*/ 58490 h 1982707"/>
                    <a:gd name="connsiteX4" fmla="*/ 174928 w 3387256"/>
                    <a:gd name="connsiteY4" fmla="*/ 177759 h 1982707"/>
                    <a:gd name="connsiteX5" fmla="*/ 0 w 3387256"/>
                    <a:gd name="connsiteY5" fmla="*/ 217517 h 1982707"/>
                    <a:gd name="connsiteX6" fmla="*/ 811033 w 3387256"/>
                    <a:gd name="connsiteY6" fmla="*/ 1243235 h 1982707"/>
                    <a:gd name="connsiteX7" fmla="*/ 2146852 w 3387256"/>
                    <a:gd name="connsiteY7" fmla="*/ 1982707 h 1982707"/>
                    <a:gd name="connsiteX8" fmla="*/ 3387256 w 3387256"/>
                    <a:gd name="connsiteY8" fmla="*/ 1648752 h 1982707"/>
                    <a:gd name="connsiteX9" fmla="*/ 2353585 w 3387256"/>
                    <a:gd name="connsiteY9" fmla="*/ 1267090 h 1982707"/>
                    <a:gd name="connsiteX10" fmla="*/ 739470 w 3387256"/>
                    <a:gd name="connsiteY10" fmla="*/ 813865 h 1982707"/>
                    <a:gd name="connsiteX11" fmla="*/ 1272207 w 338725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39470 w 3753016"/>
                    <a:gd name="connsiteY10" fmla="*/ 813865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39470 w 3753016"/>
                    <a:gd name="connsiteY10" fmla="*/ 813865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53585 w 3753016"/>
                    <a:gd name="connsiteY9" fmla="*/ 1267090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85390 w 3753016"/>
                    <a:gd name="connsiteY9" fmla="*/ 1314798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385390 w 3753016"/>
                    <a:gd name="connsiteY9" fmla="*/ 1314798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1276 w 3753016"/>
                    <a:gd name="connsiteY10" fmla="*/ 861572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9227 w 3753016"/>
                    <a:gd name="connsiteY10" fmla="*/ 893377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9227 w 3753016"/>
                    <a:gd name="connsiteY10" fmla="*/ 893377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9227 w 3753016"/>
                    <a:gd name="connsiteY10" fmla="*/ 893377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79227 w 3753016"/>
                    <a:gd name="connsiteY10" fmla="*/ 893377 h 1982707"/>
                    <a:gd name="connsiteX11" fmla="*/ 1272207 w 3753016"/>
                    <a:gd name="connsiteY11" fmla="*/ 630984 h 1982707"/>
                    <a:gd name="connsiteX0" fmla="*/ 1272207 w 3753016"/>
                    <a:gd name="connsiteY0" fmla="*/ 630984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72207 w 3753016"/>
                    <a:gd name="connsiteY11" fmla="*/ 630984 h 1982707"/>
                    <a:gd name="connsiteX0" fmla="*/ 1280159 w 3753016"/>
                    <a:gd name="connsiteY0" fmla="*/ 662789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74928 w 3753016"/>
                    <a:gd name="connsiteY4" fmla="*/ 177759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80159 w 3753016"/>
                    <a:gd name="connsiteY11" fmla="*/ 662789 h 1982707"/>
                    <a:gd name="connsiteX0" fmla="*/ 1280159 w 3753016"/>
                    <a:gd name="connsiteY0" fmla="*/ 662789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80159 w 3753016"/>
                    <a:gd name="connsiteY11" fmla="*/ 662789 h 1982707"/>
                    <a:gd name="connsiteX0" fmla="*/ 1280159 w 3753016"/>
                    <a:gd name="connsiteY0" fmla="*/ 662789 h 1982707"/>
                    <a:gd name="connsiteX1" fmla="*/ 659958 w 3753016"/>
                    <a:gd name="connsiteY1" fmla="*/ 98247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80159 w 3753016"/>
                    <a:gd name="connsiteY11" fmla="*/ 662789 h 1982707"/>
                    <a:gd name="connsiteX0" fmla="*/ 1280159 w 3753016"/>
                    <a:gd name="connsiteY0" fmla="*/ 662789 h 1982707"/>
                    <a:gd name="connsiteX1" fmla="*/ 731519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280159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731519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731519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699714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699714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2789 h 1982707"/>
                    <a:gd name="connsiteX1" fmla="*/ 699714 w 3753016"/>
                    <a:gd name="connsiteY1" fmla="*/ 90295 h 1982707"/>
                    <a:gd name="connsiteX2" fmla="*/ 373711 w 3753016"/>
                    <a:gd name="connsiteY2" fmla="*/ 42588 h 1982707"/>
                    <a:gd name="connsiteX3" fmla="*/ 95416 w 3753016"/>
                    <a:gd name="connsiteY3" fmla="*/ 58490 h 1982707"/>
                    <a:gd name="connsiteX4" fmla="*/ 119269 w 3753016"/>
                    <a:gd name="connsiteY4" fmla="*/ 169808 h 1982707"/>
                    <a:gd name="connsiteX5" fmla="*/ 0 w 3753016"/>
                    <a:gd name="connsiteY5" fmla="*/ 217517 h 1982707"/>
                    <a:gd name="connsiteX6" fmla="*/ 811033 w 3753016"/>
                    <a:gd name="connsiteY6" fmla="*/ 1243235 h 1982707"/>
                    <a:gd name="connsiteX7" fmla="*/ 2146852 w 3753016"/>
                    <a:gd name="connsiteY7" fmla="*/ 1982707 h 1982707"/>
                    <a:gd name="connsiteX8" fmla="*/ 3753016 w 3753016"/>
                    <a:gd name="connsiteY8" fmla="*/ 1497677 h 1982707"/>
                    <a:gd name="connsiteX9" fmla="*/ 2409244 w 3753016"/>
                    <a:gd name="connsiteY9" fmla="*/ 1290944 h 1982707"/>
                    <a:gd name="connsiteX10" fmla="*/ 755373 w 3753016"/>
                    <a:gd name="connsiteY10" fmla="*/ 869524 h 1982707"/>
                    <a:gd name="connsiteX11" fmla="*/ 1311965 w 3753016"/>
                    <a:gd name="connsiteY11" fmla="*/ 662789 h 1982707"/>
                    <a:gd name="connsiteX0" fmla="*/ 1311965 w 3753016"/>
                    <a:gd name="connsiteY0" fmla="*/ 665192 h 1985110"/>
                    <a:gd name="connsiteX1" fmla="*/ 699714 w 3753016"/>
                    <a:gd name="connsiteY1" fmla="*/ 92698 h 1985110"/>
                    <a:gd name="connsiteX2" fmla="*/ 397565 w 3753016"/>
                    <a:gd name="connsiteY2" fmla="*/ 37040 h 1985110"/>
                    <a:gd name="connsiteX3" fmla="*/ 95416 w 3753016"/>
                    <a:gd name="connsiteY3" fmla="*/ 60893 h 1985110"/>
                    <a:gd name="connsiteX4" fmla="*/ 119269 w 3753016"/>
                    <a:gd name="connsiteY4" fmla="*/ 172211 h 1985110"/>
                    <a:gd name="connsiteX5" fmla="*/ 0 w 3753016"/>
                    <a:gd name="connsiteY5" fmla="*/ 219920 h 1985110"/>
                    <a:gd name="connsiteX6" fmla="*/ 811033 w 3753016"/>
                    <a:gd name="connsiteY6" fmla="*/ 1245638 h 1985110"/>
                    <a:gd name="connsiteX7" fmla="*/ 2146852 w 3753016"/>
                    <a:gd name="connsiteY7" fmla="*/ 1985110 h 1985110"/>
                    <a:gd name="connsiteX8" fmla="*/ 3753016 w 3753016"/>
                    <a:gd name="connsiteY8" fmla="*/ 1500080 h 1985110"/>
                    <a:gd name="connsiteX9" fmla="*/ 2409244 w 3753016"/>
                    <a:gd name="connsiteY9" fmla="*/ 1293347 h 1985110"/>
                    <a:gd name="connsiteX10" fmla="*/ 755373 w 3753016"/>
                    <a:gd name="connsiteY10" fmla="*/ 871927 h 1985110"/>
                    <a:gd name="connsiteX11" fmla="*/ 1311965 w 3753016"/>
                    <a:gd name="connsiteY11" fmla="*/ 665192 h 1985110"/>
                    <a:gd name="connsiteX0" fmla="*/ 1311965 w 3753016"/>
                    <a:gd name="connsiteY0" fmla="*/ 670630 h 1990548"/>
                    <a:gd name="connsiteX1" fmla="*/ 699714 w 3753016"/>
                    <a:gd name="connsiteY1" fmla="*/ 98136 h 1990548"/>
                    <a:gd name="connsiteX2" fmla="*/ 453224 w 3753016"/>
                    <a:gd name="connsiteY2" fmla="*/ 26576 h 1990548"/>
                    <a:gd name="connsiteX3" fmla="*/ 95416 w 3753016"/>
                    <a:gd name="connsiteY3" fmla="*/ 66331 h 1990548"/>
                    <a:gd name="connsiteX4" fmla="*/ 119269 w 3753016"/>
                    <a:gd name="connsiteY4" fmla="*/ 177649 h 1990548"/>
                    <a:gd name="connsiteX5" fmla="*/ 0 w 3753016"/>
                    <a:gd name="connsiteY5" fmla="*/ 225358 h 1990548"/>
                    <a:gd name="connsiteX6" fmla="*/ 811033 w 3753016"/>
                    <a:gd name="connsiteY6" fmla="*/ 1251076 h 1990548"/>
                    <a:gd name="connsiteX7" fmla="*/ 2146852 w 3753016"/>
                    <a:gd name="connsiteY7" fmla="*/ 1990548 h 1990548"/>
                    <a:gd name="connsiteX8" fmla="*/ 3753016 w 3753016"/>
                    <a:gd name="connsiteY8" fmla="*/ 1505518 h 1990548"/>
                    <a:gd name="connsiteX9" fmla="*/ 2409244 w 3753016"/>
                    <a:gd name="connsiteY9" fmla="*/ 1298785 h 1990548"/>
                    <a:gd name="connsiteX10" fmla="*/ 755373 w 3753016"/>
                    <a:gd name="connsiteY10" fmla="*/ 877365 h 1990548"/>
                    <a:gd name="connsiteX11" fmla="*/ 1311965 w 3753016"/>
                    <a:gd name="connsiteY11" fmla="*/ 670630 h 1990548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95416 w 3753016"/>
                    <a:gd name="connsiteY3" fmla="*/ 67430 h 1991647"/>
                    <a:gd name="connsiteX4" fmla="*/ 119269 w 3753016"/>
                    <a:gd name="connsiteY4" fmla="*/ 178748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19269 w 3753016"/>
                    <a:gd name="connsiteY4" fmla="*/ 178748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19269 w 3753016"/>
                    <a:gd name="connsiteY4" fmla="*/ 178748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66977 w 3753016"/>
                    <a:gd name="connsiteY4" fmla="*/ 178748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0 w 3753016"/>
                    <a:gd name="connsiteY4" fmla="*/ 226457 h 1991647"/>
                    <a:gd name="connsiteX5" fmla="*/ 811033 w 3753016"/>
                    <a:gd name="connsiteY5" fmla="*/ 1252175 h 1991647"/>
                    <a:gd name="connsiteX6" fmla="*/ 2146852 w 3753016"/>
                    <a:gd name="connsiteY6" fmla="*/ 1991647 h 1991647"/>
                    <a:gd name="connsiteX7" fmla="*/ 3753016 w 3753016"/>
                    <a:gd name="connsiteY7" fmla="*/ 1506617 h 1991647"/>
                    <a:gd name="connsiteX8" fmla="*/ 2409244 w 3753016"/>
                    <a:gd name="connsiteY8" fmla="*/ 1299884 h 1991647"/>
                    <a:gd name="connsiteX9" fmla="*/ 755373 w 3753016"/>
                    <a:gd name="connsiteY9" fmla="*/ 878464 h 1991647"/>
                    <a:gd name="connsiteX10" fmla="*/ 1311965 w 3753016"/>
                    <a:gd name="connsiteY10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0 w 3753016"/>
                    <a:gd name="connsiteY4" fmla="*/ 226457 h 1991647"/>
                    <a:gd name="connsiteX5" fmla="*/ 811033 w 3753016"/>
                    <a:gd name="connsiteY5" fmla="*/ 1252175 h 1991647"/>
                    <a:gd name="connsiteX6" fmla="*/ 2146852 w 3753016"/>
                    <a:gd name="connsiteY6" fmla="*/ 1991647 h 1991647"/>
                    <a:gd name="connsiteX7" fmla="*/ 3753016 w 3753016"/>
                    <a:gd name="connsiteY7" fmla="*/ 1506617 h 1991647"/>
                    <a:gd name="connsiteX8" fmla="*/ 2409244 w 3753016"/>
                    <a:gd name="connsiteY8" fmla="*/ 1299884 h 1991647"/>
                    <a:gd name="connsiteX9" fmla="*/ 755373 w 3753016"/>
                    <a:gd name="connsiteY9" fmla="*/ 878464 h 1991647"/>
                    <a:gd name="connsiteX10" fmla="*/ 1311965 w 3753016"/>
                    <a:gd name="connsiteY10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0 w 3753016"/>
                    <a:gd name="connsiteY4" fmla="*/ 226457 h 1991647"/>
                    <a:gd name="connsiteX5" fmla="*/ 811033 w 3753016"/>
                    <a:gd name="connsiteY5" fmla="*/ 1252175 h 1991647"/>
                    <a:gd name="connsiteX6" fmla="*/ 2146852 w 3753016"/>
                    <a:gd name="connsiteY6" fmla="*/ 1991647 h 1991647"/>
                    <a:gd name="connsiteX7" fmla="*/ 3753016 w 3753016"/>
                    <a:gd name="connsiteY7" fmla="*/ 1506617 h 1991647"/>
                    <a:gd name="connsiteX8" fmla="*/ 2409244 w 3753016"/>
                    <a:gd name="connsiteY8" fmla="*/ 1299884 h 1991647"/>
                    <a:gd name="connsiteX9" fmla="*/ 755373 w 3753016"/>
                    <a:gd name="connsiteY9" fmla="*/ 878464 h 1991647"/>
                    <a:gd name="connsiteX10" fmla="*/ 1311965 w 3753016"/>
                    <a:gd name="connsiteY10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0 w 3753016"/>
                    <a:gd name="connsiteY4" fmla="*/ 226457 h 1991647"/>
                    <a:gd name="connsiteX5" fmla="*/ 811033 w 3753016"/>
                    <a:gd name="connsiteY5" fmla="*/ 1252175 h 1991647"/>
                    <a:gd name="connsiteX6" fmla="*/ 2146852 w 3753016"/>
                    <a:gd name="connsiteY6" fmla="*/ 1991647 h 1991647"/>
                    <a:gd name="connsiteX7" fmla="*/ 3753016 w 3753016"/>
                    <a:gd name="connsiteY7" fmla="*/ 1506617 h 1991647"/>
                    <a:gd name="connsiteX8" fmla="*/ 2409244 w 3753016"/>
                    <a:gd name="connsiteY8" fmla="*/ 1299884 h 1991647"/>
                    <a:gd name="connsiteX9" fmla="*/ 755373 w 3753016"/>
                    <a:gd name="connsiteY9" fmla="*/ 878464 h 1991647"/>
                    <a:gd name="connsiteX10" fmla="*/ 1311965 w 3753016"/>
                    <a:gd name="connsiteY10" fmla="*/ 671729 h 1991647"/>
                    <a:gd name="connsiteX0" fmla="*/ 1337304 w 3778355"/>
                    <a:gd name="connsiteY0" fmla="*/ 671729 h 1991647"/>
                    <a:gd name="connsiteX1" fmla="*/ 725053 w 3778355"/>
                    <a:gd name="connsiteY1" fmla="*/ 99235 h 1991647"/>
                    <a:gd name="connsiteX2" fmla="*/ 478563 w 3778355"/>
                    <a:gd name="connsiteY2" fmla="*/ 27675 h 1991647"/>
                    <a:gd name="connsiteX3" fmla="*/ 152560 w 3778355"/>
                    <a:gd name="connsiteY3" fmla="*/ 67430 h 1991647"/>
                    <a:gd name="connsiteX4" fmla="*/ 232072 w 3778355"/>
                    <a:gd name="connsiteY4" fmla="*/ 186702 h 1991647"/>
                    <a:gd name="connsiteX5" fmla="*/ 25339 w 3778355"/>
                    <a:gd name="connsiteY5" fmla="*/ 226457 h 1991647"/>
                    <a:gd name="connsiteX6" fmla="*/ 836372 w 3778355"/>
                    <a:gd name="connsiteY6" fmla="*/ 1252175 h 1991647"/>
                    <a:gd name="connsiteX7" fmla="*/ 2172191 w 3778355"/>
                    <a:gd name="connsiteY7" fmla="*/ 1991647 h 1991647"/>
                    <a:gd name="connsiteX8" fmla="*/ 3778355 w 3778355"/>
                    <a:gd name="connsiteY8" fmla="*/ 1506617 h 1991647"/>
                    <a:gd name="connsiteX9" fmla="*/ 2434583 w 3778355"/>
                    <a:gd name="connsiteY9" fmla="*/ 1299884 h 1991647"/>
                    <a:gd name="connsiteX10" fmla="*/ 780712 w 3778355"/>
                    <a:gd name="connsiteY10" fmla="*/ 878464 h 1991647"/>
                    <a:gd name="connsiteX11" fmla="*/ 1337304 w 3778355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206733 w 3753016"/>
                    <a:gd name="connsiteY4" fmla="*/ 186702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66977 w 3753016"/>
                    <a:gd name="connsiteY4" fmla="*/ 154897 h 1991647"/>
                    <a:gd name="connsiteX5" fmla="*/ 0 w 3753016"/>
                    <a:gd name="connsiteY5" fmla="*/ 226457 h 1991647"/>
                    <a:gd name="connsiteX6" fmla="*/ 811033 w 3753016"/>
                    <a:gd name="connsiteY6" fmla="*/ 1252175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66977 w 3753016"/>
                    <a:gd name="connsiteY4" fmla="*/ 154897 h 1991647"/>
                    <a:gd name="connsiteX5" fmla="*/ 0 w 3753016"/>
                    <a:gd name="connsiteY5" fmla="*/ 226457 h 1991647"/>
                    <a:gd name="connsiteX6" fmla="*/ 818984 w 3753016"/>
                    <a:gd name="connsiteY6" fmla="*/ 1347591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91647"/>
                    <a:gd name="connsiteX1" fmla="*/ 699714 w 3753016"/>
                    <a:gd name="connsiteY1" fmla="*/ 99235 h 1991647"/>
                    <a:gd name="connsiteX2" fmla="*/ 453224 w 3753016"/>
                    <a:gd name="connsiteY2" fmla="*/ 27675 h 1991647"/>
                    <a:gd name="connsiteX3" fmla="*/ 127221 w 3753016"/>
                    <a:gd name="connsiteY3" fmla="*/ 67430 h 1991647"/>
                    <a:gd name="connsiteX4" fmla="*/ 166977 w 3753016"/>
                    <a:gd name="connsiteY4" fmla="*/ 154897 h 1991647"/>
                    <a:gd name="connsiteX5" fmla="*/ 0 w 3753016"/>
                    <a:gd name="connsiteY5" fmla="*/ 226457 h 1991647"/>
                    <a:gd name="connsiteX6" fmla="*/ 818984 w 3753016"/>
                    <a:gd name="connsiteY6" fmla="*/ 1347591 h 1991647"/>
                    <a:gd name="connsiteX7" fmla="*/ 2146852 w 3753016"/>
                    <a:gd name="connsiteY7" fmla="*/ 1991647 h 1991647"/>
                    <a:gd name="connsiteX8" fmla="*/ 3753016 w 3753016"/>
                    <a:gd name="connsiteY8" fmla="*/ 1506617 h 1991647"/>
                    <a:gd name="connsiteX9" fmla="*/ 2409244 w 3753016"/>
                    <a:gd name="connsiteY9" fmla="*/ 1299884 h 1991647"/>
                    <a:gd name="connsiteX10" fmla="*/ 755373 w 3753016"/>
                    <a:gd name="connsiteY10" fmla="*/ 878464 h 1991647"/>
                    <a:gd name="connsiteX11" fmla="*/ 1311965 w 3753016"/>
                    <a:gd name="connsiteY11" fmla="*/ 671729 h 1991647"/>
                    <a:gd name="connsiteX0" fmla="*/ 1311965 w 3753016"/>
                    <a:gd name="connsiteY0" fmla="*/ 671729 h 1928037"/>
                    <a:gd name="connsiteX1" fmla="*/ 699714 w 3753016"/>
                    <a:gd name="connsiteY1" fmla="*/ 99235 h 1928037"/>
                    <a:gd name="connsiteX2" fmla="*/ 453224 w 3753016"/>
                    <a:gd name="connsiteY2" fmla="*/ 27675 h 1928037"/>
                    <a:gd name="connsiteX3" fmla="*/ 127221 w 3753016"/>
                    <a:gd name="connsiteY3" fmla="*/ 67430 h 1928037"/>
                    <a:gd name="connsiteX4" fmla="*/ 166977 w 3753016"/>
                    <a:gd name="connsiteY4" fmla="*/ 154897 h 1928037"/>
                    <a:gd name="connsiteX5" fmla="*/ 0 w 3753016"/>
                    <a:gd name="connsiteY5" fmla="*/ 226457 h 1928037"/>
                    <a:gd name="connsiteX6" fmla="*/ 818984 w 3753016"/>
                    <a:gd name="connsiteY6" fmla="*/ 1347591 h 1928037"/>
                    <a:gd name="connsiteX7" fmla="*/ 2011680 w 3753016"/>
                    <a:gd name="connsiteY7" fmla="*/ 1928037 h 1928037"/>
                    <a:gd name="connsiteX8" fmla="*/ 3753016 w 3753016"/>
                    <a:gd name="connsiteY8" fmla="*/ 1506617 h 1928037"/>
                    <a:gd name="connsiteX9" fmla="*/ 2409244 w 3753016"/>
                    <a:gd name="connsiteY9" fmla="*/ 1299884 h 1928037"/>
                    <a:gd name="connsiteX10" fmla="*/ 755373 w 3753016"/>
                    <a:gd name="connsiteY10" fmla="*/ 878464 h 1928037"/>
                    <a:gd name="connsiteX11" fmla="*/ 1311965 w 3753016"/>
                    <a:gd name="connsiteY11" fmla="*/ 671729 h 1928037"/>
                    <a:gd name="connsiteX0" fmla="*/ 1311965 w 3753016"/>
                    <a:gd name="connsiteY0" fmla="*/ 671729 h 1928037"/>
                    <a:gd name="connsiteX1" fmla="*/ 699714 w 3753016"/>
                    <a:gd name="connsiteY1" fmla="*/ 99235 h 1928037"/>
                    <a:gd name="connsiteX2" fmla="*/ 453224 w 3753016"/>
                    <a:gd name="connsiteY2" fmla="*/ 27675 h 1928037"/>
                    <a:gd name="connsiteX3" fmla="*/ 127221 w 3753016"/>
                    <a:gd name="connsiteY3" fmla="*/ 67430 h 1928037"/>
                    <a:gd name="connsiteX4" fmla="*/ 166977 w 3753016"/>
                    <a:gd name="connsiteY4" fmla="*/ 154897 h 1928037"/>
                    <a:gd name="connsiteX5" fmla="*/ 0 w 3753016"/>
                    <a:gd name="connsiteY5" fmla="*/ 226457 h 1928037"/>
                    <a:gd name="connsiteX6" fmla="*/ 818984 w 3753016"/>
                    <a:gd name="connsiteY6" fmla="*/ 1347591 h 1928037"/>
                    <a:gd name="connsiteX7" fmla="*/ 2011680 w 3753016"/>
                    <a:gd name="connsiteY7" fmla="*/ 1928037 h 1928037"/>
                    <a:gd name="connsiteX8" fmla="*/ 3753016 w 3753016"/>
                    <a:gd name="connsiteY8" fmla="*/ 1506617 h 1928037"/>
                    <a:gd name="connsiteX9" fmla="*/ 2409244 w 3753016"/>
                    <a:gd name="connsiteY9" fmla="*/ 1299884 h 1928037"/>
                    <a:gd name="connsiteX10" fmla="*/ 755373 w 3753016"/>
                    <a:gd name="connsiteY10" fmla="*/ 878464 h 1928037"/>
                    <a:gd name="connsiteX11" fmla="*/ 1311965 w 3753016"/>
                    <a:gd name="connsiteY11" fmla="*/ 671729 h 1928037"/>
                    <a:gd name="connsiteX0" fmla="*/ 1311965 w 3753016"/>
                    <a:gd name="connsiteY0" fmla="*/ 671729 h 1929647"/>
                    <a:gd name="connsiteX1" fmla="*/ 699714 w 3753016"/>
                    <a:gd name="connsiteY1" fmla="*/ 99235 h 1929647"/>
                    <a:gd name="connsiteX2" fmla="*/ 453224 w 3753016"/>
                    <a:gd name="connsiteY2" fmla="*/ 27675 h 1929647"/>
                    <a:gd name="connsiteX3" fmla="*/ 127221 w 3753016"/>
                    <a:gd name="connsiteY3" fmla="*/ 67430 h 1929647"/>
                    <a:gd name="connsiteX4" fmla="*/ 166977 w 3753016"/>
                    <a:gd name="connsiteY4" fmla="*/ 154897 h 1929647"/>
                    <a:gd name="connsiteX5" fmla="*/ 0 w 3753016"/>
                    <a:gd name="connsiteY5" fmla="*/ 226457 h 1929647"/>
                    <a:gd name="connsiteX6" fmla="*/ 818984 w 3753016"/>
                    <a:gd name="connsiteY6" fmla="*/ 1347591 h 1929647"/>
                    <a:gd name="connsiteX7" fmla="*/ 2011680 w 3753016"/>
                    <a:gd name="connsiteY7" fmla="*/ 1928037 h 1929647"/>
                    <a:gd name="connsiteX8" fmla="*/ 3753016 w 3753016"/>
                    <a:gd name="connsiteY8" fmla="*/ 1506617 h 1929647"/>
                    <a:gd name="connsiteX9" fmla="*/ 2409244 w 3753016"/>
                    <a:gd name="connsiteY9" fmla="*/ 1299884 h 1929647"/>
                    <a:gd name="connsiteX10" fmla="*/ 755373 w 3753016"/>
                    <a:gd name="connsiteY10" fmla="*/ 878464 h 1929647"/>
                    <a:gd name="connsiteX11" fmla="*/ 1311965 w 3753016"/>
                    <a:gd name="connsiteY11" fmla="*/ 671729 h 1929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753016" h="1929647">
                      <a:moveTo>
                        <a:pt x="1311965" y="671729"/>
                      </a:moveTo>
                      <a:cubicBezTo>
                        <a:pt x="1166191" y="480897"/>
                        <a:pt x="893195" y="-35936"/>
                        <a:pt x="699714" y="99235"/>
                      </a:cubicBezTo>
                      <a:cubicBezTo>
                        <a:pt x="667909" y="136342"/>
                        <a:pt x="636104" y="-73042"/>
                        <a:pt x="453224" y="27675"/>
                      </a:cubicBezTo>
                      <a:cubicBezTo>
                        <a:pt x="360459" y="32976"/>
                        <a:pt x="331304" y="-57141"/>
                        <a:pt x="127221" y="67430"/>
                      </a:cubicBezTo>
                      <a:cubicBezTo>
                        <a:pt x="74212" y="88634"/>
                        <a:pt x="188181" y="128392"/>
                        <a:pt x="166977" y="154897"/>
                      </a:cubicBezTo>
                      <a:cubicBezTo>
                        <a:pt x="145773" y="181402"/>
                        <a:pt x="70236" y="131041"/>
                        <a:pt x="0" y="226457"/>
                      </a:cubicBezTo>
                      <a:cubicBezTo>
                        <a:pt x="272995" y="600168"/>
                        <a:pt x="673210" y="1283981"/>
                        <a:pt x="818984" y="1347591"/>
                      </a:cubicBezTo>
                      <a:cubicBezTo>
                        <a:pt x="1216549" y="1541073"/>
                        <a:pt x="1741336" y="1885630"/>
                        <a:pt x="2011680" y="1928037"/>
                      </a:cubicBezTo>
                      <a:cubicBezTo>
                        <a:pt x="2266121" y="1954542"/>
                        <a:pt x="3172571" y="1647090"/>
                        <a:pt x="3753016" y="1506617"/>
                      </a:cubicBezTo>
                      <a:cubicBezTo>
                        <a:pt x="3697357" y="1407226"/>
                        <a:pt x="3208351" y="1168688"/>
                        <a:pt x="2409244" y="1299884"/>
                      </a:cubicBezTo>
                      <a:cubicBezTo>
                        <a:pt x="489003" y="1295909"/>
                        <a:pt x="734169" y="972555"/>
                        <a:pt x="755373" y="878464"/>
                      </a:cubicBezTo>
                      <a:cubicBezTo>
                        <a:pt x="816333" y="727390"/>
                        <a:pt x="1115833" y="695583"/>
                        <a:pt x="1311965" y="6717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1" name="직사각형 9">
                <a:extLst>
                  <a:ext uri="{FF2B5EF4-FFF2-40B4-BE49-F238E27FC236}">
                    <a16:creationId xmlns:a16="http://schemas.microsoft.com/office/drawing/2014/main" id="{B67EBE88-2423-485E-B620-26CA187E6316}"/>
                  </a:ext>
                </a:extLst>
              </p:cNvPr>
              <p:cNvSpPr/>
              <p:nvPr/>
            </p:nvSpPr>
            <p:spPr>
              <a:xfrm rot="18740140">
                <a:off x="1753624" y="2648402"/>
                <a:ext cx="285737" cy="70930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2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4" name="그룹 61">
              <a:extLst>
                <a:ext uri="{FF2B5EF4-FFF2-40B4-BE49-F238E27FC236}">
                  <a16:creationId xmlns:a16="http://schemas.microsoft.com/office/drawing/2014/main" id="{AD11B1F5-7271-4A65-9329-99C7D7C2C63A}"/>
                </a:ext>
              </a:extLst>
            </p:cNvPr>
            <p:cNvGrpSpPr/>
            <p:nvPr/>
          </p:nvGrpSpPr>
          <p:grpSpPr>
            <a:xfrm>
              <a:off x="4418825" y="1666106"/>
              <a:ext cx="3343265" cy="3378518"/>
              <a:chOff x="4440672" y="1511354"/>
              <a:chExt cx="3343265" cy="3378518"/>
            </a:xfrm>
          </p:grpSpPr>
          <p:sp>
            <p:nvSpPr>
              <p:cNvPr id="75" name="자유형: 도형 19">
                <a:extLst>
                  <a:ext uri="{FF2B5EF4-FFF2-40B4-BE49-F238E27FC236}">
                    <a16:creationId xmlns:a16="http://schemas.microsoft.com/office/drawing/2014/main" id="{2C9035D0-6674-4AD8-A8AF-ADAAA59E664B}"/>
                  </a:ext>
                </a:extLst>
              </p:cNvPr>
              <p:cNvSpPr/>
              <p:nvPr/>
            </p:nvSpPr>
            <p:spPr>
              <a:xfrm rot="18805991">
                <a:off x="4423046" y="1528980"/>
                <a:ext cx="3378518" cy="3343265"/>
              </a:xfrm>
              <a:custGeom>
                <a:avLst/>
                <a:gdLst>
                  <a:gd name="connsiteX0" fmla="*/ 1582868 w 3378518"/>
                  <a:gd name="connsiteY0" fmla="*/ 2514775 h 3343265"/>
                  <a:gd name="connsiteX1" fmla="*/ 1585140 w 3378518"/>
                  <a:gd name="connsiteY1" fmla="*/ 2520032 h 3343265"/>
                  <a:gd name="connsiteX2" fmla="*/ 1571007 w 3378518"/>
                  <a:gd name="connsiteY2" fmla="*/ 2543617 h 3343265"/>
                  <a:gd name="connsiteX3" fmla="*/ 890036 w 3378518"/>
                  <a:gd name="connsiteY3" fmla="*/ 1777279 h 3343265"/>
                  <a:gd name="connsiteX4" fmla="*/ 867690 w 3378518"/>
                  <a:gd name="connsiteY4" fmla="*/ 1772294 h 3343265"/>
                  <a:gd name="connsiteX5" fmla="*/ 874046 w 3378518"/>
                  <a:gd name="connsiteY5" fmla="*/ 1768943 h 3343265"/>
                  <a:gd name="connsiteX6" fmla="*/ 910377 w 3378518"/>
                  <a:gd name="connsiteY6" fmla="*/ 1787884 h 3343265"/>
                  <a:gd name="connsiteX7" fmla="*/ 909725 w 3378518"/>
                  <a:gd name="connsiteY7" fmla="*/ 1788361 h 3343265"/>
                  <a:gd name="connsiteX8" fmla="*/ 905259 w 3378518"/>
                  <a:gd name="connsiteY8" fmla="*/ 1785216 h 3343265"/>
                  <a:gd name="connsiteX9" fmla="*/ 1540529 w 3378518"/>
                  <a:gd name="connsiteY9" fmla="*/ 2416784 h 3343265"/>
                  <a:gd name="connsiteX10" fmla="*/ 1544133 w 3378518"/>
                  <a:gd name="connsiteY10" fmla="*/ 2425125 h 3343265"/>
                  <a:gd name="connsiteX11" fmla="*/ 1537828 w 3378518"/>
                  <a:gd name="connsiteY11" fmla="*/ 2422532 h 3343265"/>
                  <a:gd name="connsiteX12" fmla="*/ 2052499 w 3378518"/>
                  <a:gd name="connsiteY12" fmla="*/ 409197 h 3343265"/>
                  <a:gd name="connsiteX13" fmla="*/ 1721848 w 3378518"/>
                  <a:gd name="connsiteY13" fmla="*/ 978193 h 3343265"/>
                  <a:gd name="connsiteX14" fmla="*/ 1718264 w 3378518"/>
                  <a:gd name="connsiteY14" fmla="*/ 1549318 h 3343265"/>
                  <a:gd name="connsiteX15" fmla="*/ 1553358 w 3378518"/>
                  <a:gd name="connsiteY15" fmla="*/ 1712169 h 3343265"/>
                  <a:gd name="connsiteX16" fmla="*/ 982233 w 3378518"/>
                  <a:gd name="connsiteY16" fmla="*/ 1708585 h 3343265"/>
                  <a:gd name="connsiteX17" fmla="*/ 438132 w 3378518"/>
                  <a:gd name="connsiteY17" fmla="*/ 1996240 h 3343265"/>
                  <a:gd name="connsiteX18" fmla="*/ 1327831 w 3378518"/>
                  <a:gd name="connsiteY18" fmla="*/ 2935982 h 3343265"/>
                  <a:gd name="connsiteX19" fmla="*/ 1644360 w 3378518"/>
                  <a:gd name="connsiteY19" fmla="*/ 2379076 h 3343265"/>
                  <a:gd name="connsiteX20" fmla="*/ 1647944 w 3378518"/>
                  <a:gd name="connsiteY20" fmla="*/ 1807951 h 3343265"/>
                  <a:gd name="connsiteX21" fmla="*/ 1812850 w 3378518"/>
                  <a:gd name="connsiteY21" fmla="*/ 1645100 h 3343265"/>
                  <a:gd name="connsiteX22" fmla="*/ 2383975 w 3378518"/>
                  <a:gd name="connsiteY22" fmla="*/ 1648684 h 3343265"/>
                  <a:gd name="connsiteX23" fmla="*/ 2775160 w 3378518"/>
                  <a:gd name="connsiteY23" fmla="*/ 1524061 h 3343265"/>
                  <a:gd name="connsiteX24" fmla="*/ 2793741 w 3378518"/>
                  <a:gd name="connsiteY24" fmla="*/ 1508778 h 3343265"/>
                  <a:gd name="connsiteX25" fmla="*/ 2816322 w 3378518"/>
                  <a:gd name="connsiteY25" fmla="*/ 1508471 h 3343265"/>
                  <a:gd name="connsiteX26" fmla="*/ 2806599 w 3378518"/>
                  <a:gd name="connsiteY26" fmla="*/ 1498202 h 3343265"/>
                  <a:gd name="connsiteX27" fmla="*/ 2837773 w 3378518"/>
                  <a:gd name="connsiteY27" fmla="*/ 1472561 h 3343265"/>
                  <a:gd name="connsiteX28" fmla="*/ 2941609 w 3378518"/>
                  <a:gd name="connsiteY28" fmla="*/ 1348315 h 3343265"/>
                  <a:gd name="connsiteX29" fmla="*/ 2174049 w 3378518"/>
                  <a:gd name="connsiteY29" fmla="*/ 52146 h 3343265"/>
                  <a:gd name="connsiteX30" fmla="*/ 3332823 w 3378518"/>
                  <a:gd name="connsiteY30" fmla="*/ 1276097 h 3343265"/>
                  <a:gd name="connsiteX31" fmla="*/ 3326372 w 3378518"/>
                  <a:gd name="connsiteY31" fmla="*/ 1512000 h 3343265"/>
                  <a:gd name="connsiteX32" fmla="*/ 3090468 w 3378518"/>
                  <a:gd name="connsiteY32" fmla="*/ 1505547 h 3343265"/>
                  <a:gd name="connsiteX33" fmla="*/ 3073378 w 3378518"/>
                  <a:gd name="connsiteY33" fmla="*/ 1487496 h 3343265"/>
                  <a:gd name="connsiteX34" fmla="*/ 2382792 w 3378518"/>
                  <a:gd name="connsiteY34" fmla="*/ 1837062 h 3343265"/>
                  <a:gd name="connsiteX35" fmla="*/ 1832752 w 3378518"/>
                  <a:gd name="connsiteY35" fmla="*/ 1833609 h 3343265"/>
                  <a:gd name="connsiteX36" fmla="*/ 1832752 w 3378518"/>
                  <a:gd name="connsiteY36" fmla="*/ 2374892 h 3343265"/>
                  <a:gd name="connsiteX37" fmla="*/ 1457702 w 3378518"/>
                  <a:gd name="connsiteY37" fmla="*/ 3079064 h 3343265"/>
                  <a:gd name="connsiteX38" fmla="*/ 1440373 w 3378518"/>
                  <a:gd name="connsiteY38" fmla="*/ 3297572 h 3343265"/>
                  <a:gd name="connsiteX39" fmla="*/ 1204469 w 3378518"/>
                  <a:gd name="connsiteY39" fmla="*/ 3291119 h 3343265"/>
                  <a:gd name="connsiteX40" fmla="*/ 45693 w 3378518"/>
                  <a:gd name="connsiteY40" fmla="*/ 2067168 h 3343265"/>
                  <a:gd name="connsiteX41" fmla="*/ 52146 w 3378518"/>
                  <a:gd name="connsiteY41" fmla="*/ 1831267 h 3343265"/>
                  <a:gd name="connsiteX42" fmla="*/ 288050 w 3378518"/>
                  <a:gd name="connsiteY42" fmla="*/ 1837718 h 3343265"/>
                  <a:gd name="connsiteX43" fmla="*/ 305161 w 3378518"/>
                  <a:gd name="connsiteY43" fmla="*/ 1855791 h 3343265"/>
                  <a:gd name="connsiteX44" fmla="*/ 978047 w 3378518"/>
                  <a:gd name="connsiteY44" fmla="*/ 1520187 h 3343265"/>
                  <a:gd name="connsiteX45" fmla="*/ 1530057 w 3378518"/>
                  <a:gd name="connsiteY45" fmla="*/ 1520187 h 3343265"/>
                  <a:gd name="connsiteX46" fmla="*/ 1533467 w 3378518"/>
                  <a:gd name="connsiteY46" fmla="*/ 977008 h 3343265"/>
                  <a:gd name="connsiteX47" fmla="*/ 1923558 w 3378518"/>
                  <a:gd name="connsiteY47" fmla="*/ 268587 h 3343265"/>
                  <a:gd name="connsiteX48" fmla="*/ 1938145 w 3378518"/>
                  <a:gd name="connsiteY48" fmla="*/ 45695 h 3343265"/>
                  <a:gd name="connsiteX49" fmla="*/ 2174049 w 3378518"/>
                  <a:gd name="connsiteY49" fmla="*/ 52146 h 3343265"/>
                  <a:gd name="connsiteX0" fmla="*/ 1582868 w 3378518"/>
                  <a:gd name="connsiteY0" fmla="*/ 2514775 h 3343265"/>
                  <a:gd name="connsiteX1" fmla="*/ 1585140 w 3378518"/>
                  <a:gd name="connsiteY1" fmla="*/ 2520032 h 3343265"/>
                  <a:gd name="connsiteX2" fmla="*/ 1571007 w 3378518"/>
                  <a:gd name="connsiteY2" fmla="*/ 2543617 h 3343265"/>
                  <a:gd name="connsiteX3" fmla="*/ 1582868 w 3378518"/>
                  <a:gd name="connsiteY3" fmla="*/ 2514775 h 3343265"/>
                  <a:gd name="connsiteX4" fmla="*/ 890036 w 3378518"/>
                  <a:gd name="connsiteY4" fmla="*/ 1777279 h 3343265"/>
                  <a:gd name="connsiteX5" fmla="*/ 867690 w 3378518"/>
                  <a:gd name="connsiteY5" fmla="*/ 1772294 h 3343265"/>
                  <a:gd name="connsiteX6" fmla="*/ 874046 w 3378518"/>
                  <a:gd name="connsiteY6" fmla="*/ 1768943 h 3343265"/>
                  <a:gd name="connsiteX7" fmla="*/ 890036 w 3378518"/>
                  <a:gd name="connsiteY7" fmla="*/ 1777279 h 3343265"/>
                  <a:gd name="connsiteX8" fmla="*/ 910377 w 3378518"/>
                  <a:gd name="connsiteY8" fmla="*/ 1787884 h 3343265"/>
                  <a:gd name="connsiteX9" fmla="*/ 909725 w 3378518"/>
                  <a:gd name="connsiteY9" fmla="*/ 1788361 h 3343265"/>
                  <a:gd name="connsiteX10" fmla="*/ 905259 w 3378518"/>
                  <a:gd name="connsiteY10" fmla="*/ 1785216 h 3343265"/>
                  <a:gd name="connsiteX11" fmla="*/ 910377 w 3378518"/>
                  <a:gd name="connsiteY11" fmla="*/ 1787884 h 3343265"/>
                  <a:gd name="connsiteX12" fmla="*/ 1540529 w 3378518"/>
                  <a:gd name="connsiteY12" fmla="*/ 2416784 h 3343265"/>
                  <a:gd name="connsiteX13" fmla="*/ 1544133 w 3378518"/>
                  <a:gd name="connsiteY13" fmla="*/ 2425125 h 3343265"/>
                  <a:gd name="connsiteX14" fmla="*/ 1537828 w 3378518"/>
                  <a:gd name="connsiteY14" fmla="*/ 2422532 h 3343265"/>
                  <a:gd name="connsiteX15" fmla="*/ 1540529 w 3378518"/>
                  <a:gd name="connsiteY15" fmla="*/ 2416784 h 3343265"/>
                  <a:gd name="connsiteX16" fmla="*/ 2052499 w 3378518"/>
                  <a:gd name="connsiteY16" fmla="*/ 409197 h 3343265"/>
                  <a:gd name="connsiteX17" fmla="*/ 1721848 w 3378518"/>
                  <a:gd name="connsiteY17" fmla="*/ 978193 h 3343265"/>
                  <a:gd name="connsiteX18" fmla="*/ 1718264 w 3378518"/>
                  <a:gd name="connsiteY18" fmla="*/ 1549318 h 3343265"/>
                  <a:gd name="connsiteX19" fmla="*/ 1553358 w 3378518"/>
                  <a:gd name="connsiteY19" fmla="*/ 1712169 h 3343265"/>
                  <a:gd name="connsiteX20" fmla="*/ 982233 w 3378518"/>
                  <a:gd name="connsiteY20" fmla="*/ 1708585 h 3343265"/>
                  <a:gd name="connsiteX21" fmla="*/ 438132 w 3378518"/>
                  <a:gd name="connsiteY21" fmla="*/ 1996240 h 3343265"/>
                  <a:gd name="connsiteX22" fmla="*/ 1327831 w 3378518"/>
                  <a:gd name="connsiteY22" fmla="*/ 2935982 h 3343265"/>
                  <a:gd name="connsiteX23" fmla="*/ 1644360 w 3378518"/>
                  <a:gd name="connsiteY23" fmla="*/ 2379076 h 3343265"/>
                  <a:gd name="connsiteX24" fmla="*/ 1647944 w 3378518"/>
                  <a:gd name="connsiteY24" fmla="*/ 1807951 h 3343265"/>
                  <a:gd name="connsiteX25" fmla="*/ 1812850 w 3378518"/>
                  <a:gd name="connsiteY25" fmla="*/ 1645100 h 3343265"/>
                  <a:gd name="connsiteX26" fmla="*/ 2383975 w 3378518"/>
                  <a:gd name="connsiteY26" fmla="*/ 1648684 h 3343265"/>
                  <a:gd name="connsiteX27" fmla="*/ 2775160 w 3378518"/>
                  <a:gd name="connsiteY27" fmla="*/ 1524061 h 3343265"/>
                  <a:gd name="connsiteX28" fmla="*/ 2793741 w 3378518"/>
                  <a:gd name="connsiteY28" fmla="*/ 1508778 h 3343265"/>
                  <a:gd name="connsiteX29" fmla="*/ 2816322 w 3378518"/>
                  <a:gd name="connsiteY29" fmla="*/ 1508471 h 3343265"/>
                  <a:gd name="connsiteX30" fmla="*/ 2806599 w 3378518"/>
                  <a:gd name="connsiteY30" fmla="*/ 1498202 h 3343265"/>
                  <a:gd name="connsiteX31" fmla="*/ 2837773 w 3378518"/>
                  <a:gd name="connsiteY31" fmla="*/ 1472561 h 3343265"/>
                  <a:gd name="connsiteX32" fmla="*/ 2941609 w 3378518"/>
                  <a:gd name="connsiteY32" fmla="*/ 1348315 h 3343265"/>
                  <a:gd name="connsiteX33" fmla="*/ 2052499 w 3378518"/>
                  <a:gd name="connsiteY33" fmla="*/ 409197 h 3343265"/>
                  <a:gd name="connsiteX34" fmla="*/ 2174049 w 3378518"/>
                  <a:gd name="connsiteY34" fmla="*/ 52146 h 3343265"/>
                  <a:gd name="connsiteX35" fmla="*/ 3332823 w 3378518"/>
                  <a:gd name="connsiteY35" fmla="*/ 1276097 h 3343265"/>
                  <a:gd name="connsiteX36" fmla="*/ 3326372 w 3378518"/>
                  <a:gd name="connsiteY36" fmla="*/ 1512000 h 3343265"/>
                  <a:gd name="connsiteX37" fmla="*/ 3090468 w 3378518"/>
                  <a:gd name="connsiteY37" fmla="*/ 1505547 h 3343265"/>
                  <a:gd name="connsiteX38" fmla="*/ 3073378 w 3378518"/>
                  <a:gd name="connsiteY38" fmla="*/ 1487496 h 3343265"/>
                  <a:gd name="connsiteX39" fmla="*/ 2382792 w 3378518"/>
                  <a:gd name="connsiteY39" fmla="*/ 1837062 h 3343265"/>
                  <a:gd name="connsiteX40" fmla="*/ 1832752 w 3378518"/>
                  <a:gd name="connsiteY40" fmla="*/ 1833609 h 3343265"/>
                  <a:gd name="connsiteX41" fmla="*/ 1832752 w 3378518"/>
                  <a:gd name="connsiteY41" fmla="*/ 2374892 h 3343265"/>
                  <a:gd name="connsiteX42" fmla="*/ 1457702 w 3378518"/>
                  <a:gd name="connsiteY42" fmla="*/ 3079064 h 3343265"/>
                  <a:gd name="connsiteX43" fmla="*/ 1440373 w 3378518"/>
                  <a:gd name="connsiteY43" fmla="*/ 3297572 h 3343265"/>
                  <a:gd name="connsiteX44" fmla="*/ 1204469 w 3378518"/>
                  <a:gd name="connsiteY44" fmla="*/ 3291119 h 3343265"/>
                  <a:gd name="connsiteX45" fmla="*/ 45693 w 3378518"/>
                  <a:gd name="connsiteY45" fmla="*/ 2067168 h 3343265"/>
                  <a:gd name="connsiteX46" fmla="*/ 52146 w 3378518"/>
                  <a:gd name="connsiteY46" fmla="*/ 1831267 h 3343265"/>
                  <a:gd name="connsiteX47" fmla="*/ 288050 w 3378518"/>
                  <a:gd name="connsiteY47" fmla="*/ 1837718 h 3343265"/>
                  <a:gd name="connsiteX48" fmla="*/ 305161 w 3378518"/>
                  <a:gd name="connsiteY48" fmla="*/ 1855791 h 3343265"/>
                  <a:gd name="connsiteX49" fmla="*/ 978047 w 3378518"/>
                  <a:gd name="connsiteY49" fmla="*/ 1520187 h 3343265"/>
                  <a:gd name="connsiteX50" fmla="*/ 1530057 w 3378518"/>
                  <a:gd name="connsiteY50" fmla="*/ 1520187 h 3343265"/>
                  <a:gd name="connsiteX51" fmla="*/ 1533467 w 3378518"/>
                  <a:gd name="connsiteY51" fmla="*/ 977008 h 3343265"/>
                  <a:gd name="connsiteX52" fmla="*/ 1923558 w 3378518"/>
                  <a:gd name="connsiteY52" fmla="*/ 268587 h 3343265"/>
                  <a:gd name="connsiteX53" fmla="*/ 1938145 w 3378518"/>
                  <a:gd name="connsiteY53" fmla="*/ 45695 h 3343265"/>
                  <a:gd name="connsiteX54" fmla="*/ 2174049 w 3378518"/>
                  <a:gd name="connsiteY54" fmla="*/ 52146 h 3343265"/>
                  <a:gd name="connsiteX0" fmla="*/ 1571007 w 3378518"/>
                  <a:gd name="connsiteY0" fmla="*/ 2543617 h 3343265"/>
                  <a:gd name="connsiteX1" fmla="*/ 1585140 w 3378518"/>
                  <a:gd name="connsiteY1" fmla="*/ 2520032 h 3343265"/>
                  <a:gd name="connsiteX2" fmla="*/ 1571007 w 3378518"/>
                  <a:gd name="connsiteY2" fmla="*/ 2543617 h 3343265"/>
                  <a:gd name="connsiteX3" fmla="*/ 890036 w 3378518"/>
                  <a:gd name="connsiteY3" fmla="*/ 1777279 h 3343265"/>
                  <a:gd name="connsiteX4" fmla="*/ 867690 w 3378518"/>
                  <a:gd name="connsiteY4" fmla="*/ 1772294 h 3343265"/>
                  <a:gd name="connsiteX5" fmla="*/ 874046 w 3378518"/>
                  <a:gd name="connsiteY5" fmla="*/ 1768943 h 3343265"/>
                  <a:gd name="connsiteX6" fmla="*/ 890036 w 3378518"/>
                  <a:gd name="connsiteY6" fmla="*/ 1777279 h 3343265"/>
                  <a:gd name="connsiteX7" fmla="*/ 910377 w 3378518"/>
                  <a:gd name="connsiteY7" fmla="*/ 1787884 h 3343265"/>
                  <a:gd name="connsiteX8" fmla="*/ 909725 w 3378518"/>
                  <a:gd name="connsiteY8" fmla="*/ 1788361 h 3343265"/>
                  <a:gd name="connsiteX9" fmla="*/ 905259 w 3378518"/>
                  <a:gd name="connsiteY9" fmla="*/ 1785216 h 3343265"/>
                  <a:gd name="connsiteX10" fmla="*/ 910377 w 3378518"/>
                  <a:gd name="connsiteY10" fmla="*/ 1787884 h 3343265"/>
                  <a:gd name="connsiteX11" fmla="*/ 1540529 w 3378518"/>
                  <a:gd name="connsiteY11" fmla="*/ 2416784 h 3343265"/>
                  <a:gd name="connsiteX12" fmla="*/ 1544133 w 3378518"/>
                  <a:gd name="connsiteY12" fmla="*/ 2425125 h 3343265"/>
                  <a:gd name="connsiteX13" fmla="*/ 1537828 w 3378518"/>
                  <a:gd name="connsiteY13" fmla="*/ 2422532 h 3343265"/>
                  <a:gd name="connsiteX14" fmla="*/ 1540529 w 3378518"/>
                  <a:gd name="connsiteY14" fmla="*/ 2416784 h 3343265"/>
                  <a:gd name="connsiteX15" fmla="*/ 2052499 w 3378518"/>
                  <a:gd name="connsiteY15" fmla="*/ 409197 h 3343265"/>
                  <a:gd name="connsiteX16" fmla="*/ 1721848 w 3378518"/>
                  <a:gd name="connsiteY16" fmla="*/ 978193 h 3343265"/>
                  <a:gd name="connsiteX17" fmla="*/ 1718264 w 3378518"/>
                  <a:gd name="connsiteY17" fmla="*/ 1549318 h 3343265"/>
                  <a:gd name="connsiteX18" fmla="*/ 1553358 w 3378518"/>
                  <a:gd name="connsiteY18" fmla="*/ 1712169 h 3343265"/>
                  <a:gd name="connsiteX19" fmla="*/ 982233 w 3378518"/>
                  <a:gd name="connsiteY19" fmla="*/ 1708585 h 3343265"/>
                  <a:gd name="connsiteX20" fmla="*/ 438132 w 3378518"/>
                  <a:gd name="connsiteY20" fmla="*/ 1996240 h 3343265"/>
                  <a:gd name="connsiteX21" fmla="*/ 1327831 w 3378518"/>
                  <a:gd name="connsiteY21" fmla="*/ 2935982 h 3343265"/>
                  <a:gd name="connsiteX22" fmla="*/ 1644360 w 3378518"/>
                  <a:gd name="connsiteY22" fmla="*/ 2379076 h 3343265"/>
                  <a:gd name="connsiteX23" fmla="*/ 1647944 w 3378518"/>
                  <a:gd name="connsiteY23" fmla="*/ 1807951 h 3343265"/>
                  <a:gd name="connsiteX24" fmla="*/ 1812850 w 3378518"/>
                  <a:gd name="connsiteY24" fmla="*/ 1645100 h 3343265"/>
                  <a:gd name="connsiteX25" fmla="*/ 2383975 w 3378518"/>
                  <a:gd name="connsiteY25" fmla="*/ 1648684 h 3343265"/>
                  <a:gd name="connsiteX26" fmla="*/ 2775160 w 3378518"/>
                  <a:gd name="connsiteY26" fmla="*/ 1524061 h 3343265"/>
                  <a:gd name="connsiteX27" fmla="*/ 2793741 w 3378518"/>
                  <a:gd name="connsiteY27" fmla="*/ 1508778 h 3343265"/>
                  <a:gd name="connsiteX28" fmla="*/ 2816322 w 3378518"/>
                  <a:gd name="connsiteY28" fmla="*/ 1508471 h 3343265"/>
                  <a:gd name="connsiteX29" fmla="*/ 2806599 w 3378518"/>
                  <a:gd name="connsiteY29" fmla="*/ 1498202 h 3343265"/>
                  <a:gd name="connsiteX30" fmla="*/ 2837773 w 3378518"/>
                  <a:gd name="connsiteY30" fmla="*/ 1472561 h 3343265"/>
                  <a:gd name="connsiteX31" fmla="*/ 2941609 w 3378518"/>
                  <a:gd name="connsiteY31" fmla="*/ 1348315 h 3343265"/>
                  <a:gd name="connsiteX32" fmla="*/ 2052499 w 3378518"/>
                  <a:gd name="connsiteY32" fmla="*/ 409197 h 3343265"/>
                  <a:gd name="connsiteX33" fmla="*/ 2174049 w 3378518"/>
                  <a:gd name="connsiteY33" fmla="*/ 52146 h 3343265"/>
                  <a:gd name="connsiteX34" fmla="*/ 3332823 w 3378518"/>
                  <a:gd name="connsiteY34" fmla="*/ 1276097 h 3343265"/>
                  <a:gd name="connsiteX35" fmla="*/ 3326372 w 3378518"/>
                  <a:gd name="connsiteY35" fmla="*/ 1512000 h 3343265"/>
                  <a:gd name="connsiteX36" fmla="*/ 3090468 w 3378518"/>
                  <a:gd name="connsiteY36" fmla="*/ 1505547 h 3343265"/>
                  <a:gd name="connsiteX37" fmla="*/ 3073378 w 3378518"/>
                  <a:gd name="connsiteY37" fmla="*/ 1487496 h 3343265"/>
                  <a:gd name="connsiteX38" fmla="*/ 2382792 w 3378518"/>
                  <a:gd name="connsiteY38" fmla="*/ 1837062 h 3343265"/>
                  <a:gd name="connsiteX39" fmla="*/ 1832752 w 3378518"/>
                  <a:gd name="connsiteY39" fmla="*/ 1833609 h 3343265"/>
                  <a:gd name="connsiteX40" fmla="*/ 1832752 w 3378518"/>
                  <a:gd name="connsiteY40" fmla="*/ 2374892 h 3343265"/>
                  <a:gd name="connsiteX41" fmla="*/ 1457702 w 3378518"/>
                  <a:gd name="connsiteY41" fmla="*/ 3079064 h 3343265"/>
                  <a:gd name="connsiteX42" fmla="*/ 1440373 w 3378518"/>
                  <a:gd name="connsiteY42" fmla="*/ 3297572 h 3343265"/>
                  <a:gd name="connsiteX43" fmla="*/ 1204469 w 3378518"/>
                  <a:gd name="connsiteY43" fmla="*/ 3291119 h 3343265"/>
                  <a:gd name="connsiteX44" fmla="*/ 45693 w 3378518"/>
                  <a:gd name="connsiteY44" fmla="*/ 2067168 h 3343265"/>
                  <a:gd name="connsiteX45" fmla="*/ 52146 w 3378518"/>
                  <a:gd name="connsiteY45" fmla="*/ 1831267 h 3343265"/>
                  <a:gd name="connsiteX46" fmla="*/ 288050 w 3378518"/>
                  <a:gd name="connsiteY46" fmla="*/ 1837718 h 3343265"/>
                  <a:gd name="connsiteX47" fmla="*/ 305161 w 3378518"/>
                  <a:gd name="connsiteY47" fmla="*/ 1855791 h 3343265"/>
                  <a:gd name="connsiteX48" fmla="*/ 978047 w 3378518"/>
                  <a:gd name="connsiteY48" fmla="*/ 1520187 h 3343265"/>
                  <a:gd name="connsiteX49" fmla="*/ 1530057 w 3378518"/>
                  <a:gd name="connsiteY49" fmla="*/ 1520187 h 3343265"/>
                  <a:gd name="connsiteX50" fmla="*/ 1533467 w 3378518"/>
                  <a:gd name="connsiteY50" fmla="*/ 977008 h 3343265"/>
                  <a:gd name="connsiteX51" fmla="*/ 1923558 w 3378518"/>
                  <a:gd name="connsiteY51" fmla="*/ 268587 h 3343265"/>
                  <a:gd name="connsiteX52" fmla="*/ 1938145 w 3378518"/>
                  <a:gd name="connsiteY52" fmla="*/ 45695 h 3343265"/>
                  <a:gd name="connsiteX53" fmla="*/ 2174049 w 3378518"/>
                  <a:gd name="connsiteY53" fmla="*/ 52146 h 3343265"/>
                  <a:gd name="connsiteX0" fmla="*/ 890036 w 3378518"/>
                  <a:gd name="connsiteY0" fmla="*/ 1777279 h 3343265"/>
                  <a:gd name="connsiteX1" fmla="*/ 867690 w 3378518"/>
                  <a:gd name="connsiteY1" fmla="*/ 1772294 h 3343265"/>
                  <a:gd name="connsiteX2" fmla="*/ 874046 w 3378518"/>
                  <a:gd name="connsiteY2" fmla="*/ 1768943 h 3343265"/>
                  <a:gd name="connsiteX3" fmla="*/ 890036 w 3378518"/>
                  <a:gd name="connsiteY3" fmla="*/ 1777279 h 3343265"/>
                  <a:gd name="connsiteX4" fmla="*/ 910377 w 3378518"/>
                  <a:gd name="connsiteY4" fmla="*/ 1787884 h 3343265"/>
                  <a:gd name="connsiteX5" fmla="*/ 909725 w 3378518"/>
                  <a:gd name="connsiteY5" fmla="*/ 1788361 h 3343265"/>
                  <a:gd name="connsiteX6" fmla="*/ 905259 w 3378518"/>
                  <a:gd name="connsiteY6" fmla="*/ 1785216 h 3343265"/>
                  <a:gd name="connsiteX7" fmla="*/ 910377 w 3378518"/>
                  <a:gd name="connsiteY7" fmla="*/ 1787884 h 3343265"/>
                  <a:gd name="connsiteX8" fmla="*/ 1540529 w 3378518"/>
                  <a:gd name="connsiteY8" fmla="*/ 2416784 h 3343265"/>
                  <a:gd name="connsiteX9" fmla="*/ 1544133 w 3378518"/>
                  <a:gd name="connsiteY9" fmla="*/ 2425125 h 3343265"/>
                  <a:gd name="connsiteX10" fmla="*/ 1537828 w 3378518"/>
                  <a:gd name="connsiteY10" fmla="*/ 2422532 h 3343265"/>
                  <a:gd name="connsiteX11" fmla="*/ 1540529 w 3378518"/>
                  <a:gd name="connsiteY11" fmla="*/ 2416784 h 3343265"/>
                  <a:gd name="connsiteX12" fmla="*/ 2052499 w 3378518"/>
                  <a:gd name="connsiteY12" fmla="*/ 409197 h 3343265"/>
                  <a:gd name="connsiteX13" fmla="*/ 1721848 w 3378518"/>
                  <a:gd name="connsiteY13" fmla="*/ 978193 h 3343265"/>
                  <a:gd name="connsiteX14" fmla="*/ 1718264 w 3378518"/>
                  <a:gd name="connsiteY14" fmla="*/ 1549318 h 3343265"/>
                  <a:gd name="connsiteX15" fmla="*/ 1553358 w 3378518"/>
                  <a:gd name="connsiteY15" fmla="*/ 1712169 h 3343265"/>
                  <a:gd name="connsiteX16" fmla="*/ 982233 w 3378518"/>
                  <a:gd name="connsiteY16" fmla="*/ 1708585 h 3343265"/>
                  <a:gd name="connsiteX17" fmla="*/ 438132 w 3378518"/>
                  <a:gd name="connsiteY17" fmla="*/ 1996240 h 3343265"/>
                  <a:gd name="connsiteX18" fmla="*/ 1327831 w 3378518"/>
                  <a:gd name="connsiteY18" fmla="*/ 2935982 h 3343265"/>
                  <a:gd name="connsiteX19" fmla="*/ 1644360 w 3378518"/>
                  <a:gd name="connsiteY19" fmla="*/ 2379076 h 3343265"/>
                  <a:gd name="connsiteX20" fmla="*/ 1647944 w 3378518"/>
                  <a:gd name="connsiteY20" fmla="*/ 1807951 h 3343265"/>
                  <a:gd name="connsiteX21" fmla="*/ 1812850 w 3378518"/>
                  <a:gd name="connsiteY21" fmla="*/ 1645100 h 3343265"/>
                  <a:gd name="connsiteX22" fmla="*/ 2383975 w 3378518"/>
                  <a:gd name="connsiteY22" fmla="*/ 1648684 h 3343265"/>
                  <a:gd name="connsiteX23" fmla="*/ 2775160 w 3378518"/>
                  <a:gd name="connsiteY23" fmla="*/ 1524061 h 3343265"/>
                  <a:gd name="connsiteX24" fmla="*/ 2793741 w 3378518"/>
                  <a:gd name="connsiteY24" fmla="*/ 1508778 h 3343265"/>
                  <a:gd name="connsiteX25" fmla="*/ 2816322 w 3378518"/>
                  <a:gd name="connsiteY25" fmla="*/ 1508471 h 3343265"/>
                  <a:gd name="connsiteX26" fmla="*/ 2806599 w 3378518"/>
                  <a:gd name="connsiteY26" fmla="*/ 1498202 h 3343265"/>
                  <a:gd name="connsiteX27" fmla="*/ 2837773 w 3378518"/>
                  <a:gd name="connsiteY27" fmla="*/ 1472561 h 3343265"/>
                  <a:gd name="connsiteX28" fmla="*/ 2941609 w 3378518"/>
                  <a:gd name="connsiteY28" fmla="*/ 1348315 h 3343265"/>
                  <a:gd name="connsiteX29" fmla="*/ 2052499 w 3378518"/>
                  <a:gd name="connsiteY29" fmla="*/ 409197 h 3343265"/>
                  <a:gd name="connsiteX30" fmla="*/ 2174049 w 3378518"/>
                  <a:gd name="connsiteY30" fmla="*/ 52146 h 3343265"/>
                  <a:gd name="connsiteX31" fmla="*/ 3332823 w 3378518"/>
                  <a:gd name="connsiteY31" fmla="*/ 1276097 h 3343265"/>
                  <a:gd name="connsiteX32" fmla="*/ 3326372 w 3378518"/>
                  <a:gd name="connsiteY32" fmla="*/ 1512000 h 3343265"/>
                  <a:gd name="connsiteX33" fmla="*/ 3090468 w 3378518"/>
                  <a:gd name="connsiteY33" fmla="*/ 1505547 h 3343265"/>
                  <a:gd name="connsiteX34" fmla="*/ 3073378 w 3378518"/>
                  <a:gd name="connsiteY34" fmla="*/ 1487496 h 3343265"/>
                  <a:gd name="connsiteX35" fmla="*/ 2382792 w 3378518"/>
                  <a:gd name="connsiteY35" fmla="*/ 1837062 h 3343265"/>
                  <a:gd name="connsiteX36" fmla="*/ 1832752 w 3378518"/>
                  <a:gd name="connsiteY36" fmla="*/ 1833609 h 3343265"/>
                  <a:gd name="connsiteX37" fmla="*/ 1832752 w 3378518"/>
                  <a:gd name="connsiteY37" fmla="*/ 2374892 h 3343265"/>
                  <a:gd name="connsiteX38" fmla="*/ 1457702 w 3378518"/>
                  <a:gd name="connsiteY38" fmla="*/ 3079064 h 3343265"/>
                  <a:gd name="connsiteX39" fmla="*/ 1440373 w 3378518"/>
                  <a:gd name="connsiteY39" fmla="*/ 3297572 h 3343265"/>
                  <a:gd name="connsiteX40" fmla="*/ 1204469 w 3378518"/>
                  <a:gd name="connsiteY40" fmla="*/ 3291119 h 3343265"/>
                  <a:gd name="connsiteX41" fmla="*/ 45693 w 3378518"/>
                  <a:gd name="connsiteY41" fmla="*/ 2067168 h 3343265"/>
                  <a:gd name="connsiteX42" fmla="*/ 52146 w 3378518"/>
                  <a:gd name="connsiteY42" fmla="*/ 1831267 h 3343265"/>
                  <a:gd name="connsiteX43" fmla="*/ 288050 w 3378518"/>
                  <a:gd name="connsiteY43" fmla="*/ 1837718 h 3343265"/>
                  <a:gd name="connsiteX44" fmla="*/ 305161 w 3378518"/>
                  <a:gd name="connsiteY44" fmla="*/ 1855791 h 3343265"/>
                  <a:gd name="connsiteX45" fmla="*/ 978047 w 3378518"/>
                  <a:gd name="connsiteY45" fmla="*/ 1520187 h 3343265"/>
                  <a:gd name="connsiteX46" fmla="*/ 1530057 w 3378518"/>
                  <a:gd name="connsiteY46" fmla="*/ 1520187 h 3343265"/>
                  <a:gd name="connsiteX47" fmla="*/ 1533467 w 3378518"/>
                  <a:gd name="connsiteY47" fmla="*/ 977008 h 3343265"/>
                  <a:gd name="connsiteX48" fmla="*/ 1923558 w 3378518"/>
                  <a:gd name="connsiteY48" fmla="*/ 268587 h 3343265"/>
                  <a:gd name="connsiteX49" fmla="*/ 1938145 w 3378518"/>
                  <a:gd name="connsiteY49" fmla="*/ 45695 h 3343265"/>
                  <a:gd name="connsiteX50" fmla="*/ 2174049 w 3378518"/>
                  <a:gd name="connsiteY50" fmla="*/ 52146 h 3343265"/>
                  <a:gd name="connsiteX0" fmla="*/ 890036 w 3378518"/>
                  <a:gd name="connsiteY0" fmla="*/ 1777279 h 3343265"/>
                  <a:gd name="connsiteX1" fmla="*/ 867690 w 3378518"/>
                  <a:gd name="connsiteY1" fmla="*/ 1772294 h 3343265"/>
                  <a:gd name="connsiteX2" fmla="*/ 874046 w 3378518"/>
                  <a:gd name="connsiteY2" fmla="*/ 1768943 h 3343265"/>
                  <a:gd name="connsiteX3" fmla="*/ 890036 w 3378518"/>
                  <a:gd name="connsiteY3" fmla="*/ 1777279 h 3343265"/>
                  <a:gd name="connsiteX4" fmla="*/ 910377 w 3378518"/>
                  <a:gd name="connsiteY4" fmla="*/ 1787884 h 3343265"/>
                  <a:gd name="connsiteX5" fmla="*/ 909725 w 3378518"/>
                  <a:gd name="connsiteY5" fmla="*/ 1788361 h 3343265"/>
                  <a:gd name="connsiteX6" fmla="*/ 905259 w 3378518"/>
                  <a:gd name="connsiteY6" fmla="*/ 1785216 h 3343265"/>
                  <a:gd name="connsiteX7" fmla="*/ 910377 w 3378518"/>
                  <a:gd name="connsiteY7" fmla="*/ 1787884 h 3343265"/>
                  <a:gd name="connsiteX8" fmla="*/ 1537828 w 3378518"/>
                  <a:gd name="connsiteY8" fmla="*/ 2422532 h 3343265"/>
                  <a:gd name="connsiteX9" fmla="*/ 1544133 w 3378518"/>
                  <a:gd name="connsiteY9" fmla="*/ 2425125 h 3343265"/>
                  <a:gd name="connsiteX10" fmla="*/ 1537828 w 3378518"/>
                  <a:gd name="connsiteY10" fmla="*/ 2422532 h 3343265"/>
                  <a:gd name="connsiteX11" fmla="*/ 2052499 w 3378518"/>
                  <a:gd name="connsiteY11" fmla="*/ 409197 h 3343265"/>
                  <a:gd name="connsiteX12" fmla="*/ 1721848 w 3378518"/>
                  <a:gd name="connsiteY12" fmla="*/ 978193 h 3343265"/>
                  <a:gd name="connsiteX13" fmla="*/ 1718264 w 3378518"/>
                  <a:gd name="connsiteY13" fmla="*/ 1549318 h 3343265"/>
                  <a:gd name="connsiteX14" fmla="*/ 1553358 w 3378518"/>
                  <a:gd name="connsiteY14" fmla="*/ 1712169 h 3343265"/>
                  <a:gd name="connsiteX15" fmla="*/ 982233 w 3378518"/>
                  <a:gd name="connsiteY15" fmla="*/ 1708585 h 3343265"/>
                  <a:gd name="connsiteX16" fmla="*/ 438132 w 3378518"/>
                  <a:gd name="connsiteY16" fmla="*/ 1996240 h 3343265"/>
                  <a:gd name="connsiteX17" fmla="*/ 1327831 w 3378518"/>
                  <a:gd name="connsiteY17" fmla="*/ 2935982 h 3343265"/>
                  <a:gd name="connsiteX18" fmla="*/ 1644360 w 3378518"/>
                  <a:gd name="connsiteY18" fmla="*/ 2379076 h 3343265"/>
                  <a:gd name="connsiteX19" fmla="*/ 1647944 w 3378518"/>
                  <a:gd name="connsiteY19" fmla="*/ 1807951 h 3343265"/>
                  <a:gd name="connsiteX20" fmla="*/ 1812850 w 3378518"/>
                  <a:gd name="connsiteY20" fmla="*/ 1645100 h 3343265"/>
                  <a:gd name="connsiteX21" fmla="*/ 2383975 w 3378518"/>
                  <a:gd name="connsiteY21" fmla="*/ 1648684 h 3343265"/>
                  <a:gd name="connsiteX22" fmla="*/ 2775160 w 3378518"/>
                  <a:gd name="connsiteY22" fmla="*/ 1524061 h 3343265"/>
                  <a:gd name="connsiteX23" fmla="*/ 2793741 w 3378518"/>
                  <a:gd name="connsiteY23" fmla="*/ 1508778 h 3343265"/>
                  <a:gd name="connsiteX24" fmla="*/ 2816322 w 3378518"/>
                  <a:gd name="connsiteY24" fmla="*/ 1508471 h 3343265"/>
                  <a:gd name="connsiteX25" fmla="*/ 2806599 w 3378518"/>
                  <a:gd name="connsiteY25" fmla="*/ 1498202 h 3343265"/>
                  <a:gd name="connsiteX26" fmla="*/ 2837773 w 3378518"/>
                  <a:gd name="connsiteY26" fmla="*/ 1472561 h 3343265"/>
                  <a:gd name="connsiteX27" fmla="*/ 2941609 w 3378518"/>
                  <a:gd name="connsiteY27" fmla="*/ 1348315 h 3343265"/>
                  <a:gd name="connsiteX28" fmla="*/ 2052499 w 3378518"/>
                  <a:gd name="connsiteY28" fmla="*/ 409197 h 3343265"/>
                  <a:gd name="connsiteX29" fmla="*/ 2174049 w 3378518"/>
                  <a:gd name="connsiteY29" fmla="*/ 52146 h 3343265"/>
                  <a:gd name="connsiteX30" fmla="*/ 3332823 w 3378518"/>
                  <a:gd name="connsiteY30" fmla="*/ 1276097 h 3343265"/>
                  <a:gd name="connsiteX31" fmla="*/ 3326372 w 3378518"/>
                  <a:gd name="connsiteY31" fmla="*/ 1512000 h 3343265"/>
                  <a:gd name="connsiteX32" fmla="*/ 3090468 w 3378518"/>
                  <a:gd name="connsiteY32" fmla="*/ 1505547 h 3343265"/>
                  <a:gd name="connsiteX33" fmla="*/ 3073378 w 3378518"/>
                  <a:gd name="connsiteY33" fmla="*/ 1487496 h 3343265"/>
                  <a:gd name="connsiteX34" fmla="*/ 2382792 w 3378518"/>
                  <a:gd name="connsiteY34" fmla="*/ 1837062 h 3343265"/>
                  <a:gd name="connsiteX35" fmla="*/ 1832752 w 3378518"/>
                  <a:gd name="connsiteY35" fmla="*/ 1833609 h 3343265"/>
                  <a:gd name="connsiteX36" fmla="*/ 1832752 w 3378518"/>
                  <a:gd name="connsiteY36" fmla="*/ 2374892 h 3343265"/>
                  <a:gd name="connsiteX37" fmla="*/ 1457702 w 3378518"/>
                  <a:gd name="connsiteY37" fmla="*/ 3079064 h 3343265"/>
                  <a:gd name="connsiteX38" fmla="*/ 1440373 w 3378518"/>
                  <a:gd name="connsiteY38" fmla="*/ 3297572 h 3343265"/>
                  <a:gd name="connsiteX39" fmla="*/ 1204469 w 3378518"/>
                  <a:gd name="connsiteY39" fmla="*/ 3291119 h 3343265"/>
                  <a:gd name="connsiteX40" fmla="*/ 45693 w 3378518"/>
                  <a:gd name="connsiteY40" fmla="*/ 2067168 h 3343265"/>
                  <a:gd name="connsiteX41" fmla="*/ 52146 w 3378518"/>
                  <a:gd name="connsiteY41" fmla="*/ 1831267 h 3343265"/>
                  <a:gd name="connsiteX42" fmla="*/ 288050 w 3378518"/>
                  <a:gd name="connsiteY42" fmla="*/ 1837718 h 3343265"/>
                  <a:gd name="connsiteX43" fmla="*/ 305161 w 3378518"/>
                  <a:gd name="connsiteY43" fmla="*/ 1855791 h 3343265"/>
                  <a:gd name="connsiteX44" fmla="*/ 978047 w 3378518"/>
                  <a:gd name="connsiteY44" fmla="*/ 1520187 h 3343265"/>
                  <a:gd name="connsiteX45" fmla="*/ 1530057 w 3378518"/>
                  <a:gd name="connsiteY45" fmla="*/ 1520187 h 3343265"/>
                  <a:gd name="connsiteX46" fmla="*/ 1533467 w 3378518"/>
                  <a:gd name="connsiteY46" fmla="*/ 977008 h 3343265"/>
                  <a:gd name="connsiteX47" fmla="*/ 1923558 w 3378518"/>
                  <a:gd name="connsiteY47" fmla="*/ 268587 h 3343265"/>
                  <a:gd name="connsiteX48" fmla="*/ 1938145 w 3378518"/>
                  <a:gd name="connsiteY48" fmla="*/ 45695 h 3343265"/>
                  <a:gd name="connsiteX49" fmla="*/ 2174049 w 3378518"/>
                  <a:gd name="connsiteY49" fmla="*/ 52146 h 3343265"/>
                  <a:gd name="connsiteX0" fmla="*/ 890036 w 3378518"/>
                  <a:gd name="connsiteY0" fmla="*/ 1777279 h 3343265"/>
                  <a:gd name="connsiteX1" fmla="*/ 867690 w 3378518"/>
                  <a:gd name="connsiteY1" fmla="*/ 1772294 h 3343265"/>
                  <a:gd name="connsiteX2" fmla="*/ 874046 w 3378518"/>
                  <a:gd name="connsiteY2" fmla="*/ 1768943 h 3343265"/>
                  <a:gd name="connsiteX3" fmla="*/ 890036 w 3378518"/>
                  <a:gd name="connsiteY3" fmla="*/ 1777279 h 3343265"/>
                  <a:gd name="connsiteX4" fmla="*/ 910377 w 3378518"/>
                  <a:gd name="connsiteY4" fmla="*/ 1787884 h 3343265"/>
                  <a:gd name="connsiteX5" fmla="*/ 909725 w 3378518"/>
                  <a:gd name="connsiteY5" fmla="*/ 1788361 h 3343265"/>
                  <a:gd name="connsiteX6" fmla="*/ 905259 w 3378518"/>
                  <a:gd name="connsiteY6" fmla="*/ 1785216 h 3343265"/>
                  <a:gd name="connsiteX7" fmla="*/ 910377 w 3378518"/>
                  <a:gd name="connsiteY7" fmla="*/ 1787884 h 3343265"/>
                  <a:gd name="connsiteX8" fmla="*/ 2052499 w 3378518"/>
                  <a:gd name="connsiteY8" fmla="*/ 409197 h 3343265"/>
                  <a:gd name="connsiteX9" fmla="*/ 1721848 w 3378518"/>
                  <a:gd name="connsiteY9" fmla="*/ 978193 h 3343265"/>
                  <a:gd name="connsiteX10" fmla="*/ 1718264 w 3378518"/>
                  <a:gd name="connsiteY10" fmla="*/ 1549318 h 3343265"/>
                  <a:gd name="connsiteX11" fmla="*/ 1553358 w 3378518"/>
                  <a:gd name="connsiteY11" fmla="*/ 1712169 h 3343265"/>
                  <a:gd name="connsiteX12" fmla="*/ 982233 w 3378518"/>
                  <a:gd name="connsiteY12" fmla="*/ 1708585 h 3343265"/>
                  <a:gd name="connsiteX13" fmla="*/ 438132 w 3378518"/>
                  <a:gd name="connsiteY13" fmla="*/ 1996240 h 3343265"/>
                  <a:gd name="connsiteX14" fmla="*/ 1327831 w 3378518"/>
                  <a:gd name="connsiteY14" fmla="*/ 2935982 h 3343265"/>
                  <a:gd name="connsiteX15" fmla="*/ 1644360 w 3378518"/>
                  <a:gd name="connsiteY15" fmla="*/ 2379076 h 3343265"/>
                  <a:gd name="connsiteX16" fmla="*/ 1647944 w 3378518"/>
                  <a:gd name="connsiteY16" fmla="*/ 1807951 h 3343265"/>
                  <a:gd name="connsiteX17" fmla="*/ 1812850 w 3378518"/>
                  <a:gd name="connsiteY17" fmla="*/ 1645100 h 3343265"/>
                  <a:gd name="connsiteX18" fmla="*/ 2383975 w 3378518"/>
                  <a:gd name="connsiteY18" fmla="*/ 1648684 h 3343265"/>
                  <a:gd name="connsiteX19" fmla="*/ 2775160 w 3378518"/>
                  <a:gd name="connsiteY19" fmla="*/ 1524061 h 3343265"/>
                  <a:gd name="connsiteX20" fmla="*/ 2793741 w 3378518"/>
                  <a:gd name="connsiteY20" fmla="*/ 1508778 h 3343265"/>
                  <a:gd name="connsiteX21" fmla="*/ 2816322 w 3378518"/>
                  <a:gd name="connsiteY21" fmla="*/ 1508471 h 3343265"/>
                  <a:gd name="connsiteX22" fmla="*/ 2806599 w 3378518"/>
                  <a:gd name="connsiteY22" fmla="*/ 1498202 h 3343265"/>
                  <a:gd name="connsiteX23" fmla="*/ 2837773 w 3378518"/>
                  <a:gd name="connsiteY23" fmla="*/ 1472561 h 3343265"/>
                  <a:gd name="connsiteX24" fmla="*/ 2941609 w 3378518"/>
                  <a:gd name="connsiteY24" fmla="*/ 1348315 h 3343265"/>
                  <a:gd name="connsiteX25" fmla="*/ 2052499 w 3378518"/>
                  <a:gd name="connsiteY25" fmla="*/ 409197 h 3343265"/>
                  <a:gd name="connsiteX26" fmla="*/ 2174049 w 3378518"/>
                  <a:gd name="connsiteY26" fmla="*/ 52146 h 3343265"/>
                  <a:gd name="connsiteX27" fmla="*/ 3332823 w 3378518"/>
                  <a:gd name="connsiteY27" fmla="*/ 1276097 h 3343265"/>
                  <a:gd name="connsiteX28" fmla="*/ 3326372 w 3378518"/>
                  <a:gd name="connsiteY28" fmla="*/ 1512000 h 3343265"/>
                  <a:gd name="connsiteX29" fmla="*/ 3090468 w 3378518"/>
                  <a:gd name="connsiteY29" fmla="*/ 1505547 h 3343265"/>
                  <a:gd name="connsiteX30" fmla="*/ 3073378 w 3378518"/>
                  <a:gd name="connsiteY30" fmla="*/ 1487496 h 3343265"/>
                  <a:gd name="connsiteX31" fmla="*/ 2382792 w 3378518"/>
                  <a:gd name="connsiteY31" fmla="*/ 1837062 h 3343265"/>
                  <a:gd name="connsiteX32" fmla="*/ 1832752 w 3378518"/>
                  <a:gd name="connsiteY32" fmla="*/ 1833609 h 3343265"/>
                  <a:gd name="connsiteX33" fmla="*/ 1832752 w 3378518"/>
                  <a:gd name="connsiteY33" fmla="*/ 2374892 h 3343265"/>
                  <a:gd name="connsiteX34" fmla="*/ 1457702 w 3378518"/>
                  <a:gd name="connsiteY34" fmla="*/ 3079064 h 3343265"/>
                  <a:gd name="connsiteX35" fmla="*/ 1440373 w 3378518"/>
                  <a:gd name="connsiteY35" fmla="*/ 3297572 h 3343265"/>
                  <a:gd name="connsiteX36" fmla="*/ 1204469 w 3378518"/>
                  <a:gd name="connsiteY36" fmla="*/ 3291119 h 3343265"/>
                  <a:gd name="connsiteX37" fmla="*/ 45693 w 3378518"/>
                  <a:gd name="connsiteY37" fmla="*/ 2067168 h 3343265"/>
                  <a:gd name="connsiteX38" fmla="*/ 52146 w 3378518"/>
                  <a:gd name="connsiteY38" fmla="*/ 1831267 h 3343265"/>
                  <a:gd name="connsiteX39" fmla="*/ 288050 w 3378518"/>
                  <a:gd name="connsiteY39" fmla="*/ 1837718 h 3343265"/>
                  <a:gd name="connsiteX40" fmla="*/ 305161 w 3378518"/>
                  <a:gd name="connsiteY40" fmla="*/ 1855791 h 3343265"/>
                  <a:gd name="connsiteX41" fmla="*/ 978047 w 3378518"/>
                  <a:gd name="connsiteY41" fmla="*/ 1520187 h 3343265"/>
                  <a:gd name="connsiteX42" fmla="*/ 1530057 w 3378518"/>
                  <a:gd name="connsiteY42" fmla="*/ 1520187 h 3343265"/>
                  <a:gd name="connsiteX43" fmla="*/ 1533467 w 3378518"/>
                  <a:gd name="connsiteY43" fmla="*/ 977008 h 3343265"/>
                  <a:gd name="connsiteX44" fmla="*/ 1923558 w 3378518"/>
                  <a:gd name="connsiteY44" fmla="*/ 268587 h 3343265"/>
                  <a:gd name="connsiteX45" fmla="*/ 1938145 w 3378518"/>
                  <a:gd name="connsiteY45" fmla="*/ 45695 h 3343265"/>
                  <a:gd name="connsiteX46" fmla="*/ 2174049 w 3378518"/>
                  <a:gd name="connsiteY46" fmla="*/ 52146 h 3343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378518" h="3343265">
                    <a:moveTo>
                      <a:pt x="890036" y="1777279"/>
                    </a:moveTo>
                    <a:lnTo>
                      <a:pt x="867690" y="1772294"/>
                    </a:lnTo>
                    <a:lnTo>
                      <a:pt x="874046" y="1768943"/>
                    </a:lnTo>
                    <a:lnTo>
                      <a:pt x="890036" y="1777279"/>
                    </a:lnTo>
                    <a:close/>
                    <a:moveTo>
                      <a:pt x="910377" y="1787884"/>
                    </a:moveTo>
                    <a:lnTo>
                      <a:pt x="909725" y="1788361"/>
                    </a:lnTo>
                    <a:lnTo>
                      <a:pt x="905259" y="1785216"/>
                    </a:lnTo>
                    <a:lnTo>
                      <a:pt x="910377" y="1787884"/>
                    </a:lnTo>
                    <a:close/>
                    <a:moveTo>
                      <a:pt x="2052499" y="409197"/>
                    </a:moveTo>
                    <a:cubicBezTo>
                      <a:pt x="1855567" y="522139"/>
                      <a:pt x="1723377" y="734475"/>
                      <a:pt x="1721848" y="978193"/>
                    </a:cubicBezTo>
                    <a:cubicBezTo>
                      <a:pt x="1720653" y="1168568"/>
                      <a:pt x="1719459" y="1358943"/>
                      <a:pt x="1718264" y="1549318"/>
                    </a:cubicBezTo>
                    <a:lnTo>
                      <a:pt x="1553358" y="1712169"/>
                    </a:lnTo>
                    <a:lnTo>
                      <a:pt x="982233" y="1708585"/>
                    </a:lnTo>
                    <a:cubicBezTo>
                      <a:pt x="755048" y="1707160"/>
                      <a:pt x="553704" y="1819601"/>
                      <a:pt x="438132" y="1996240"/>
                    </a:cubicBezTo>
                    <a:lnTo>
                      <a:pt x="1327831" y="2935982"/>
                    </a:lnTo>
                    <a:cubicBezTo>
                      <a:pt x="1517741" y="2823547"/>
                      <a:pt x="1642874" y="2616160"/>
                      <a:pt x="1644360" y="2379076"/>
                    </a:cubicBezTo>
                    <a:cubicBezTo>
                      <a:pt x="1645555" y="2188701"/>
                      <a:pt x="1646749" y="1998326"/>
                      <a:pt x="1647944" y="1807951"/>
                    </a:cubicBezTo>
                    <a:lnTo>
                      <a:pt x="1812850" y="1645100"/>
                    </a:lnTo>
                    <a:lnTo>
                      <a:pt x="2383975" y="1648684"/>
                    </a:lnTo>
                    <a:cubicBezTo>
                      <a:pt x="2530062" y="1649601"/>
                      <a:pt x="2665464" y="1603436"/>
                      <a:pt x="2775160" y="1524061"/>
                    </a:cubicBezTo>
                    <a:lnTo>
                      <a:pt x="2793741" y="1508778"/>
                    </a:lnTo>
                    <a:lnTo>
                      <a:pt x="2816322" y="1508471"/>
                    </a:lnTo>
                    <a:lnTo>
                      <a:pt x="2806599" y="1498202"/>
                    </a:lnTo>
                    <a:lnTo>
                      <a:pt x="2837773" y="1472561"/>
                    </a:lnTo>
                    <a:cubicBezTo>
                      <a:pt x="2877299" y="1435719"/>
                      <a:pt x="2912231" y="1394008"/>
                      <a:pt x="2941609" y="1348315"/>
                    </a:cubicBezTo>
                    <a:lnTo>
                      <a:pt x="2052499" y="409197"/>
                    </a:lnTo>
                    <a:close/>
                    <a:moveTo>
                      <a:pt x="2174049" y="52146"/>
                    </a:moveTo>
                    <a:lnTo>
                      <a:pt x="3332823" y="1276097"/>
                    </a:lnTo>
                    <a:cubicBezTo>
                      <a:pt x="3396186" y="1343023"/>
                      <a:pt x="3393298" y="1448638"/>
                      <a:pt x="3326372" y="1512000"/>
                    </a:cubicBezTo>
                    <a:cubicBezTo>
                      <a:pt x="3259446" y="1575361"/>
                      <a:pt x="3153829" y="1572473"/>
                      <a:pt x="3090468" y="1505547"/>
                    </a:cubicBezTo>
                    <a:lnTo>
                      <a:pt x="3073378" y="1487496"/>
                    </a:lnTo>
                    <a:cubicBezTo>
                      <a:pt x="2919662" y="1701713"/>
                      <a:pt x="2666991" y="1838843"/>
                      <a:pt x="2382792" y="1837062"/>
                    </a:cubicBezTo>
                    <a:lnTo>
                      <a:pt x="1832752" y="1833609"/>
                    </a:lnTo>
                    <a:lnTo>
                      <a:pt x="1832752" y="2374892"/>
                    </a:lnTo>
                    <a:cubicBezTo>
                      <a:pt x="1832752" y="2668478"/>
                      <a:pt x="1684730" y="2927490"/>
                      <a:pt x="1457702" y="3079064"/>
                    </a:cubicBezTo>
                    <a:cubicBezTo>
                      <a:pt x="1509390" y="3144226"/>
                      <a:pt x="1502268" y="3238971"/>
                      <a:pt x="1440373" y="3297572"/>
                    </a:cubicBezTo>
                    <a:cubicBezTo>
                      <a:pt x="1373447" y="3360933"/>
                      <a:pt x="1267830" y="3358045"/>
                      <a:pt x="1204469" y="3291119"/>
                    </a:cubicBezTo>
                    <a:lnTo>
                      <a:pt x="45693" y="2067168"/>
                    </a:lnTo>
                    <a:cubicBezTo>
                      <a:pt x="-17668" y="2000245"/>
                      <a:pt x="-14779" y="1894627"/>
                      <a:pt x="52146" y="1831267"/>
                    </a:cubicBezTo>
                    <a:cubicBezTo>
                      <a:pt x="119072" y="1767904"/>
                      <a:pt x="224687" y="1770794"/>
                      <a:pt x="288050" y="1837718"/>
                    </a:cubicBezTo>
                    <a:lnTo>
                      <a:pt x="305161" y="1855791"/>
                    </a:lnTo>
                    <a:cubicBezTo>
                      <a:pt x="457589" y="1650481"/>
                      <a:pt x="702601" y="1520187"/>
                      <a:pt x="978047" y="1520187"/>
                    </a:cubicBezTo>
                    <a:lnTo>
                      <a:pt x="1530057" y="1520187"/>
                    </a:lnTo>
                    <a:cubicBezTo>
                      <a:pt x="1531194" y="1339127"/>
                      <a:pt x="1532330" y="1158068"/>
                      <a:pt x="1533467" y="977008"/>
                    </a:cubicBezTo>
                    <a:cubicBezTo>
                      <a:pt x="1535338" y="678827"/>
                      <a:pt x="1689679" y="417271"/>
                      <a:pt x="1923558" y="268587"/>
                    </a:cubicBezTo>
                    <a:cubicBezTo>
                      <a:pt x="1868853" y="203019"/>
                      <a:pt x="1874955" y="105520"/>
                      <a:pt x="1938145" y="45695"/>
                    </a:cubicBezTo>
                    <a:cubicBezTo>
                      <a:pt x="2005071" y="-17668"/>
                      <a:pt x="2110688" y="-14780"/>
                      <a:pt x="2174049" y="521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6" name="그룹 60">
                <a:extLst>
                  <a:ext uri="{FF2B5EF4-FFF2-40B4-BE49-F238E27FC236}">
                    <a16:creationId xmlns:a16="http://schemas.microsoft.com/office/drawing/2014/main" id="{20C41345-F519-435F-B1D1-75084D03A098}"/>
                  </a:ext>
                </a:extLst>
              </p:cNvPr>
              <p:cNvGrpSpPr/>
              <p:nvPr/>
            </p:nvGrpSpPr>
            <p:grpSpPr>
              <a:xfrm>
                <a:off x="5558699" y="2598826"/>
                <a:ext cx="1089476" cy="1686250"/>
                <a:chOff x="5558699" y="2598826"/>
                <a:chExt cx="1089476" cy="1686250"/>
              </a:xfrm>
            </p:grpSpPr>
            <p:grpSp>
              <p:nvGrpSpPr>
                <p:cNvPr id="77" name="그룹 49">
                  <a:extLst>
                    <a:ext uri="{FF2B5EF4-FFF2-40B4-BE49-F238E27FC236}">
                      <a16:creationId xmlns:a16="http://schemas.microsoft.com/office/drawing/2014/main" id="{1493D966-6A82-49CE-8BEE-F0C53BA349B0}"/>
                    </a:ext>
                  </a:extLst>
                </p:cNvPr>
                <p:cNvGrpSpPr/>
                <p:nvPr/>
              </p:nvGrpSpPr>
              <p:grpSpPr>
                <a:xfrm>
                  <a:off x="5617507" y="3979880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108" name="타원 50">
                    <a:extLst>
                      <a:ext uri="{FF2B5EF4-FFF2-40B4-BE49-F238E27FC236}">
                        <a16:creationId xmlns:a16="http://schemas.microsoft.com/office/drawing/2014/main" id="{B9F9F093-C4C6-451C-8E4B-78DA5E67D57D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" name="타원 51">
                    <a:extLst>
                      <a:ext uri="{FF2B5EF4-FFF2-40B4-BE49-F238E27FC236}">
                        <a16:creationId xmlns:a16="http://schemas.microsoft.com/office/drawing/2014/main" id="{5BD99DA9-D6B5-4127-A91E-527F779B6EFF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" name="Block Arc 11">
                    <a:extLst>
                      <a:ext uri="{FF2B5EF4-FFF2-40B4-BE49-F238E27FC236}">
                        <a16:creationId xmlns:a16="http://schemas.microsoft.com/office/drawing/2014/main" id="{9C45EF7D-E782-4A30-91E6-715F9E7D0897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8" name="그룹 21">
                  <a:extLst>
                    <a:ext uri="{FF2B5EF4-FFF2-40B4-BE49-F238E27FC236}">
                      <a16:creationId xmlns:a16="http://schemas.microsoft.com/office/drawing/2014/main" id="{34FBB574-62FA-4288-A5E2-35E07E7D1340}"/>
                    </a:ext>
                  </a:extLst>
                </p:cNvPr>
                <p:cNvGrpSpPr/>
                <p:nvPr/>
              </p:nvGrpSpPr>
              <p:grpSpPr>
                <a:xfrm>
                  <a:off x="5811672" y="3628906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105" name="타원 22">
                    <a:extLst>
                      <a:ext uri="{FF2B5EF4-FFF2-40B4-BE49-F238E27FC236}">
                        <a16:creationId xmlns:a16="http://schemas.microsoft.com/office/drawing/2014/main" id="{A5C12DCD-6F83-460F-85FB-807CEE9D44C1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6" name="타원 23">
                    <a:extLst>
                      <a:ext uri="{FF2B5EF4-FFF2-40B4-BE49-F238E27FC236}">
                        <a16:creationId xmlns:a16="http://schemas.microsoft.com/office/drawing/2014/main" id="{C9102FDC-8211-4A4C-9D1B-9379ADB7B9B3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7" name="Block Arc 11">
                    <a:extLst>
                      <a:ext uri="{FF2B5EF4-FFF2-40B4-BE49-F238E27FC236}">
                        <a16:creationId xmlns:a16="http://schemas.microsoft.com/office/drawing/2014/main" id="{ADED6745-0C47-4998-ADE0-63438D4576B2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9" name="그룹 25">
                  <a:extLst>
                    <a:ext uri="{FF2B5EF4-FFF2-40B4-BE49-F238E27FC236}">
                      <a16:creationId xmlns:a16="http://schemas.microsoft.com/office/drawing/2014/main" id="{25E31928-50F7-42C7-A214-01C92090DC89}"/>
                    </a:ext>
                  </a:extLst>
                </p:cNvPr>
                <p:cNvGrpSpPr/>
                <p:nvPr/>
              </p:nvGrpSpPr>
              <p:grpSpPr>
                <a:xfrm>
                  <a:off x="6050354" y="3733355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102" name="타원 26">
                    <a:extLst>
                      <a:ext uri="{FF2B5EF4-FFF2-40B4-BE49-F238E27FC236}">
                        <a16:creationId xmlns:a16="http://schemas.microsoft.com/office/drawing/2014/main" id="{AE033ACB-DAD4-4EE3-A9D9-E215558AC7D9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타원 27">
                    <a:extLst>
                      <a:ext uri="{FF2B5EF4-FFF2-40B4-BE49-F238E27FC236}">
                        <a16:creationId xmlns:a16="http://schemas.microsoft.com/office/drawing/2014/main" id="{E359AD9E-37A1-48FF-B78A-517EF87DCAF9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4" name="Block Arc 11">
                    <a:extLst>
                      <a:ext uri="{FF2B5EF4-FFF2-40B4-BE49-F238E27FC236}">
                        <a16:creationId xmlns:a16="http://schemas.microsoft.com/office/drawing/2014/main" id="{C5A57A90-A6A2-4F9A-8357-56E18707745D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0" name="그룹 29">
                  <a:extLst>
                    <a:ext uri="{FF2B5EF4-FFF2-40B4-BE49-F238E27FC236}">
                      <a16:creationId xmlns:a16="http://schemas.microsoft.com/office/drawing/2014/main" id="{952904DE-D697-41B4-B692-FC739D304DD3}"/>
                    </a:ext>
                  </a:extLst>
                </p:cNvPr>
                <p:cNvGrpSpPr/>
                <p:nvPr/>
              </p:nvGrpSpPr>
              <p:grpSpPr>
                <a:xfrm>
                  <a:off x="5804852" y="3899206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99" name="타원 30">
                    <a:extLst>
                      <a:ext uri="{FF2B5EF4-FFF2-40B4-BE49-F238E27FC236}">
                        <a16:creationId xmlns:a16="http://schemas.microsoft.com/office/drawing/2014/main" id="{F0444B94-C048-46B9-ABE3-AEA496A5CB58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0" name="타원 31">
                    <a:extLst>
                      <a:ext uri="{FF2B5EF4-FFF2-40B4-BE49-F238E27FC236}">
                        <a16:creationId xmlns:a16="http://schemas.microsoft.com/office/drawing/2014/main" id="{C28A4109-1615-41BA-9D10-5D71684CF027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Block Arc 11">
                    <a:extLst>
                      <a:ext uri="{FF2B5EF4-FFF2-40B4-BE49-F238E27FC236}">
                        <a16:creationId xmlns:a16="http://schemas.microsoft.com/office/drawing/2014/main" id="{016D61A2-2D36-4CE1-A0C5-F6F8FE2529BA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1" name="그룹 33">
                  <a:extLst>
                    <a:ext uri="{FF2B5EF4-FFF2-40B4-BE49-F238E27FC236}">
                      <a16:creationId xmlns:a16="http://schemas.microsoft.com/office/drawing/2014/main" id="{A14DE656-A94D-40DA-B323-2CF6CD294E5D}"/>
                    </a:ext>
                  </a:extLst>
                </p:cNvPr>
                <p:cNvGrpSpPr/>
                <p:nvPr/>
              </p:nvGrpSpPr>
              <p:grpSpPr>
                <a:xfrm>
                  <a:off x="5558699" y="3770159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96" name="타원 34">
                    <a:extLst>
                      <a:ext uri="{FF2B5EF4-FFF2-40B4-BE49-F238E27FC236}">
                        <a16:creationId xmlns:a16="http://schemas.microsoft.com/office/drawing/2014/main" id="{5CD7CF4F-A9E2-4644-A5B1-25FA8F04DCBA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7" name="타원 35">
                    <a:extLst>
                      <a:ext uri="{FF2B5EF4-FFF2-40B4-BE49-F238E27FC236}">
                        <a16:creationId xmlns:a16="http://schemas.microsoft.com/office/drawing/2014/main" id="{647E6CF1-6FCF-4E73-A78D-7C157786D1D6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8" name="Block Arc 11">
                    <a:extLst>
                      <a:ext uri="{FF2B5EF4-FFF2-40B4-BE49-F238E27FC236}">
                        <a16:creationId xmlns:a16="http://schemas.microsoft.com/office/drawing/2014/main" id="{7DAEA258-01DB-4780-8AB4-3B1866116593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2" name="그룹 37">
                  <a:extLst>
                    <a:ext uri="{FF2B5EF4-FFF2-40B4-BE49-F238E27FC236}">
                      <a16:creationId xmlns:a16="http://schemas.microsoft.com/office/drawing/2014/main" id="{46EC8C5F-D883-4B0B-A4CB-2DF52BE0F73C}"/>
                    </a:ext>
                  </a:extLst>
                </p:cNvPr>
                <p:cNvGrpSpPr/>
                <p:nvPr/>
              </p:nvGrpSpPr>
              <p:grpSpPr>
                <a:xfrm>
                  <a:off x="6065408" y="3964544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93" name="타원 38">
                    <a:extLst>
                      <a:ext uri="{FF2B5EF4-FFF2-40B4-BE49-F238E27FC236}">
                        <a16:creationId xmlns:a16="http://schemas.microsoft.com/office/drawing/2014/main" id="{F11A765A-63E9-4E9C-A281-DD4C825C1FE4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" name="타원 39">
                    <a:extLst>
                      <a:ext uri="{FF2B5EF4-FFF2-40B4-BE49-F238E27FC236}">
                        <a16:creationId xmlns:a16="http://schemas.microsoft.com/office/drawing/2014/main" id="{CEA36C59-84F4-4716-8C9B-9AEE26688B2F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" name="Block Arc 11">
                    <a:extLst>
                      <a:ext uri="{FF2B5EF4-FFF2-40B4-BE49-F238E27FC236}">
                        <a16:creationId xmlns:a16="http://schemas.microsoft.com/office/drawing/2014/main" id="{4AAA4530-DC4C-43F7-A6FD-3F3E6A4E3219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3" name="그룹 41">
                  <a:extLst>
                    <a:ext uri="{FF2B5EF4-FFF2-40B4-BE49-F238E27FC236}">
                      <a16:creationId xmlns:a16="http://schemas.microsoft.com/office/drawing/2014/main" id="{78A7BDEA-9803-45D5-A86A-4A6C8A95509E}"/>
                    </a:ext>
                  </a:extLst>
                </p:cNvPr>
                <p:cNvGrpSpPr/>
                <p:nvPr/>
              </p:nvGrpSpPr>
              <p:grpSpPr>
                <a:xfrm>
                  <a:off x="6342979" y="3957518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90" name="타원 42">
                    <a:extLst>
                      <a:ext uri="{FF2B5EF4-FFF2-40B4-BE49-F238E27FC236}">
                        <a16:creationId xmlns:a16="http://schemas.microsoft.com/office/drawing/2014/main" id="{248F5F06-B9FF-4571-A510-8A6B02F8AA20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" name="타원 43">
                    <a:extLst>
                      <a:ext uri="{FF2B5EF4-FFF2-40B4-BE49-F238E27FC236}">
                        <a16:creationId xmlns:a16="http://schemas.microsoft.com/office/drawing/2014/main" id="{F1DD87B8-ABCF-47B4-935A-4D68020F4F8F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" name="Block Arc 11">
                    <a:extLst>
                      <a:ext uri="{FF2B5EF4-FFF2-40B4-BE49-F238E27FC236}">
                        <a16:creationId xmlns:a16="http://schemas.microsoft.com/office/drawing/2014/main" id="{EF31991C-D322-415F-AB41-A8BD2501DB76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4" name="그룹 45">
                  <a:extLst>
                    <a:ext uri="{FF2B5EF4-FFF2-40B4-BE49-F238E27FC236}">
                      <a16:creationId xmlns:a16="http://schemas.microsoft.com/office/drawing/2014/main" id="{48A874D8-7A0B-4F93-A0AC-26194EAC71CF}"/>
                    </a:ext>
                  </a:extLst>
                </p:cNvPr>
                <p:cNvGrpSpPr/>
                <p:nvPr/>
              </p:nvGrpSpPr>
              <p:grpSpPr>
                <a:xfrm>
                  <a:off x="6322640" y="3721994"/>
                  <a:ext cx="305196" cy="305196"/>
                  <a:chOff x="2460435" y="1380960"/>
                  <a:chExt cx="914400" cy="914400"/>
                </a:xfrm>
                <a:solidFill>
                  <a:schemeClr val="accent3"/>
                </a:solidFill>
              </p:grpSpPr>
              <p:sp>
                <p:nvSpPr>
                  <p:cNvPr id="87" name="타원 46">
                    <a:extLst>
                      <a:ext uri="{FF2B5EF4-FFF2-40B4-BE49-F238E27FC236}">
                        <a16:creationId xmlns:a16="http://schemas.microsoft.com/office/drawing/2014/main" id="{F5434CC2-9E0A-4BAE-83FA-00A93036D8A0}"/>
                      </a:ext>
                    </a:extLst>
                  </p:cNvPr>
                  <p:cNvSpPr/>
                  <p:nvPr/>
                </p:nvSpPr>
                <p:spPr>
                  <a:xfrm>
                    <a:off x="2460435" y="1380960"/>
                    <a:ext cx="914400" cy="914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타원 47">
                    <a:extLst>
                      <a:ext uri="{FF2B5EF4-FFF2-40B4-BE49-F238E27FC236}">
                        <a16:creationId xmlns:a16="http://schemas.microsoft.com/office/drawing/2014/main" id="{C97EA8B2-A05B-44FE-8F58-8F736AD79299}"/>
                      </a:ext>
                    </a:extLst>
                  </p:cNvPr>
                  <p:cNvSpPr/>
                  <p:nvPr/>
                </p:nvSpPr>
                <p:spPr>
                  <a:xfrm>
                    <a:off x="2528509" y="1449034"/>
                    <a:ext cx="778251" cy="77825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" name="Block Arc 11">
                    <a:extLst>
                      <a:ext uri="{FF2B5EF4-FFF2-40B4-BE49-F238E27FC236}">
                        <a16:creationId xmlns:a16="http://schemas.microsoft.com/office/drawing/2014/main" id="{0D913353-5862-46A3-B015-23A0A8D023B3}"/>
                      </a:ext>
                    </a:extLst>
                  </p:cNvPr>
                  <p:cNvSpPr/>
                  <p:nvPr/>
                </p:nvSpPr>
                <p:spPr>
                  <a:xfrm>
                    <a:off x="2761961" y="1573266"/>
                    <a:ext cx="311347" cy="506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337" h="7138182">
                        <a:moveTo>
                          <a:pt x="1563551" y="3029061"/>
                        </a:moveTo>
                        <a:lnTo>
                          <a:pt x="1563551" y="1171769"/>
                        </a:lnTo>
                        <a:cubicBezTo>
                          <a:pt x="1444523" y="1201084"/>
                          <a:pt x="1330799" y="1254073"/>
                          <a:pt x="1228219" y="1328453"/>
                        </a:cubicBezTo>
                        <a:cubicBezTo>
                          <a:pt x="927220" y="1546705"/>
                          <a:pt x="771440" y="1913395"/>
                          <a:pt x="823311" y="2281559"/>
                        </a:cubicBezTo>
                        <a:cubicBezTo>
                          <a:pt x="886035" y="2761950"/>
                          <a:pt x="1181988" y="2923981"/>
                          <a:pt x="1563551" y="3029061"/>
                        </a:cubicBezTo>
                        <a:close/>
                        <a:moveTo>
                          <a:pt x="2056123" y="5971053"/>
                        </a:moveTo>
                        <a:cubicBezTo>
                          <a:pt x="2180706" y="5941789"/>
                          <a:pt x="2300029" y="5887431"/>
                          <a:pt x="2407191" y="5809729"/>
                        </a:cubicBezTo>
                        <a:cubicBezTo>
                          <a:pt x="2708190" y="5591477"/>
                          <a:pt x="2863970" y="5224787"/>
                          <a:pt x="2812099" y="4856623"/>
                        </a:cubicBezTo>
                        <a:cubicBezTo>
                          <a:pt x="2712300" y="4365494"/>
                          <a:pt x="2419393" y="4148018"/>
                          <a:pt x="2056123" y="4007016"/>
                        </a:cubicBezTo>
                        <a:close/>
                        <a:moveTo>
                          <a:pt x="2056123" y="7138182"/>
                        </a:moveTo>
                        <a:lnTo>
                          <a:pt x="1563551" y="7138182"/>
                        </a:lnTo>
                        <a:lnTo>
                          <a:pt x="1563551" y="6796553"/>
                        </a:lnTo>
                        <a:cubicBezTo>
                          <a:pt x="1376287" y="6771102"/>
                          <a:pt x="1191751" y="6715291"/>
                          <a:pt x="1016794" y="6629471"/>
                        </a:cubicBezTo>
                        <a:cubicBezTo>
                          <a:pt x="412303" y="6332946"/>
                          <a:pt x="21102" y="5726704"/>
                          <a:pt x="0" y="5053734"/>
                        </a:cubicBezTo>
                        <a:lnTo>
                          <a:pt x="813973" y="5028205"/>
                        </a:lnTo>
                        <a:cubicBezTo>
                          <a:pt x="825624" y="5399818"/>
                          <a:pt x="1041643" y="5734588"/>
                          <a:pt x="1375441" y="5898325"/>
                        </a:cubicBezTo>
                        <a:cubicBezTo>
                          <a:pt x="1436179" y="5928119"/>
                          <a:pt x="1499008" y="5951362"/>
                          <a:pt x="1563551" y="5965918"/>
                        </a:cubicBezTo>
                        <a:lnTo>
                          <a:pt x="1563551" y="3847635"/>
                        </a:lnTo>
                        <a:cubicBezTo>
                          <a:pt x="920238" y="3662345"/>
                          <a:pt x="233045" y="3450393"/>
                          <a:pt x="16852" y="2382091"/>
                        </a:cubicBezTo>
                        <a:cubicBezTo>
                          <a:pt x="-73403" y="1719933"/>
                          <a:pt x="208577" y="1061859"/>
                          <a:pt x="750173" y="669157"/>
                        </a:cubicBezTo>
                        <a:cubicBezTo>
                          <a:pt x="994931" y="491686"/>
                          <a:pt x="1274723" y="381458"/>
                          <a:pt x="1563551" y="341319"/>
                        </a:cubicBezTo>
                        <a:lnTo>
                          <a:pt x="1563551" y="0"/>
                        </a:lnTo>
                        <a:lnTo>
                          <a:pt x="2056123" y="0"/>
                        </a:lnTo>
                        <a:lnTo>
                          <a:pt x="2056123" y="339268"/>
                        </a:lnTo>
                        <a:cubicBezTo>
                          <a:pt x="2248752" y="363969"/>
                          <a:pt x="2438747" y="420481"/>
                          <a:pt x="2618616" y="508711"/>
                        </a:cubicBezTo>
                        <a:cubicBezTo>
                          <a:pt x="3223107" y="805237"/>
                          <a:pt x="3614308" y="1411478"/>
                          <a:pt x="3635410" y="2084448"/>
                        </a:cubicBezTo>
                        <a:lnTo>
                          <a:pt x="2821437" y="2109978"/>
                        </a:lnTo>
                        <a:cubicBezTo>
                          <a:pt x="2809786" y="1738364"/>
                          <a:pt x="2593767" y="1403594"/>
                          <a:pt x="2259969" y="1239857"/>
                        </a:cubicBezTo>
                        <a:cubicBezTo>
                          <a:pt x="2194243" y="1207617"/>
                          <a:pt x="2126069" y="1183046"/>
                          <a:pt x="2056123" y="1168235"/>
                        </a:cubicBezTo>
                        <a:lnTo>
                          <a:pt x="2056123" y="3150890"/>
                        </a:lnTo>
                        <a:cubicBezTo>
                          <a:pt x="2675271" y="3303511"/>
                          <a:pt x="3347939" y="3564428"/>
                          <a:pt x="3618512" y="4743007"/>
                        </a:cubicBezTo>
                        <a:cubicBezTo>
                          <a:pt x="3712448" y="5409725"/>
                          <a:pt x="3430336" y="6073786"/>
                          <a:pt x="2885237" y="6469025"/>
                        </a:cubicBezTo>
                        <a:cubicBezTo>
                          <a:pt x="2636047" y="6649712"/>
                          <a:pt x="2350538" y="6760700"/>
                          <a:pt x="2056123" y="67987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5" name="이등변 삼각형 58">
                  <a:extLst>
                    <a:ext uri="{FF2B5EF4-FFF2-40B4-BE49-F238E27FC236}">
                      <a16:creationId xmlns:a16="http://schemas.microsoft.com/office/drawing/2014/main" id="{5CA2BC42-63C6-459E-8062-C6DDEFFECED1}"/>
                    </a:ext>
                  </a:extLst>
                </p:cNvPr>
                <p:cNvSpPr/>
                <p:nvPr/>
              </p:nvSpPr>
              <p:spPr>
                <a:xfrm rot="10800000">
                  <a:off x="5637159" y="2598826"/>
                  <a:ext cx="945777" cy="489015"/>
                </a:xfrm>
                <a:prstGeom prst="triangl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59">
                  <a:extLst>
                    <a:ext uri="{FF2B5EF4-FFF2-40B4-BE49-F238E27FC236}">
                      <a16:creationId xmlns:a16="http://schemas.microsoft.com/office/drawing/2014/main" id="{2E8AA4F3-F629-4299-AF44-6E4F7E554E4B}"/>
                    </a:ext>
                  </a:extLst>
                </p:cNvPr>
                <p:cNvSpPr/>
                <p:nvPr/>
              </p:nvSpPr>
              <p:spPr>
                <a:xfrm>
                  <a:off x="6088867" y="3022230"/>
                  <a:ext cx="36000" cy="7200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2FCA6D5-BF0F-49B6-A8F7-B3AF555AAB83}"/>
              </a:ext>
            </a:extLst>
          </p:cNvPr>
          <p:cNvGrpSpPr/>
          <p:nvPr/>
        </p:nvGrpSpPr>
        <p:grpSpPr>
          <a:xfrm>
            <a:off x="9327561" y="3698614"/>
            <a:ext cx="2567838" cy="3082009"/>
            <a:chOff x="7930218" y="2825569"/>
            <a:chExt cx="3182054" cy="3819212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B9CC13E-8151-43BA-9022-598F82799635}"/>
                </a:ext>
              </a:extLst>
            </p:cNvPr>
            <p:cNvSpPr/>
            <p:nvPr/>
          </p:nvSpPr>
          <p:spPr>
            <a:xfrm rot="541846">
              <a:off x="8962442" y="2825569"/>
              <a:ext cx="419858" cy="36827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aphic 21">
              <a:extLst>
                <a:ext uri="{FF2B5EF4-FFF2-40B4-BE49-F238E27FC236}">
                  <a16:creationId xmlns:a16="http://schemas.microsoft.com/office/drawing/2014/main" id="{442D02B8-4C36-48DA-A60D-6687E661815B}"/>
                </a:ext>
              </a:extLst>
            </p:cNvPr>
            <p:cNvGrpSpPr/>
            <p:nvPr/>
          </p:nvGrpSpPr>
          <p:grpSpPr>
            <a:xfrm>
              <a:off x="9373384" y="3166927"/>
              <a:ext cx="1289319" cy="3351564"/>
              <a:chOff x="6345806" y="24392"/>
              <a:chExt cx="2637543" cy="6856255"/>
            </a:xfrm>
          </p:grpSpPr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187EB559-B36B-4ACC-B2B6-C3A92E73A43E}"/>
                  </a:ext>
                </a:extLst>
              </p:cNvPr>
              <p:cNvSpPr/>
              <p:nvPr/>
            </p:nvSpPr>
            <p:spPr>
              <a:xfrm>
                <a:off x="8124452" y="6260946"/>
                <a:ext cx="858897" cy="619701"/>
              </a:xfrm>
              <a:custGeom>
                <a:avLst/>
                <a:gdLst>
                  <a:gd name="connsiteX0" fmla="*/ 735832 w 858897"/>
                  <a:gd name="connsiteY0" fmla="*/ 12738 h 619701"/>
                  <a:gd name="connsiteX1" fmla="*/ 713445 w 858897"/>
                  <a:gd name="connsiteY1" fmla="*/ 52 h 619701"/>
                  <a:gd name="connsiteX2" fmla="*/ 391066 w 858897"/>
                  <a:gd name="connsiteY2" fmla="*/ 17215 h 619701"/>
                  <a:gd name="connsiteX3" fmla="*/ 298532 w 858897"/>
                  <a:gd name="connsiteY3" fmla="*/ 287357 h 619701"/>
                  <a:gd name="connsiteX4" fmla="*/ 168685 w 858897"/>
                  <a:gd name="connsiteY4" fmla="*/ 408248 h 619701"/>
                  <a:gd name="connsiteX5" fmla="*/ 97792 w 858897"/>
                  <a:gd name="connsiteY5" fmla="*/ 424666 h 619701"/>
                  <a:gd name="connsiteX6" fmla="*/ 3765 w 858897"/>
                  <a:gd name="connsiteY6" fmla="*/ 561229 h 619701"/>
                  <a:gd name="connsiteX7" fmla="*/ 79136 w 858897"/>
                  <a:gd name="connsiteY7" fmla="*/ 616451 h 619701"/>
                  <a:gd name="connsiteX8" fmla="*/ 240325 w 858897"/>
                  <a:gd name="connsiteY8" fmla="*/ 604511 h 619701"/>
                  <a:gd name="connsiteX9" fmla="*/ 516436 w 858897"/>
                  <a:gd name="connsiteY9" fmla="*/ 525409 h 619701"/>
                  <a:gd name="connsiteX10" fmla="*/ 613448 w 858897"/>
                  <a:gd name="connsiteY10" fmla="*/ 479888 h 619701"/>
                  <a:gd name="connsiteX11" fmla="*/ 825382 w 858897"/>
                  <a:gd name="connsiteY11" fmla="*/ 415711 h 619701"/>
                  <a:gd name="connsiteX12" fmla="*/ 853739 w 858897"/>
                  <a:gd name="connsiteY12" fmla="*/ 373175 h 619701"/>
                  <a:gd name="connsiteX13" fmla="*/ 757473 w 858897"/>
                  <a:gd name="connsiteY13" fmla="*/ 70945 h 619701"/>
                  <a:gd name="connsiteX14" fmla="*/ 735832 w 858897"/>
                  <a:gd name="connsiteY14" fmla="*/ 12738 h 619701"/>
                  <a:gd name="connsiteX15" fmla="*/ 735832 w 858897"/>
                  <a:gd name="connsiteY15" fmla="*/ 12738 h 61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58897" h="619701">
                    <a:moveTo>
                      <a:pt x="735832" y="12738"/>
                    </a:moveTo>
                    <a:cubicBezTo>
                      <a:pt x="729862" y="6768"/>
                      <a:pt x="725385" y="-695"/>
                      <a:pt x="713445" y="52"/>
                    </a:cubicBezTo>
                    <a:cubicBezTo>
                      <a:pt x="612702" y="3783"/>
                      <a:pt x="491810" y="9007"/>
                      <a:pt x="391066" y="17215"/>
                    </a:cubicBezTo>
                    <a:cubicBezTo>
                      <a:pt x="366440" y="109004"/>
                      <a:pt x="341068" y="200792"/>
                      <a:pt x="298532" y="287357"/>
                    </a:cubicBezTo>
                    <a:cubicBezTo>
                      <a:pt x="272413" y="340340"/>
                      <a:pt x="236594" y="388100"/>
                      <a:pt x="168685" y="408248"/>
                    </a:cubicBezTo>
                    <a:cubicBezTo>
                      <a:pt x="144805" y="414964"/>
                      <a:pt x="120925" y="418696"/>
                      <a:pt x="97792" y="424666"/>
                    </a:cubicBezTo>
                    <a:cubicBezTo>
                      <a:pt x="29883" y="440337"/>
                      <a:pt x="-13399" y="503768"/>
                      <a:pt x="3765" y="561229"/>
                    </a:cubicBezTo>
                    <a:cubicBezTo>
                      <a:pt x="13466" y="595556"/>
                      <a:pt x="41823" y="611227"/>
                      <a:pt x="79136" y="616451"/>
                    </a:cubicBezTo>
                    <a:cubicBezTo>
                      <a:pt x="132865" y="623913"/>
                      <a:pt x="187341" y="617943"/>
                      <a:pt x="240325" y="604511"/>
                    </a:cubicBezTo>
                    <a:cubicBezTo>
                      <a:pt x="332859" y="580631"/>
                      <a:pt x="424648" y="553020"/>
                      <a:pt x="516436" y="525409"/>
                    </a:cubicBezTo>
                    <a:cubicBezTo>
                      <a:pt x="551509" y="514962"/>
                      <a:pt x="582105" y="496305"/>
                      <a:pt x="613448" y="479888"/>
                    </a:cubicBezTo>
                    <a:cubicBezTo>
                      <a:pt x="679864" y="446307"/>
                      <a:pt x="752996" y="431382"/>
                      <a:pt x="825382" y="415711"/>
                    </a:cubicBezTo>
                    <a:cubicBezTo>
                      <a:pt x="858963" y="408248"/>
                      <a:pt x="864933" y="400040"/>
                      <a:pt x="853739" y="373175"/>
                    </a:cubicBezTo>
                    <a:cubicBezTo>
                      <a:pt x="814934" y="273178"/>
                      <a:pt x="795532" y="170196"/>
                      <a:pt x="757473" y="70945"/>
                    </a:cubicBezTo>
                    <a:cubicBezTo>
                      <a:pt x="749265" y="51543"/>
                      <a:pt x="743295" y="32140"/>
                      <a:pt x="735832" y="12738"/>
                    </a:cubicBezTo>
                    <a:lnTo>
                      <a:pt x="735832" y="1273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DB94F17-8A36-453E-8866-9188300E8C83}"/>
                  </a:ext>
                </a:extLst>
              </p:cNvPr>
              <p:cNvSpPr/>
              <p:nvPr/>
            </p:nvSpPr>
            <p:spPr>
              <a:xfrm>
                <a:off x="7057861" y="5939844"/>
                <a:ext cx="708420" cy="735092"/>
              </a:xfrm>
              <a:custGeom>
                <a:avLst/>
                <a:gdLst>
                  <a:gd name="connsiteX0" fmla="*/ 251724 w 708420"/>
                  <a:gd name="connsiteY0" fmla="*/ 54744 h 735092"/>
                  <a:gd name="connsiteX1" fmla="*/ 275604 w 708420"/>
                  <a:gd name="connsiteY1" fmla="*/ 49520 h 735092"/>
                  <a:gd name="connsiteX2" fmla="*/ 406197 w 708420"/>
                  <a:gd name="connsiteY2" fmla="*/ 30118 h 735092"/>
                  <a:gd name="connsiteX3" fmla="*/ 524104 w 708420"/>
                  <a:gd name="connsiteY3" fmla="*/ 268 h 735092"/>
                  <a:gd name="connsiteX4" fmla="*/ 542014 w 708420"/>
                  <a:gd name="connsiteY4" fmla="*/ 68923 h 735092"/>
                  <a:gd name="connsiteX5" fmla="*/ 673353 w 708420"/>
                  <a:gd name="connsiteY5" fmla="*/ 345780 h 735092"/>
                  <a:gd name="connsiteX6" fmla="*/ 706188 w 708420"/>
                  <a:gd name="connsiteY6" fmla="*/ 425628 h 735092"/>
                  <a:gd name="connsiteX7" fmla="*/ 671861 w 708420"/>
                  <a:gd name="connsiteY7" fmla="*/ 488313 h 735092"/>
                  <a:gd name="connsiteX8" fmla="*/ 576341 w 708420"/>
                  <a:gd name="connsiteY8" fmla="*/ 520402 h 735092"/>
                  <a:gd name="connsiteX9" fmla="*/ 524850 w 708420"/>
                  <a:gd name="connsiteY9" fmla="*/ 576370 h 735092"/>
                  <a:gd name="connsiteX10" fmla="*/ 491269 w 708420"/>
                  <a:gd name="connsiteY10" fmla="*/ 612190 h 735092"/>
                  <a:gd name="connsiteX11" fmla="*/ 152473 w 708420"/>
                  <a:gd name="connsiteY11" fmla="*/ 732335 h 735092"/>
                  <a:gd name="connsiteX12" fmla="*/ 16657 w 708420"/>
                  <a:gd name="connsiteY12" fmla="*/ 667412 h 735092"/>
                  <a:gd name="connsiteX13" fmla="*/ 36805 w 708420"/>
                  <a:gd name="connsiteY13" fmla="*/ 518909 h 735092"/>
                  <a:gd name="connsiteX14" fmla="*/ 180831 w 708420"/>
                  <a:gd name="connsiteY14" fmla="*/ 307722 h 735092"/>
                  <a:gd name="connsiteX15" fmla="*/ 251724 w 708420"/>
                  <a:gd name="connsiteY15" fmla="*/ 54744 h 735092"/>
                  <a:gd name="connsiteX16" fmla="*/ 251724 w 708420"/>
                  <a:gd name="connsiteY16" fmla="*/ 54744 h 735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08420" h="735092">
                    <a:moveTo>
                      <a:pt x="251724" y="54744"/>
                    </a:moveTo>
                    <a:cubicBezTo>
                      <a:pt x="258440" y="45789"/>
                      <a:pt x="268142" y="49520"/>
                      <a:pt x="275604" y="49520"/>
                    </a:cubicBezTo>
                    <a:cubicBezTo>
                      <a:pt x="319633" y="47282"/>
                      <a:pt x="363661" y="42058"/>
                      <a:pt x="406197" y="30118"/>
                    </a:cubicBezTo>
                    <a:cubicBezTo>
                      <a:pt x="437540" y="21163"/>
                      <a:pt x="492015" y="8477"/>
                      <a:pt x="524104" y="268"/>
                    </a:cubicBezTo>
                    <a:cubicBezTo>
                      <a:pt x="536790" y="-3463"/>
                      <a:pt x="535298" y="32357"/>
                      <a:pt x="542014" y="68923"/>
                    </a:cubicBezTo>
                    <a:cubicBezTo>
                      <a:pt x="574102" y="166681"/>
                      <a:pt x="627832" y="253992"/>
                      <a:pt x="673353" y="345780"/>
                    </a:cubicBezTo>
                    <a:cubicBezTo>
                      <a:pt x="686039" y="371153"/>
                      <a:pt x="698726" y="397271"/>
                      <a:pt x="706188" y="425628"/>
                    </a:cubicBezTo>
                    <a:cubicBezTo>
                      <a:pt x="713651" y="458463"/>
                      <a:pt x="702457" y="477119"/>
                      <a:pt x="671861" y="488313"/>
                    </a:cubicBezTo>
                    <a:cubicBezTo>
                      <a:pt x="640518" y="499506"/>
                      <a:pt x="606937" y="505477"/>
                      <a:pt x="576341" y="520402"/>
                    </a:cubicBezTo>
                    <a:cubicBezTo>
                      <a:pt x="551715" y="533088"/>
                      <a:pt x="530074" y="546520"/>
                      <a:pt x="524850" y="576370"/>
                    </a:cubicBezTo>
                    <a:cubicBezTo>
                      <a:pt x="521119" y="595026"/>
                      <a:pt x="506194" y="604727"/>
                      <a:pt x="491269" y="612190"/>
                    </a:cubicBezTo>
                    <a:cubicBezTo>
                      <a:pt x="383810" y="667412"/>
                      <a:pt x="271873" y="711441"/>
                      <a:pt x="152473" y="732335"/>
                    </a:cubicBezTo>
                    <a:cubicBezTo>
                      <a:pt x="89043" y="743529"/>
                      <a:pt x="45014" y="720396"/>
                      <a:pt x="16657" y="667412"/>
                    </a:cubicBezTo>
                    <a:cubicBezTo>
                      <a:pt x="-10954" y="618160"/>
                      <a:pt x="-4238" y="567415"/>
                      <a:pt x="36805" y="518909"/>
                    </a:cubicBezTo>
                    <a:cubicBezTo>
                      <a:pt x="92028" y="453986"/>
                      <a:pt x="146504" y="388316"/>
                      <a:pt x="180831" y="307722"/>
                    </a:cubicBezTo>
                    <a:cubicBezTo>
                      <a:pt x="212919" y="225635"/>
                      <a:pt x="241277" y="142055"/>
                      <a:pt x="251724" y="54744"/>
                    </a:cubicBezTo>
                    <a:lnTo>
                      <a:pt x="251724" y="5474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6B5F0166-EA8B-482C-BD3B-962A7B5A5EA0}"/>
                  </a:ext>
                </a:extLst>
              </p:cNvPr>
              <p:cNvSpPr/>
              <p:nvPr/>
            </p:nvSpPr>
            <p:spPr>
              <a:xfrm>
                <a:off x="6887009" y="3372071"/>
                <a:ext cx="2021035" cy="2986906"/>
              </a:xfrm>
              <a:custGeom>
                <a:avLst/>
                <a:gdLst>
                  <a:gd name="connsiteX0" fmla="*/ 512126 w 2021035"/>
                  <a:gd name="connsiteY0" fmla="*/ 219605 h 2986906"/>
                  <a:gd name="connsiteX1" fmla="*/ 847191 w 2021035"/>
                  <a:gd name="connsiteY1" fmla="*/ 109161 h 2986906"/>
                  <a:gd name="connsiteX2" fmla="*/ 1379264 w 2021035"/>
                  <a:gd name="connsiteY2" fmla="*/ 3194 h 2986906"/>
                  <a:gd name="connsiteX3" fmla="*/ 1464336 w 2021035"/>
                  <a:gd name="connsiteY3" fmla="*/ 5432 h 2986906"/>
                  <a:gd name="connsiteX4" fmla="*/ 1494932 w 2021035"/>
                  <a:gd name="connsiteY4" fmla="*/ 42745 h 2986906"/>
                  <a:gd name="connsiteX5" fmla="*/ 1605377 w 2021035"/>
                  <a:gd name="connsiteY5" fmla="*/ 246470 h 2986906"/>
                  <a:gd name="connsiteX6" fmla="*/ 1638211 w 2021035"/>
                  <a:gd name="connsiteY6" fmla="*/ 638995 h 2986906"/>
                  <a:gd name="connsiteX7" fmla="*/ 1571049 w 2021035"/>
                  <a:gd name="connsiteY7" fmla="*/ 818094 h 2986906"/>
                  <a:gd name="connsiteX8" fmla="*/ 1500156 w 2021035"/>
                  <a:gd name="connsiteY8" fmla="*/ 1033013 h 2986906"/>
                  <a:gd name="connsiteX9" fmla="*/ 1536722 w 2021035"/>
                  <a:gd name="connsiteY9" fmla="*/ 1367331 h 2986906"/>
                  <a:gd name="connsiteX10" fmla="*/ 1564333 w 2021035"/>
                  <a:gd name="connsiteY10" fmla="*/ 1554639 h 2986906"/>
                  <a:gd name="connsiteX11" fmla="*/ 1666569 w 2021035"/>
                  <a:gd name="connsiteY11" fmla="*/ 1868062 h 2986906"/>
                  <a:gd name="connsiteX12" fmla="*/ 1915069 w 2021035"/>
                  <a:gd name="connsiteY12" fmla="*/ 2392673 h 2986906"/>
                  <a:gd name="connsiteX13" fmla="*/ 2021036 w 2021035"/>
                  <a:gd name="connsiteY13" fmla="*/ 2924000 h 2986906"/>
                  <a:gd name="connsiteX14" fmla="*/ 1644181 w 2021035"/>
                  <a:gd name="connsiteY14" fmla="*/ 2976238 h 2986906"/>
                  <a:gd name="connsiteX15" fmla="*/ 1259865 w 2021035"/>
                  <a:gd name="connsiteY15" fmla="*/ 2136711 h 2986906"/>
                  <a:gd name="connsiteX16" fmla="*/ 987485 w 2021035"/>
                  <a:gd name="connsiteY16" fmla="*/ 1666576 h 2986906"/>
                  <a:gd name="connsiteX17" fmla="*/ 886742 w 2021035"/>
                  <a:gd name="connsiteY17" fmla="*/ 1435240 h 2986906"/>
                  <a:gd name="connsiteX18" fmla="*/ 785998 w 2021035"/>
                  <a:gd name="connsiteY18" fmla="*/ 1077042 h 2986906"/>
                  <a:gd name="connsiteX19" fmla="*/ 595706 w 2021035"/>
                  <a:gd name="connsiteY19" fmla="*/ 1319572 h 2986906"/>
                  <a:gd name="connsiteX20" fmla="*/ 644212 w 2021035"/>
                  <a:gd name="connsiteY20" fmla="*/ 1584489 h 2986906"/>
                  <a:gd name="connsiteX21" fmla="*/ 703911 w 2021035"/>
                  <a:gd name="connsiteY21" fmla="*/ 2568041 h 2986906"/>
                  <a:gd name="connsiteX22" fmla="*/ 376309 w 2021035"/>
                  <a:gd name="connsiteY22" fmla="*/ 2524759 h 2986906"/>
                  <a:gd name="connsiteX23" fmla="*/ 201 w 2021035"/>
                  <a:gd name="connsiteY23" fmla="*/ 1167337 h 2986906"/>
                  <a:gd name="connsiteX24" fmla="*/ 250194 w 2021035"/>
                  <a:gd name="connsiteY24" fmla="*/ 711381 h 2986906"/>
                  <a:gd name="connsiteX25" fmla="*/ 347952 w 2021035"/>
                  <a:gd name="connsiteY25" fmla="*/ 506164 h 2986906"/>
                  <a:gd name="connsiteX26" fmla="*/ 362877 w 2021035"/>
                  <a:gd name="connsiteY26" fmla="*/ 450941 h 2986906"/>
                  <a:gd name="connsiteX27" fmla="*/ 480037 w 2021035"/>
                  <a:gd name="connsiteY27" fmla="*/ 245724 h 2986906"/>
                  <a:gd name="connsiteX28" fmla="*/ 512126 w 2021035"/>
                  <a:gd name="connsiteY28" fmla="*/ 219605 h 2986906"/>
                  <a:gd name="connsiteX29" fmla="*/ 512126 w 2021035"/>
                  <a:gd name="connsiteY29" fmla="*/ 219605 h 298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21035" h="2986906">
                    <a:moveTo>
                      <a:pt x="512126" y="219605"/>
                    </a:moveTo>
                    <a:cubicBezTo>
                      <a:pt x="620332" y="173338"/>
                      <a:pt x="730776" y="132294"/>
                      <a:pt x="847191" y="109161"/>
                    </a:cubicBezTo>
                    <a:cubicBezTo>
                      <a:pt x="1024797" y="75580"/>
                      <a:pt x="1200165" y="31551"/>
                      <a:pt x="1379264" y="3194"/>
                    </a:cubicBezTo>
                    <a:cubicBezTo>
                      <a:pt x="1408368" y="-2030"/>
                      <a:pt x="1436725" y="-538"/>
                      <a:pt x="1464336" y="5432"/>
                    </a:cubicBezTo>
                    <a:cubicBezTo>
                      <a:pt x="1474784" y="18119"/>
                      <a:pt x="1483738" y="33043"/>
                      <a:pt x="1494932" y="42745"/>
                    </a:cubicBezTo>
                    <a:cubicBezTo>
                      <a:pt x="1565079" y="100206"/>
                      <a:pt x="1565079" y="171845"/>
                      <a:pt x="1605377" y="246470"/>
                    </a:cubicBezTo>
                    <a:cubicBezTo>
                      <a:pt x="1662837" y="351691"/>
                      <a:pt x="1654629" y="536760"/>
                      <a:pt x="1638211" y="638995"/>
                    </a:cubicBezTo>
                    <a:cubicBezTo>
                      <a:pt x="1618063" y="711381"/>
                      <a:pt x="1591198" y="746454"/>
                      <a:pt x="1571049" y="818094"/>
                    </a:cubicBezTo>
                    <a:cubicBezTo>
                      <a:pt x="1556871" y="868093"/>
                      <a:pt x="1497171" y="1010626"/>
                      <a:pt x="1500156" y="1033013"/>
                    </a:cubicBezTo>
                    <a:cubicBezTo>
                      <a:pt x="1512842" y="1144204"/>
                      <a:pt x="1525528" y="1255394"/>
                      <a:pt x="1536722" y="1367331"/>
                    </a:cubicBezTo>
                    <a:cubicBezTo>
                      <a:pt x="1543438" y="1430016"/>
                      <a:pt x="1545677" y="1493447"/>
                      <a:pt x="1564333" y="1554639"/>
                    </a:cubicBezTo>
                    <a:cubicBezTo>
                      <a:pt x="1571049" y="1575534"/>
                      <a:pt x="1590452" y="1692695"/>
                      <a:pt x="1666569" y="1868062"/>
                    </a:cubicBezTo>
                    <a:cubicBezTo>
                      <a:pt x="1668061" y="1871047"/>
                      <a:pt x="1841190" y="2206112"/>
                      <a:pt x="1915069" y="2392673"/>
                    </a:cubicBezTo>
                    <a:cubicBezTo>
                      <a:pt x="1972530" y="2539684"/>
                      <a:pt x="1998648" y="2763558"/>
                      <a:pt x="2021036" y="2924000"/>
                    </a:cubicBezTo>
                    <a:cubicBezTo>
                      <a:pt x="1972530" y="2994147"/>
                      <a:pt x="1686717" y="2995640"/>
                      <a:pt x="1644181" y="2976238"/>
                    </a:cubicBezTo>
                    <a:cubicBezTo>
                      <a:pt x="1559856" y="2938179"/>
                      <a:pt x="1315833" y="2261334"/>
                      <a:pt x="1259865" y="2136711"/>
                    </a:cubicBezTo>
                    <a:cubicBezTo>
                      <a:pt x="1220314" y="2048654"/>
                      <a:pt x="1018081" y="1734484"/>
                      <a:pt x="987485" y="1666576"/>
                    </a:cubicBezTo>
                    <a:cubicBezTo>
                      <a:pt x="968082" y="1626279"/>
                      <a:pt x="904652" y="1475537"/>
                      <a:pt x="886742" y="1435240"/>
                    </a:cubicBezTo>
                    <a:cubicBezTo>
                      <a:pt x="847191" y="1347929"/>
                      <a:pt x="813610" y="1168083"/>
                      <a:pt x="785998" y="1077042"/>
                    </a:cubicBezTo>
                    <a:cubicBezTo>
                      <a:pt x="775551" y="1043461"/>
                      <a:pt x="659136" y="1224798"/>
                      <a:pt x="595706" y="1319572"/>
                    </a:cubicBezTo>
                    <a:cubicBezTo>
                      <a:pt x="513618" y="1442702"/>
                      <a:pt x="597198" y="1438225"/>
                      <a:pt x="644212" y="1584489"/>
                    </a:cubicBezTo>
                    <a:cubicBezTo>
                      <a:pt x="727045" y="1842690"/>
                      <a:pt x="695703" y="2345660"/>
                      <a:pt x="703911" y="2568041"/>
                    </a:cubicBezTo>
                    <a:cubicBezTo>
                      <a:pt x="476306" y="2644158"/>
                      <a:pt x="415114" y="2726245"/>
                      <a:pt x="376309" y="2524759"/>
                    </a:cubicBezTo>
                    <a:cubicBezTo>
                      <a:pt x="174823" y="1465836"/>
                      <a:pt x="21096" y="1406136"/>
                      <a:pt x="201" y="1167337"/>
                    </a:cubicBezTo>
                    <a:cubicBezTo>
                      <a:pt x="-7261" y="1080773"/>
                      <a:pt x="194971" y="766603"/>
                      <a:pt x="250194" y="711381"/>
                    </a:cubicBezTo>
                    <a:cubicBezTo>
                      <a:pt x="305416" y="656159"/>
                      <a:pt x="338997" y="585265"/>
                      <a:pt x="347952" y="506164"/>
                    </a:cubicBezTo>
                    <a:cubicBezTo>
                      <a:pt x="350191" y="487507"/>
                      <a:pt x="354668" y="467359"/>
                      <a:pt x="362877" y="450941"/>
                    </a:cubicBezTo>
                    <a:cubicBezTo>
                      <a:pt x="399443" y="382286"/>
                      <a:pt x="441233" y="314378"/>
                      <a:pt x="480037" y="245724"/>
                    </a:cubicBezTo>
                    <a:cubicBezTo>
                      <a:pt x="485261" y="233037"/>
                      <a:pt x="494216" y="220351"/>
                      <a:pt x="512126" y="219605"/>
                    </a:cubicBezTo>
                    <a:lnTo>
                      <a:pt x="512126" y="219605"/>
                    </a:lnTo>
                    <a:close/>
                  </a:path>
                </a:pathLst>
              </a:custGeom>
              <a:solidFill>
                <a:schemeClr val="accent1"/>
              </a:solidFill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B99E1169-A16C-4F10-8600-74C6BE59D046}"/>
                  </a:ext>
                </a:extLst>
              </p:cNvPr>
              <p:cNvSpPr/>
              <p:nvPr/>
            </p:nvSpPr>
            <p:spPr>
              <a:xfrm>
                <a:off x="6345806" y="24392"/>
                <a:ext cx="1184667" cy="1866589"/>
              </a:xfrm>
              <a:custGeom>
                <a:avLst/>
                <a:gdLst>
                  <a:gd name="connsiteX0" fmla="*/ 1184668 w 1184667"/>
                  <a:gd name="connsiteY0" fmla="*/ 1376306 h 1866589"/>
                  <a:gd name="connsiteX1" fmla="*/ 924974 w 1184667"/>
                  <a:gd name="connsiteY1" fmla="*/ 1830023 h 1866589"/>
                  <a:gd name="connsiteX2" fmla="*/ 901094 w 1184667"/>
                  <a:gd name="connsiteY2" fmla="*/ 1866589 h 1866589"/>
                  <a:gd name="connsiteX3" fmla="*/ 816022 w 1184667"/>
                  <a:gd name="connsiteY3" fmla="*/ 1791965 h 1866589"/>
                  <a:gd name="connsiteX4" fmla="*/ 391408 w 1184667"/>
                  <a:gd name="connsiteY4" fmla="*/ 1264369 h 1866589"/>
                  <a:gd name="connsiteX5" fmla="*/ 152610 w 1184667"/>
                  <a:gd name="connsiteY5" fmla="*/ 897216 h 1866589"/>
                  <a:gd name="connsiteX6" fmla="*/ 124252 w 1184667"/>
                  <a:gd name="connsiteY6" fmla="*/ 824830 h 1866589"/>
                  <a:gd name="connsiteX7" fmla="*/ 33210 w 1184667"/>
                  <a:gd name="connsiteY7" fmla="*/ 643492 h 1866589"/>
                  <a:gd name="connsiteX8" fmla="*/ 36941 w 1184667"/>
                  <a:gd name="connsiteY8" fmla="*/ 392007 h 1866589"/>
                  <a:gd name="connsiteX9" fmla="*/ 213056 w 1184667"/>
                  <a:gd name="connsiteY9" fmla="*/ 40525 h 1866589"/>
                  <a:gd name="connsiteX10" fmla="*/ 279471 w 1184667"/>
                  <a:gd name="connsiteY10" fmla="*/ 3213 h 1866589"/>
                  <a:gd name="connsiteX11" fmla="*/ 342902 w 1184667"/>
                  <a:gd name="connsiteY11" fmla="*/ 62167 h 1866589"/>
                  <a:gd name="connsiteX12" fmla="*/ 329470 w 1184667"/>
                  <a:gd name="connsiteY12" fmla="*/ 410663 h 1866589"/>
                  <a:gd name="connsiteX13" fmla="*/ 476480 w 1184667"/>
                  <a:gd name="connsiteY13" fmla="*/ 154701 h 1866589"/>
                  <a:gd name="connsiteX14" fmla="*/ 510061 w 1184667"/>
                  <a:gd name="connsiteY14" fmla="*/ 121866 h 1866589"/>
                  <a:gd name="connsiteX15" fmla="*/ 569761 w 1184667"/>
                  <a:gd name="connsiteY15" fmla="*/ 154701 h 1866589"/>
                  <a:gd name="connsiteX16" fmla="*/ 567522 w 1184667"/>
                  <a:gd name="connsiteY16" fmla="*/ 198730 h 1866589"/>
                  <a:gd name="connsiteX17" fmla="*/ 462302 w 1184667"/>
                  <a:gd name="connsiteY17" fmla="*/ 629313 h 1866589"/>
                  <a:gd name="connsiteX18" fmla="*/ 501106 w 1184667"/>
                  <a:gd name="connsiteY18" fmla="*/ 740504 h 1866589"/>
                  <a:gd name="connsiteX19" fmla="*/ 820500 w 1184667"/>
                  <a:gd name="connsiteY19" fmla="*/ 1016615 h 1866589"/>
                  <a:gd name="connsiteX20" fmla="*/ 1130192 w 1184667"/>
                  <a:gd name="connsiteY20" fmla="*/ 1318845 h 1866589"/>
                  <a:gd name="connsiteX21" fmla="*/ 1184668 w 1184667"/>
                  <a:gd name="connsiteY21" fmla="*/ 1376306 h 1866589"/>
                  <a:gd name="connsiteX22" fmla="*/ 1184668 w 1184667"/>
                  <a:gd name="connsiteY22" fmla="*/ 1376306 h 1866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84667" h="1866589">
                    <a:moveTo>
                      <a:pt x="1184668" y="1376306"/>
                    </a:moveTo>
                    <a:cubicBezTo>
                      <a:pt x="1098850" y="1527794"/>
                      <a:pt x="1012285" y="1678535"/>
                      <a:pt x="924974" y="1830023"/>
                    </a:cubicBezTo>
                    <a:cubicBezTo>
                      <a:pt x="917512" y="1842709"/>
                      <a:pt x="908557" y="1853903"/>
                      <a:pt x="901094" y="1866589"/>
                    </a:cubicBezTo>
                    <a:cubicBezTo>
                      <a:pt x="863782" y="1853157"/>
                      <a:pt x="839902" y="1820322"/>
                      <a:pt x="816022" y="1791965"/>
                    </a:cubicBezTo>
                    <a:cubicBezTo>
                      <a:pt x="669758" y="1621074"/>
                      <a:pt x="519016" y="1452423"/>
                      <a:pt x="391408" y="1264369"/>
                    </a:cubicBezTo>
                    <a:cubicBezTo>
                      <a:pt x="309321" y="1143477"/>
                      <a:pt x="222757" y="1025570"/>
                      <a:pt x="152610" y="897216"/>
                    </a:cubicBezTo>
                    <a:cubicBezTo>
                      <a:pt x="139923" y="874828"/>
                      <a:pt x="122760" y="853187"/>
                      <a:pt x="124252" y="824830"/>
                    </a:cubicBezTo>
                    <a:cubicBezTo>
                      <a:pt x="94402" y="763638"/>
                      <a:pt x="68284" y="700953"/>
                      <a:pt x="33210" y="643492"/>
                    </a:cubicBezTo>
                    <a:cubicBezTo>
                      <a:pt x="-19027" y="556928"/>
                      <a:pt x="-3356" y="471109"/>
                      <a:pt x="36941" y="392007"/>
                    </a:cubicBezTo>
                    <a:cubicBezTo>
                      <a:pt x="95895" y="275593"/>
                      <a:pt x="161565" y="162163"/>
                      <a:pt x="213056" y="40525"/>
                    </a:cubicBezTo>
                    <a:cubicBezTo>
                      <a:pt x="225742" y="11422"/>
                      <a:pt x="249622" y="-7981"/>
                      <a:pt x="279471" y="3213"/>
                    </a:cubicBezTo>
                    <a:cubicBezTo>
                      <a:pt x="305590" y="12168"/>
                      <a:pt x="339171" y="14407"/>
                      <a:pt x="342902" y="62167"/>
                    </a:cubicBezTo>
                    <a:cubicBezTo>
                      <a:pt x="351857" y="178581"/>
                      <a:pt x="352604" y="293503"/>
                      <a:pt x="329470" y="410663"/>
                    </a:cubicBezTo>
                    <a:cubicBezTo>
                      <a:pt x="348126" y="306935"/>
                      <a:pt x="439168" y="247235"/>
                      <a:pt x="476480" y="154701"/>
                    </a:cubicBezTo>
                    <a:cubicBezTo>
                      <a:pt x="482450" y="139776"/>
                      <a:pt x="491405" y="125597"/>
                      <a:pt x="510061" y="121866"/>
                    </a:cubicBezTo>
                    <a:cubicBezTo>
                      <a:pt x="554090" y="97986"/>
                      <a:pt x="565284" y="104703"/>
                      <a:pt x="569761" y="154701"/>
                    </a:cubicBezTo>
                    <a:cubicBezTo>
                      <a:pt x="571254" y="169626"/>
                      <a:pt x="569761" y="183805"/>
                      <a:pt x="567522" y="198730"/>
                    </a:cubicBezTo>
                    <a:cubicBezTo>
                      <a:pt x="537673" y="343501"/>
                      <a:pt x="501106" y="486780"/>
                      <a:pt x="462302" y="629313"/>
                    </a:cubicBezTo>
                    <a:cubicBezTo>
                      <a:pt x="449616" y="675581"/>
                      <a:pt x="460809" y="709162"/>
                      <a:pt x="501106" y="740504"/>
                    </a:cubicBezTo>
                    <a:cubicBezTo>
                      <a:pt x="618267" y="831546"/>
                      <a:pt x="716025" y="910648"/>
                      <a:pt x="820500" y="1016615"/>
                    </a:cubicBezTo>
                    <a:cubicBezTo>
                      <a:pt x="887662" y="1142731"/>
                      <a:pt x="1029449" y="1227803"/>
                      <a:pt x="1130192" y="1318845"/>
                    </a:cubicBezTo>
                    <a:cubicBezTo>
                      <a:pt x="1150341" y="1335262"/>
                      <a:pt x="1180937" y="1345710"/>
                      <a:pt x="1184668" y="1376306"/>
                    </a:cubicBezTo>
                    <a:lnTo>
                      <a:pt x="1184668" y="1376306"/>
                    </a:lnTo>
                    <a:close/>
                  </a:path>
                </a:pathLst>
              </a:custGeom>
              <a:solidFill>
                <a:srgbClr val="FEC082"/>
              </a:solidFill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ABDC72EA-CC47-47A3-AEDA-6A6AB09CDAE0}"/>
                  </a:ext>
                </a:extLst>
              </p:cNvPr>
              <p:cNvSpPr/>
              <p:nvPr/>
            </p:nvSpPr>
            <p:spPr>
              <a:xfrm>
                <a:off x="6473629" y="754443"/>
                <a:ext cx="2012852" cy="2998368"/>
              </a:xfrm>
              <a:custGeom>
                <a:avLst/>
                <a:gdLst>
                  <a:gd name="connsiteX0" fmla="*/ 1334449 w 2012852"/>
                  <a:gd name="connsiteY0" fmla="*/ 873114 h 2998368"/>
                  <a:gd name="connsiteX1" fmla="*/ 1571009 w 2012852"/>
                  <a:gd name="connsiteY1" fmla="*/ 1056690 h 2998368"/>
                  <a:gd name="connsiteX2" fmla="*/ 1718020 w 2012852"/>
                  <a:gd name="connsiteY2" fmla="*/ 1331309 h 2998368"/>
                  <a:gd name="connsiteX3" fmla="*/ 1716527 w 2012852"/>
                  <a:gd name="connsiteY3" fmla="*/ 1402948 h 2998368"/>
                  <a:gd name="connsiteX4" fmla="*/ 1737422 w 2012852"/>
                  <a:gd name="connsiteY4" fmla="*/ 1721595 h 2998368"/>
                  <a:gd name="connsiteX5" fmla="*/ 1811300 w 2012852"/>
                  <a:gd name="connsiteY5" fmla="*/ 2096957 h 2998368"/>
                  <a:gd name="connsiteX6" fmla="*/ 1879955 w 2012852"/>
                  <a:gd name="connsiteY6" fmla="*/ 2292473 h 2998368"/>
                  <a:gd name="connsiteX7" fmla="*/ 2001593 w 2012852"/>
                  <a:gd name="connsiteY7" fmla="*/ 2828278 h 2998368"/>
                  <a:gd name="connsiteX8" fmla="*/ 1509817 w 2012852"/>
                  <a:gd name="connsiteY8" fmla="*/ 2938722 h 2998368"/>
                  <a:gd name="connsiteX9" fmla="*/ 850136 w 2012852"/>
                  <a:gd name="connsiteY9" fmla="*/ 2940215 h 2998368"/>
                  <a:gd name="connsiteX10" fmla="*/ 785212 w 2012852"/>
                  <a:gd name="connsiteY10" fmla="*/ 2157403 h 2998368"/>
                  <a:gd name="connsiteX11" fmla="*/ 763571 w 2012852"/>
                  <a:gd name="connsiteY11" fmla="*/ 2051436 h 2998368"/>
                  <a:gd name="connsiteX12" fmla="*/ 738945 w 2012852"/>
                  <a:gd name="connsiteY12" fmla="*/ 1792489 h 2998368"/>
                  <a:gd name="connsiteX13" fmla="*/ 797152 w 2012852"/>
                  <a:gd name="connsiteY13" fmla="*/ 1341010 h 2998368"/>
                  <a:gd name="connsiteX14" fmla="*/ 803868 w 2012852"/>
                  <a:gd name="connsiteY14" fmla="*/ 1324592 h 2998368"/>
                  <a:gd name="connsiteX15" fmla="*/ 782973 w 2012852"/>
                  <a:gd name="connsiteY15" fmla="*/ 1196984 h 2998368"/>
                  <a:gd name="connsiteX16" fmla="*/ 761332 w 2012852"/>
                  <a:gd name="connsiteY16" fmla="*/ 1144747 h 2998368"/>
                  <a:gd name="connsiteX17" fmla="*/ 4639 w 2012852"/>
                  <a:gd name="connsiteY17" fmla="*/ 130599 h 2998368"/>
                  <a:gd name="connsiteX18" fmla="*/ 285974 w 2012852"/>
                  <a:gd name="connsiteY18" fmla="*/ 6 h 2998368"/>
                  <a:gd name="connsiteX19" fmla="*/ 960580 w 2012852"/>
                  <a:gd name="connsiteY19" fmla="*/ 651479 h 2998368"/>
                  <a:gd name="connsiteX20" fmla="*/ 1334449 w 2012852"/>
                  <a:gd name="connsiteY20" fmla="*/ 873114 h 2998368"/>
                  <a:gd name="connsiteX21" fmla="*/ 1334449 w 2012852"/>
                  <a:gd name="connsiteY21" fmla="*/ 873114 h 2998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12852" h="2998368">
                    <a:moveTo>
                      <a:pt x="1334449" y="873114"/>
                    </a:moveTo>
                    <a:cubicBezTo>
                      <a:pt x="1422506" y="923858"/>
                      <a:pt x="1499370" y="984304"/>
                      <a:pt x="1571009" y="1056690"/>
                    </a:cubicBezTo>
                    <a:cubicBezTo>
                      <a:pt x="1647126" y="1135792"/>
                      <a:pt x="1700110" y="1223849"/>
                      <a:pt x="1718020" y="1331309"/>
                    </a:cubicBezTo>
                    <a:cubicBezTo>
                      <a:pt x="1721751" y="1355188"/>
                      <a:pt x="1723244" y="1379815"/>
                      <a:pt x="1716527" y="1402948"/>
                    </a:cubicBezTo>
                    <a:cubicBezTo>
                      <a:pt x="1685185" y="1511154"/>
                      <a:pt x="1695632" y="1618613"/>
                      <a:pt x="1737422" y="1721595"/>
                    </a:cubicBezTo>
                    <a:cubicBezTo>
                      <a:pt x="1785182" y="1842487"/>
                      <a:pt x="1808316" y="1967856"/>
                      <a:pt x="1811300" y="2096957"/>
                    </a:cubicBezTo>
                    <a:cubicBezTo>
                      <a:pt x="1812793" y="2169343"/>
                      <a:pt x="1857568" y="2226804"/>
                      <a:pt x="1879955" y="2292473"/>
                    </a:cubicBezTo>
                    <a:cubicBezTo>
                      <a:pt x="1917268" y="2402172"/>
                      <a:pt x="2052338" y="2718580"/>
                      <a:pt x="2001593" y="2828278"/>
                    </a:cubicBezTo>
                    <a:cubicBezTo>
                      <a:pt x="1890403" y="2837233"/>
                      <a:pt x="1618769" y="2916335"/>
                      <a:pt x="1509817" y="2938722"/>
                    </a:cubicBezTo>
                    <a:cubicBezTo>
                      <a:pt x="1297883" y="2983497"/>
                      <a:pt x="959087" y="3046182"/>
                      <a:pt x="850136" y="2940215"/>
                    </a:cubicBezTo>
                    <a:cubicBezTo>
                      <a:pt x="814316" y="2905141"/>
                      <a:pt x="792675" y="2278295"/>
                      <a:pt x="785212" y="2157403"/>
                    </a:cubicBezTo>
                    <a:cubicBezTo>
                      <a:pt x="782973" y="2120090"/>
                      <a:pt x="778496" y="2085763"/>
                      <a:pt x="763571" y="2051436"/>
                    </a:cubicBezTo>
                    <a:cubicBezTo>
                      <a:pt x="733721" y="1986512"/>
                      <a:pt x="722528" y="1864128"/>
                      <a:pt x="738945" y="1792489"/>
                    </a:cubicBezTo>
                    <a:cubicBezTo>
                      <a:pt x="774765" y="1626822"/>
                      <a:pt x="736706" y="1499214"/>
                      <a:pt x="797152" y="1341010"/>
                    </a:cubicBezTo>
                    <a:cubicBezTo>
                      <a:pt x="799391" y="1335786"/>
                      <a:pt x="800883" y="1329816"/>
                      <a:pt x="803868" y="1324592"/>
                    </a:cubicBezTo>
                    <a:cubicBezTo>
                      <a:pt x="835211" y="1276086"/>
                      <a:pt x="844166" y="1232804"/>
                      <a:pt x="782973" y="1196984"/>
                    </a:cubicBezTo>
                    <a:cubicBezTo>
                      <a:pt x="766556" y="1188029"/>
                      <a:pt x="777750" y="1158179"/>
                      <a:pt x="761332" y="1144747"/>
                    </a:cubicBezTo>
                    <a:cubicBezTo>
                      <a:pt x="619546" y="1029825"/>
                      <a:pt x="-62523" y="249252"/>
                      <a:pt x="4639" y="130599"/>
                    </a:cubicBezTo>
                    <a:cubicBezTo>
                      <a:pt x="34489" y="78362"/>
                      <a:pt x="244930" y="44781"/>
                      <a:pt x="285974" y="6"/>
                    </a:cubicBezTo>
                    <a:cubicBezTo>
                      <a:pt x="293436" y="-2233"/>
                      <a:pt x="954610" y="647747"/>
                      <a:pt x="960580" y="651479"/>
                    </a:cubicBezTo>
                    <a:cubicBezTo>
                      <a:pt x="1180723" y="788041"/>
                      <a:pt x="1271765" y="770878"/>
                      <a:pt x="1334449" y="873114"/>
                    </a:cubicBezTo>
                    <a:lnTo>
                      <a:pt x="1334449" y="873114"/>
                    </a:lnTo>
                    <a:close/>
                  </a:path>
                </a:pathLst>
              </a:custGeom>
              <a:solidFill>
                <a:schemeClr val="accent1"/>
              </a:solidFill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81A86781-5047-4DA1-9E62-6A72C9F5A162}"/>
                  </a:ext>
                </a:extLst>
              </p:cNvPr>
              <p:cNvSpPr/>
              <p:nvPr/>
            </p:nvSpPr>
            <p:spPr>
              <a:xfrm>
                <a:off x="6774532" y="707540"/>
                <a:ext cx="512527" cy="532576"/>
              </a:xfrm>
              <a:custGeom>
                <a:avLst/>
                <a:gdLst>
                  <a:gd name="connsiteX0" fmla="*/ 0 w 512527"/>
                  <a:gd name="connsiteY0" fmla="*/ 123310 h 532576"/>
                  <a:gd name="connsiteX1" fmla="*/ 132957 w 512527"/>
                  <a:gd name="connsiteY1" fmla="*/ 0 h 532576"/>
                  <a:gd name="connsiteX2" fmla="*/ 512528 w 512527"/>
                  <a:gd name="connsiteY2" fmla="*/ 409266 h 532576"/>
                  <a:gd name="connsiteX3" fmla="*/ 379571 w 512527"/>
                  <a:gd name="connsiteY3" fmla="*/ 532576 h 532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2527" h="532576">
                    <a:moveTo>
                      <a:pt x="0" y="123310"/>
                    </a:moveTo>
                    <a:lnTo>
                      <a:pt x="132957" y="0"/>
                    </a:lnTo>
                    <a:lnTo>
                      <a:pt x="512528" y="409266"/>
                    </a:lnTo>
                    <a:lnTo>
                      <a:pt x="379571" y="532576"/>
                    </a:lnTo>
                    <a:close/>
                  </a:path>
                </a:pathLst>
              </a:custGeom>
              <a:solidFill>
                <a:schemeClr val="accent1"/>
              </a:solidFill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985742E8-169D-47E8-B986-5E57F28679FD}"/>
                  </a:ext>
                </a:extLst>
              </p:cNvPr>
              <p:cNvSpPr/>
              <p:nvPr/>
            </p:nvSpPr>
            <p:spPr>
              <a:xfrm>
                <a:off x="7115561" y="1002405"/>
                <a:ext cx="741064" cy="622912"/>
              </a:xfrm>
              <a:custGeom>
                <a:avLst/>
                <a:gdLst>
                  <a:gd name="connsiteX0" fmla="*/ 366407 w 741064"/>
                  <a:gd name="connsiteY0" fmla="*/ 443067 h 622912"/>
                  <a:gd name="connsiteX1" fmla="*/ 105221 w 741064"/>
                  <a:gd name="connsiteY1" fmla="*/ 230387 h 622912"/>
                  <a:gd name="connsiteX2" fmla="*/ 0 w 741064"/>
                  <a:gd name="connsiteY2" fmla="*/ 97556 h 622912"/>
                  <a:gd name="connsiteX3" fmla="*/ 138056 w 741064"/>
                  <a:gd name="connsiteY3" fmla="*/ 41587 h 622912"/>
                  <a:gd name="connsiteX4" fmla="*/ 324617 w 741064"/>
                  <a:gd name="connsiteY4" fmla="*/ 5767 h 622912"/>
                  <a:gd name="connsiteX5" fmla="*/ 647742 w 741064"/>
                  <a:gd name="connsiteY5" fmla="*/ 201284 h 622912"/>
                  <a:gd name="connsiteX6" fmla="*/ 669383 w 741064"/>
                  <a:gd name="connsiteY6" fmla="*/ 298296 h 622912"/>
                  <a:gd name="connsiteX7" fmla="*/ 703710 w 741064"/>
                  <a:gd name="connsiteY7" fmla="*/ 341578 h 622912"/>
                  <a:gd name="connsiteX8" fmla="*/ 739530 w 741064"/>
                  <a:gd name="connsiteY8" fmla="*/ 352772 h 622912"/>
                  <a:gd name="connsiteX9" fmla="*/ 725351 w 741064"/>
                  <a:gd name="connsiteY9" fmla="*/ 387845 h 622912"/>
                  <a:gd name="connsiteX10" fmla="*/ 701471 w 741064"/>
                  <a:gd name="connsiteY10" fmla="*/ 479633 h 622912"/>
                  <a:gd name="connsiteX11" fmla="*/ 687293 w 741064"/>
                  <a:gd name="connsiteY11" fmla="*/ 622913 h 622912"/>
                  <a:gd name="connsiteX12" fmla="*/ 366407 w 741064"/>
                  <a:gd name="connsiteY12" fmla="*/ 443067 h 622912"/>
                  <a:gd name="connsiteX13" fmla="*/ 366407 w 741064"/>
                  <a:gd name="connsiteY13" fmla="*/ 443067 h 62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1064" h="622912">
                    <a:moveTo>
                      <a:pt x="366407" y="443067"/>
                    </a:moveTo>
                    <a:cubicBezTo>
                      <a:pt x="279096" y="372174"/>
                      <a:pt x="194024" y="299788"/>
                      <a:pt x="105221" y="230387"/>
                    </a:cubicBezTo>
                    <a:cubicBezTo>
                      <a:pt x="59700" y="195314"/>
                      <a:pt x="14179" y="150539"/>
                      <a:pt x="0" y="97556"/>
                    </a:cubicBezTo>
                    <a:cubicBezTo>
                      <a:pt x="26865" y="108749"/>
                      <a:pt x="121638" y="58004"/>
                      <a:pt x="138056" y="41587"/>
                    </a:cubicBezTo>
                    <a:cubicBezTo>
                      <a:pt x="192532" y="-14381"/>
                      <a:pt x="261186" y="544"/>
                      <a:pt x="324617" y="5767"/>
                    </a:cubicBezTo>
                    <a:cubicBezTo>
                      <a:pt x="466404" y="14722"/>
                      <a:pt x="567893" y="93078"/>
                      <a:pt x="647742" y="201284"/>
                    </a:cubicBezTo>
                    <a:cubicBezTo>
                      <a:pt x="669383" y="229641"/>
                      <a:pt x="687293" y="259491"/>
                      <a:pt x="669383" y="298296"/>
                    </a:cubicBezTo>
                    <a:cubicBezTo>
                      <a:pt x="656697" y="326653"/>
                      <a:pt x="670875" y="343070"/>
                      <a:pt x="703710" y="341578"/>
                    </a:cubicBezTo>
                    <a:cubicBezTo>
                      <a:pt x="716396" y="340085"/>
                      <a:pt x="732814" y="335608"/>
                      <a:pt x="739530" y="352772"/>
                    </a:cubicBezTo>
                    <a:cubicBezTo>
                      <a:pt x="744754" y="366204"/>
                      <a:pt x="735799" y="380383"/>
                      <a:pt x="725351" y="387845"/>
                    </a:cubicBezTo>
                    <a:cubicBezTo>
                      <a:pt x="689531" y="411725"/>
                      <a:pt x="694009" y="460977"/>
                      <a:pt x="701471" y="479633"/>
                    </a:cubicBezTo>
                    <a:cubicBezTo>
                      <a:pt x="723113" y="534109"/>
                      <a:pt x="705203" y="576645"/>
                      <a:pt x="687293" y="622913"/>
                    </a:cubicBezTo>
                    <a:cubicBezTo>
                      <a:pt x="604459" y="536348"/>
                      <a:pt x="464165" y="510229"/>
                      <a:pt x="366407" y="443067"/>
                    </a:cubicBezTo>
                    <a:lnTo>
                      <a:pt x="366407" y="443067"/>
                    </a:lnTo>
                    <a:close/>
                  </a:path>
                </a:pathLst>
              </a:custGeom>
              <a:solidFill>
                <a:srgbClr val="774200"/>
              </a:solidFill>
              <a:ln w="7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68A955A-8D11-4E91-9470-6BF5D226F865}"/>
                </a:ext>
              </a:extLst>
            </p:cNvPr>
            <p:cNvSpPr/>
            <p:nvPr/>
          </p:nvSpPr>
          <p:spPr>
            <a:xfrm>
              <a:off x="10692414" y="2835695"/>
              <a:ext cx="419858" cy="36827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05AD3FE-B718-42F1-8814-9DDED2EF716A}"/>
                </a:ext>
              </a:extLst>
            </p:cNvPr>
            <p:cNvSpPr/>
            <p:nvPr/>
          </p:nvSpPr>
          <p:spPr>
            <a:xfrm rot="1767393">
              <a:off x="7930218" y="2961985"/>
              <a:ext cx="419858" cy="36827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8E2A440-8E35-4F26-B791-227C4E168E53}"/>
              </a:ext>
            </a:extLst>
          </p:cNvPr>
          <p:cNvGrpSpPr/>
          <p:nvPr/>
        </p:nvGrpSpPr>
        <p:grpSpPr>
          <a:xfrm rot="21235816">
            <a:off x="7497610" y="2395673"/>
            <a:ext cx="1568710" cy="2670823"/>
            <a:chOff x="10265" y="1198093"/>
            <a:chExt cx="1869197" cy="3182421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4E6E49D9-75FD-4834-A960-BC51954609DA}"/>
                </a:ext>
              </a:extLst>
            </p:cNvPr>
            <p:cNvGrpSpPr/>
            <p:nvPr/>
          </p:nvGrpSpPr>
          <p:grpSpPr>
            <a:xfrm>
              <a:off x="10265" y="1198093"/>
              <a:ext cx="1095524" cy="2271347"/>
              <a:chOff x="10265" y="1198093"/>
              <a:chExt cx="1095524" cy="2271347"/>
            </a:xfrm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724F560F-1FB1-4D2A-A073-3FB501BFEEE4}"/>
                  </a:ext>
                </a:extLst>
              </p:cNvPr>
              <p:cNvSpPr/>
              <p:nvPr/>
            </p:nvSpPr>
            <p:spPr>
              <a:xfrm rot="19937746">
                <a:off x="194866" y="1683786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2147B91-19CC-450A-9908-E0DCA3F9FCBE}"/>
                  </a:ext>
                </a:extLst>
              </p:cNvPr>
              <p:cNvSpPr/>
              <p:nvPr/>
            </p:nvSpPr>
            <p:spPr>
              <a:xfrm rot="19937746">
                <a:off x="364893" y="2007582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366EC8CE-AAC4-4560-A02D-C3FCBB711DE5}"/>
                  </a:ext>
                </a:extLst>
              </p:cNvPr>
              <p:cNvSpPr/>
              <p:nvPr/>
            </p:nvSpPr>
            <p:spPr>
              <a:xfrm rot="19937746">
                <a:off x="704946" y="2655172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A4CC66D-516A-4C89-8FE0-9A4871632A76}"/>
                  </a:ext>
                </a:extLst>
              </p:cNvPr>
              <p:cNvSpPr/>
              <p:nvPr/>
            </p:nvSpPr>
            <p:spPr>
              <a:xfrm rot="19937746">
                <a:off x="874973" y="2978968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8FB22F05-427F-4608-AA41-D9BFA9FEDC59}"/>
                  </a:ext>
                </a:extLst>
              </p:cNvPr>
              <p:cNvSpPr/>
              <p:nvPr/>
            </p:nvSpPr>
            <p:spPr>
              <a:xfrm rot="19937746">
                <a:off x="534920" y="2331377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8C003620-E0B7-4D50-B11A-C619B4A52E01}"/>
                  </a:ext>
                </a:extLst>
              </p:cNvPr>
              <p:cNvSpPr/>
              <p:nvPr/>
            </p:nvSpPr>
            <p:spPr>
              <a:xfrm rot="19937746">
                <a:off x="690373" y="2493275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E1EF6FAD-41A2-4DDE-9018-490EB60A8509}"/>
                  </a:ext>
                </a:extLst>
              </p:cNvPr>
              <p:cNvSpPr/>
              <p:nvPr/>
            </p:nvSpPr>
            <p:spPr>
              <a:xfrm rot="19937746">
                <a:off x="860400" y="2817070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722C977E-1509-412A-89B1-2E0AC03B6731}"/>
                  </a:ext>
                </a:extLst>
              </p:cNvPr>
              <p:cNvSpPr/>
              <p:nvPr/>
            </p:nvSpPr>
            <p:spPr>
              <a:xfrm rot="19937746">
                <a:off x="1030429" y="3140869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17BB151E-7F07-402F-AD3A-EF6D06869FAF}"/>
                  </a:ext>
                </a:extLst>
              </p:cNvPr>
              <p:cNvSpPr/>
              <p:nvPr/>
            </p:nvSpPr>
            <p:spPr>
              <a:xfrm rot="19937746">
                <a:off x="24839" y="1359991"/>
                <a:ext cx="216240" cy="328571"/>
              </a:xfrm>
              <a:custGeom>
                <a:avLst/>
                <a:gdLst>
                  <a:gd name="connsiteX0" fmla="*/ 319003 w 649454"/>
                  <a:gd name="connsiteY0" fmla="*/ 200767 h 986828"/>
                  <a:gd name="connsiteX1" fmla="*/ 187727 w 649454"/>
                  <a:gd name="connsiteY1" fmla="*/ 332043 h 986828"/>
                  <a:gd name="connsiteX2" fmla="*/ 187727 w 649454"/>
                  <a:gd name="connsiteY2" fmla="*/ 654785 h 986828"/>
                  <a:gd name="connsiteX3" fmla="*/ 319003 w 649454"/>
                  <a:gd name="connsiteY3" fmla="*/ 786061 h 986828"/>
                  <a:gd name="connsiteX4" fmla="*/ 450279 w 649454"/>
                  <a:gd name="connsiteY4" fmla="*/ 654785 h 986828"/>
                  <a:gd name="connsiteX5" fmla="*/ 450279 w 649454"/>
                  <a:gd name="connsiteY5" fmla="*/ 332043 h 986828"/>
                  <a:gd name="connsiteX6" fmla="*/ 319003 w 649454"/>
                  <a:gd name="connsiteY6" fmla="*/ 200767 h 986828"/>
                  <a:gd name="connsiteX7" fmla="*/ 324727 w 649454"/>
                  <a:gd name="connsiteY7" fmla="*/ 0 h 986828"/>
                  <a:gd name="connsiteX8" fmla="*/ 649454 w 649454"/>
                  <a:gd name="connsiteY8" fmla="*/ 324727 h 986828"/>
                  <a:gd name="connsiteX9" fmla="*/ 649454 w 649454"/>
                  <a:gd name="connsiteY9" fmla="*/ 662101 h 986828"/>
                  <a:gd name="connsiteX10" fmla="*/ 324727 w 649454"/>
                  <a:gd name="connsiteY10" fmla="*/ 986828 h 986828"/>
                  <a:gd name="connsiteX11" fmla="*/ 0 w 649454"/>
                  <a:gd name="connsiteY11" fmla="*/ 662101 h 986828"/>
                  <a:gd name="connsiteX12" fmla="*/ 0 w 649454"/>
                  <a:gd name="connsiteY12" fmla="*/ 324727 h 986828"/>
                  <a:gd name="connsiteX13" fmla="*/ 324727 w 649454"/>
                  <a:gd name="connsiteY13" fmla="*/ 0 h 98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9454" h="986828">
                    <a:moveTo>
                      <a:pt x="319003" y="200767"/>
                    </a:moveTo>
                    <a:cubicBezTo>
                      <a:pt x="246501" y="200767"/>
                      <a:pt x="187727" y="259541"/>
                      <a:pt x="187727" y="332043"/>
                    </a:cubicBezTo>
                    <a:lnTo>
                      <a:pt x="187727" y="654785"/>
                    </a:lnTo>
                    <a:cubicBezTo>
                      <a:pt x="187727" y="727287"/>
                      <a:pt x="246501" y="786061"/>
                      <a:pt x="319003" y="786061"/>
                    </a:cubicBezTo>
                    <a:cubicBezTo>
                      <a:pt x="391505" y="786061"/>
                      <a:pt x="450279" y="727287"/>
                      <a:pt x="450279" y="654785"/>
                    </a:cubicBezTo>
                    <a:lnTo>
                      <a:pt x="450279" y="332043"/>
                    </a:lnTo>
                    <a:cubicBezTo>
                      <a:pt x="450279" y="259541"/>
                      <a:pt x="391505" y="200767"/>
                      <a:pt x="319003" y="200767"/>
                    </a:cubicBezTo>
                    <a:close/>
                    <a:moveTo>
                      <a:pt x="324727" y="0"/>
                    </a:moveTo>
                    <a:cubicBezTo>
                      <a:pt x="504069" y="0"/>
                      <a:pt x="649454" y="145385"/>
                      <a:pt x="649454" y="324727"/>
                    </a:cubicBezTo>
                    <a:lnTo>
                      <a:pt x="649454" y="662101"/>
                    </a:lnTo>
                    <a:cubicBezTo>
                      <a:pt x="649454" y="841443"/>
                      <a:pt x="504069" y="986828"/>
                      <a:pt x="324727" y="986828"/>
                    </a:cubicBezTo>
                    <a:cubicBezTo>
                      <a:pt x="145385" y="986828"/>
                      <a:pt x="0" y="841443"/>
                      <a:pt x="0" y="662101"/>
                    </a:cubicBezTo>
                    <a:lnTo>
                      <a:pt x="0" y="324727"/>
                    </a:lnTo>
                    <a:cubicBezTo>
                      <a:pt x="0" y="145385"/>
                      <a:pt x="145385" y="0"/>
                      <a:pt x="3247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DDD4D1E0-E1BB-42B6-A006-ACBC62D67D9B}"/>
                  </a:ext>
                </a:extLst>
              </p:cNvPr>
              <p:cNvSpPr/>
              <p:nvPr/>
            </p:nvSpPr>
            <p:spPr>
              <a:xfrm rot="19937746">
                <a:off x="10265" y="1198093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838CA5D2-61A4-4B16-B28C-ABD8DF776515}"/>
                  </a:ext>
                </a:extLst>
              </p:cNvPr>
              <p:cNvSpPr/>
              <p:nvPr/>
            </p:nvSpPr>
            <p:spPr>
              <a:xfrm rot="19937746">
                <a:off x="180292" y="1521888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5A554E2C-790B-4D1F-BC06-24C49C78BCB6}"/>
                  </a:ext>
                </a:extLst>
              </p:cNvPr>
              <p:cNvSpPr/>
              <p:nvPr/>
            </p:nvSpPr>
            <p:spPr>
              <a:xfrm rot="19937746">
                <a:off x="350319" y="1845684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8AD13B0D-D0B4-4983-BDAF-CDAD8E90C328}"/>
                  </a:ext>
                </a:extLst>
              </p:cNvPr>
              <p:cNvSpPr/>
              <p:nvPr/>
            </p:nvSpPr>
            <p:spPr>
              <a:xfrm rot="19937746">
                <a:off x="520346" y="2169479"/>
                <a:ext cx="75360" cy="32857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83000">
                    <a:schemeClr val="accent4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B9F775DA-4E29-4A10-857C-4BC3514A38E7}"/>
                </a:ext>
              </a:extLst>
            </p:cNvPr>
            <p:cNvSpPr/>
            <p:nvPr/>
          </p:nvSpPr>
          <p:spPr>
            <a:xfrm>
              <a:off x="810990" y="3312042"/>
              <a:ext cx="1068472" cy="1068472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83000">
                  <a:schemeClr val="accent4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1B1A58A-02FA-4490-973A-7C28619545BF}"/>
              </a:ext>
            </a:extLst>
          </p:cNvPr>
          <p:cNvGrpSpPr/>
          <p:nvPr/>
        </p:nvGrpSpPr>
        <p:grpSpPr>
          <a:xfrm>
            <a:off x="7985528" y="927365"/>
            <a:ext cx="2846816" cy="2879586"/>
            <a:chOff x="4293289" y="2554447"/>
            <a:chExt cx="4136330" cy="4183944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527BDD18-CBAF-4FCE-94D1-A0413B34A7EA}"/>
                </a:ext>
              </a:extLst>
            </p:cNvPr>
            <p:cNvGrpSpPr/>
            <p:nvPr/>
          </p:nvGrpSpPr>
          <p:grpSpPr>
            <a:xfrm>
              <a:off x="4293289" y="2554447"/>
              <a:ext cx="4136330" cy="4183944"/>
              <a:chOff x="7838754" y="1216660"/>
              <a:chExt cx="4264394" cy="4313485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FF874741-ACCC-4774-8D49-BEBCF070F6D6}"/>
                  </a:ext>
                </a:extLst>
              </p:cNvPr>
              <p:cNvGrpSpPr/>
              <p:nvPr/>
            </p:nvGrpSpPr>
            <p:grpSpPr>
              <a:xfrm>
                <a:off x="7838754" y="1216660"/>
                <a:ext cx="4264394" cy="4313485"/>
                <a:chOff x="369152" y="1617134"/>
                <a:chExt cx="3546035" cy="3586857"/>
              </a:xfrm>
              <a:solidFill>
                <a:schemeClr val="accent5"/>
              </a:solidFill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750BEE2E-5AE2-4AB0-8799-918D7BFBAE96}"/>
                    </a:ext>
                  </a:extLst>
                </p:cNvPr>
                <p:cNvGrpSpPr/>
                <p:nvPr/>
              </p:nvGrpSpPr>
              <p:grpSpPr>
                <a:xfrm>
                  <a:off x="926950" y="1617134"/>
                  <a:ext cx="2049224" cy="852218"/>
                  <a:chOff x="926950" y="1617134"/>
                  <a:chExt cx="2049224" cy="852218"/>
                </a:xfrm>
                <a:grpFill/>
              </p:grpSpPr>
              <p:sp>
                <p:nvSpPr>
                  <p:cNvPr id="190" name="Rectangle 14">
                    <a:extLst>
                      <a:ext uri="{FF2B5EF4-FFF2-40B4-BE49-F238E27FC236}">
                        <a16:creationId xmlns:a16="http://schemas.microsoft.com/office/drawing/2014/main" id="{5649263A-7DF5-4930-8112-E24C39F8DAF5}"/>
                      </a:ext>
                    </a:extLst>
                  </p:cNvPr>
                  <p:cNvSpPr/>
                  <p:nvPr/>
                </p:nvSpPr>
                <p:spPr>
                  <a:xfrm rot="19949266">
                    <a:off x="1199615" y="1717912"/>
                    <a:ext cx="531261" cy="531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2192" h="3931865">
                        <a:moveTo>
                          <a:pt x="2826148" y="3448804"/>
                        </a:moveTo>
                        <a:lnTo>
                          <a:pt x="2826148" y="3556804"/>
                        </a:lnTo>
                        <a:lnTo>
                          <a:pt x="3042148" y="3556804"/>
                        </a:lnTo>
                        <a:lnTo>
                          <a:pt x="3042148" y="3448804"/>
                        </a:lnTo>
                        <a:close/>
                        <a:moveTo>
                          <a:pt x="890988" y="3448804"/>
                        </a:moveTo>
                        <a:lnTo>
                          <a:pt x="890988" y="3556804"/>
                        </a:lnTo>
                        <a:lnTo>
                          <a:pt x="1106988" y="3556804"/>
                        </a:lnTo>
                        <a:lnTo>
                          <a:pt x="1106988" y="3448804"/>
                        </a:lnTo>
                        <a:close/>
                        <a:moveTo>
                          <a:pt x="3528192" y="3439467"/>
                        </a:moveTo>
                        <a:lnTo>
                          <a:pt x="3528192" y="3547467"/>
                        </a:lnTo>
                        <a:lnTo>
                          <a:pt x="3744192" y="3547467"/>
                        </a:lnTo>
                        <a:lnTo>
                          <a:pt x="3744192" y="3439467"/>
                        </a:lnTo>
                        <a:close/>
                        <a:moveTo>
                          <a:pt x="198000" y="3439467"/>
                        </a:moveTo>
                        <a:lnTo>
                          <a:pt x="198000" y="3547467"/>
                        </a:lnTo>
                        <a:lnTo>
                          <a:pt x="414000" y="3547467"/>
                        </a:lnTo>
                        <a:lnTo>
                          <a:pt x="414000" y="3439467"/>
                        </a:lnTo>
                        <a:close/>
                        <a:moveTo>
                          <a:pt x="2826148" y="3206154"/>
                        </a:moveTo>
                        <a:lnTo>
                          <a:pt x="2826148" y="3314154"/>
                        </a:lnTo>
                        <a:lnTo>
                          <a:pt x="3042148" y="3314154"/>
                        </a:lnTo>
                        <a:lnTo>
                          <a:pt x="3042148" y="3206154"/>
                        </a:lnTo>
                        <a:close/>
                        <a:moveTo>
                          <a:pt x="890988" y="3206154"/>
                        </a:moveTo>
                        <a:lnTo>
                          <a:pt x="890988" y="3314154"/>
                        </a:lnTo>
                        <a:lnTo>
                          <a:pt x="1106988" y="3314154"/>
                        </a:lnTo>
                        <a:lnTo>
                          <a:pt x="1106988" y="3206154"/>
                        </a:lnTo>
                        <a:close/>
                        <a:moveTo>
                          <a:pt x="3528192" y="3196817"/>
                        </a:moveTo>
                        <a:lnTo>
                          <a:pt x="3528192" y="3304817"/>
                        </a:lnTo>
                        <a:lnTo>
                          <a:pt x="3744192" y="3304817"/>
                        </a:lnTo>
                        <a:lnTo>
                          <a:pt x="3744192" y="3196817"/>
                        </a:lnTo>
                        <a:close/>
                        <a:moveTo>
                          <a:pt x="198000" y="3196817"/>
                        </a:moveTo>
                        <a:lnTo>
                          <a:pt x="198000" y="3304817"/>
                        </a:lnTo>
                        <a:lnTo>
                          <a:pt x="414000" y="3304817"/>
                        </a:lnTo>
                        <a:lnTo>
                          <a:pt x="414000" y="3196817"/>
                        </a:lnTo>
                        <a:close/>
                        <a:moveTo>
                          <a:pt x="2070064" y="3046635"/>
                        </a:moveTo>
                        <a:lnTo>
                          <a:pt x="2070064" y="3154635"/>
                        </a:lnTo>
                        <a:lnTo>
                          <a:pt x="2286064" y="3154635"/>
                        </a:lnTo>
                        <a:lnTo>
                          <a:pt x="2286064" y="3046635"/>
                        </a:lnTo>
                        <a:close/>
                        <a:moveTo>
                          <a:pt x="1638016" y="3037298"/>
                        </a:moveTo>
                        <a:lnTo>
                          <a:pt x="1638016" y="3145298"/>
                        </a:lnTo>
                        <a:lnTo>
                          <a:pt x="1854016" y="3145298"/>
                        </a:lnTo>
                        <a:lnTo>
                          <a:pt x="1854016" y="3037298"/>
                        </a:lnTo>
                        <a:close/>
                        <a:moveTo>
                          <a:pt x="2826148" y="2963504"/>
                        </a:moveTo>
                        <a:lnTo>
                          <a:pt x="2826148" y="3071504"/>
                        </a:lnTo>
                        <a:lnTo>
                          <a:pt x="3042148" y="3071504"/>
                        </a:lnTo>
                        <a:lnTo>
                          <a:pt x="3042148" y="2963504"/>
                        </a:lnTo>
                        <a:close/>
                        <a:moveTo>
                          <a:pt x="890988" y="2963504"/>
                        </a:moveTo>
                        <a:lnTo>
                          <a:pt x="890988" y="3071504"/>
                        </a:lnTo>
                        <a:lnTo>
                          <a:pt x="1106988" y="3071504"/>
                        </a:lnTo>
                        <a:lnTo>
                          <a:pt x="1106988" y="2963504"/>
                        </a:lnTo>
                        <a:close/>
                        <a:moveTo>
                          <a:pt x="3528192" y="2954167"/>
                        </a:moveTo>
                        <a:lnTo>
                          <a:pt x="3528192" y="3062167"/>
                        </a:lnTo>
                        <a:lnTo>
                          <a:pt x="3744192" y="3062167"/>
                        </a:lnTo>
                        <a:lnTo>
                          <a:pt x="3744192" y="2954167"/>
                        </a:lnTo>
                        <a:close/>
                        <a:moveTo>
                          <a:pt x="198000" y="2954167"/>
                        </a:moveTo>
                        <a:lnTo>
                          <a:pt x="198000" y="3062167"/>
                        </a:lnTo>
                        <a:lnTo>
                          <a:pt x="414000" y="3062167"/>
                        </a:lnTo>
                        <a:lnTo>
                          <a:pt x="414000" y="2954167"/>
                        </a:lnTo>
                        <a:close/>
                        <a:moveTo>
                          <a:pt x="2070064" y="2803981"/>
                        </a:moveTo>
                        <a:lnTo>
                          <a:pt x="2070064" y="2911981"/>
                        </a:lnTo>
                        <a:lnTo>
                          <a:pt x="2286064" y="2911981"/>
                        </a:lnTo>
                        <a:lnTo>
                          <a:pt x="2286064" y="2803981"/>
                        </a:lnTo>
                        <a:close/>
                        <a:moveTo>
                          <a:pt x="1638016" y="2794644"/>
                        </a:moveTo>
                        <a:lnTo>
                          <a:pt x="1638016" y="2902644"/>
                        </a:lnTo>
                        <a:lnTo>
                          <a:pt x="1854016" y="2902644"/>
                        </a:lnTo>
                        <a:lnTo>
                          <a:pt x="1854016" y="2794644"/>
                        </a:lnTo>
                        <a:close/>
                        <a:moveTo>
                          <a:pt x="2826148" y="2720854"/>
                        </a:moveTo>
                        <a:lnTo>
                          <a:pt x="2826148" y="2828854"/>
                        </a:lnTo>
                        <a:lnTo>
                          <a:pt x="3042148" y="2828854"/>
                        </a:lnTo>
                        <a:lnTo>
                          <a:pt x="3042148" y="2720854"/>
                        </a:lnTo>
                        <a:close/>
                        <a:moveTo>
                          <a:pt x="890988" y="2720854"/>
                        </a:moveTo>
                        <a:lnTo>
                          <a:pt x="890988" y="2828854"/>
                        </a:lnTo>
                        <a:lnTo>
                          <a:pt x="1106988" y="2828854"/>
                        </a:lnTo>
                        <a:lnTo>
                          <a:pt x="1106988" y="2720854"/>
                        </a:lnTo>
                        <a:close/>
                        <a:moveTo>
                          <a:pt x="3528192" y="2711517"/>
                        </a:moveTo>
                        <a:lnTo>
                          <a:pt x="3528192" y="2819517"/>
                        </a:lnTo>
                        <a:lnTo>
                          <a:pt x="3744192" y="2819517"/>
                        </a:lnTo>
                        <a:lnTo>
                          <a:pt x="3744192" y="2711517"/>
                        </a:lnTo>
                        <a:close/>
                        <a:moveTo>
                          <a:pt x="198000" y="2711517"/>
                        </a:moveTo>
                        <a:lnTo>
                          <a:pt x="198000" y="2819517"/>
                        </a:lnTo>
                        <a:lnTo>
                          <a:pt x="414000" y="2819517"/>
                        </a:lnTo>
                        <a:lnTo>
                          <a:pt x="414000" y="2711517"/>
                        </a:lnTo>
                        <a:close/>
                        <a:moveTo>
                          <a:pt x="2070064" y="2561331"/>
                        </a:moveTo>
                        <a:lnTo>
                          <a:pt x="2070064" y="2669331"/>
                        </a:lnTo>
                        <a:lnTo>
                          <a:pt x="2286064" y="2669331"/>
                        </a:lnTo>
                        <a:lnTo>
                          <a:pt x="2286064" y="2561331"/>
                        </a:lnTo>
                        <a:close/>
                        <a:moveTo>
                          <a:pt x="1638016" y="2551994"/>
                        </a:moveTo>
                        <a:lnTo>
                          <a:pt x="1638016" y="2659994"/>
                        </a:lnTo>
                        <a:lnTo>
                          <a:pt x="1854016" y="2659994"/>
                        </a:lnTo>
                        <a:lnTo>
                          <a:pt x="1854016" y="2551994"/>
                        </a:lnTo>
                        <a:close/>
                        <a:moveTo>
                          <a:pt x="2826148" y="2478204"/>
                        </a:moveTo>
                        <a:lnTo>
                          <a:pt x="2826148" y="2586204"/>
                        </a:lnTo>
                        <a:lnTo>
                          <a:pt x="3042148" y="2586204"/>
                        </a:lnTo>
                        <a:lnTo>
                          <a:pt x="3042148" y="2478204"/>
                        </a:lnTo>
                        <a:close/>
                        <a:moveTo>
                          <a:pt x="890988" y="2478204"/>
                        </a:moveTo>
                        <a:lnTo>
                          <a:pt x="890988" y="2586204"/>
                        </a:lnTo>
                        <a:lnTo>
                          <a:pt x="1106988" y="2586204"/>
                        </a:lnTo>
                        <a:lnTo>
                          <a:pt x="1106988" y="2478204"/>
                        </a:lnTo>
                        <a:close/>
                        <a:moveTo>
                          <a:pt x="3528192" y="2468867"/>
                        </a:moveTo>
                        <a:lnTo>
                          <a:pt x="3528192" y="2576867"/>
                        </a:lnTo>
                        <a:lnTo>
                          <a:pt x="3744192" y="2576867"/>
                        </a:lnTo>
                        <a:lnTo>
                          <a:pt x="3744192" y="2468867"/>
                        </a:lnTo>
                        <a:close/>
                        <a:moveTo>
                          <a:pt x="198000" y="2468867"/>
                        </a:moveTo>
                        <a:lnTo>
                          <a:pt x="198000" y="2576867"/>
                        </a:lnTo>
                        <a:lnTo>
                          <a:pt x="414000" y="2576867"/>
                        </a:lnTo>
                        <a:lnTo>
                          <a:pt x="414000" y="2468867"/>
                        </a:lnTo>
                        <a:close/>
                        <a:moveTo>
                          <a:pt x="2070064" y="2318681"/>
                        </a:moveTo>
                        <a:lnTo>
                          <a:pt x="2070064" y="2426681"/>
                        </a:lnTo>
                        <a:lnTo>
                          <a:pt x="2286064" y="2426681"/>
                        </a:lnTo>
                        <a:lnTo>
                          <a:pt x="2286064" y="2318681"/>
                        </a:lnTo>
                        <a:close/>
                        <a:moveTo>
                          <a:pt x="1638016" y="2309344"/>
                        </a:moveTo>
                        <a:lnTo>
                          <a:pt x="1638016" y="2417344"/>
                        </a:lnTo>
                        <a:lnTo>
                          <a:pt x="1854016" y="2417344"/>
                        </a:lnTo>
                        <a:lnTo>
                          <a:pt x="1854016" y="2309344"/>
                        </a:lnTo>
                        <a:close/>
                        <a:moveTo>
                          <a:pt x="2826148" y="2235554"/>
                        </a:moveTo>
                        <a:lnTo>
                          <a:pt x="2826148" y="2343554"/>
                        </a:lnTo>
                        <a:lnTo>
                          <a:pt x="3042148" y="2343554"/>
                        </a:lnTo>
                        <a:lnTo>
                          <a:pt x="3042148" y="2235554"/>
                        </a:lnTo>
                        <a:close/>
                        <a:moveTo>
                          <a:pt x="890988" y="2235554"/>
                        </a:moveTo>
                        <a:lnTo>
                          <a:pt x="890988" y="2343554"/>
                        </a:lnTo>
                        <a:lnTo>
                          <a:pt x="1106988" y="2343554"/>
                        </a:lnTo>
                        <a:lnTo>
                          <a:pt x="1106988" y="2235554"/>
                        </a:lnTo>
                        <a:close/>
                        <a:moveTo>
                          <a:pt x="3528192" y="2226217"/>
                        </a:moveTo>
                        <a:lnTo>
                          <a:pt x="3528192" y="2334217"/>
                        </a:lnTo>
                        <a:lnTo>
                          <a:pt x="3744192" y="2334217"/>
                        </a:lnTo>
                        <a:lnTo>
                          <a:pt x="3744192" y="2226217"/>
                        </a:lnTo>
                        <a:close/>
                        <a:moveTo>
                          <a:pt x="198000" y="2226217"/>
                        </a:moveTo>
                        <a:lnTo>
                          <a:pt x="198000" y="2334217"/>
                        </a:lnTo>
                        <a:lnTo>
                          <a:pt x="414000" y="2334217"/>
                        </a:lnTo>
                        <a:lnTo>
                          <a:pt x="414000" y="2226217"/>
                        </a:lnTo>
                        <a:close/>
                        <a:moveTo>
                          <a:pt x="2070064" y="2076031"/>
                        </a:moveTo>
                        <a:lnTo>
                          <a:pt x="2070064" y="2184031"/>
                        </a:lnTo>
                        <a:lnTo>
                          <a:pt x="2286064" y="2184031"/>
                        </a:lnTo>
                        <a:lnTo>
                          <a:pt x="2286064" y="2076031"/>
                        </a:lnTo>
                        <a:close/>
                        <a:moveTo>
                          <a:pt x="1638016" y="2066694"/>
                        </a:moveTo>
                        <a:lnTo>
                          <a:pt x="1638016" y="2174694"/>
                        </a:lnTo>
                        <a:lnTo>
                          <a:pt x="1854016" y="2174694"/>
                        </a:lnTo>
                        <a:lnTo>
                          <a:pt x="1854016" y="2066694"/>
                        </a:lnTo>
                        <a:close/>
                        <a:moveTo>
                          <a:pt x="2826148" y="1992904"/>
                        </a:moveTo>
                        <a:lnTo>
                          <a:pt x="2826148" y="2100904"/>
                        </a:lnTo>
                        <a:lnTo>
                          <a:pt x="3042148" y="2100904"/>
                        </a:lnTo>
                        <a:lnTo>
                          <a:pt x="3042148" y="1992904"/>
                        </a:lnTo>
                        <a:close/>
                        <a:moveTo>
                          <a:pt x="890988" y="1992904"/>
                        </a:moveTo>
                        <a:lnTo>
                          <a:pt x="890988" y="2100904"/>
                        </a:lnTo>
                        <a:lnTo>
                          <a:pt x="1106988" y="2100904"/>
                        </a:lnTo>
                        <a:lnTo>
                          <a:pt x="1106988" y="1992904"/>
                        </a:lnTo>
                        <a:close/>
                        <a:moveTo>
                          <a:pt x="3528192" y="1983567"/>
                        </a:moveTo>
                        <a:lnTo>
                          <a:pt x="3528192" y="2091567"/>
                        </a:lnTo>
                        <a:lnTo>
                          <a:pt x="3744192" y="2091567"/>
                        </a:lnTo>
                        <a:lnTo>
                          <a:pt x="3744192" y="1983567"/>
                        </a:lnTo>
                        <a:close/>
                        <a:moveTo>
                          <a:pt x="198000" y="1983567"/>
                        </a:moveTo>
                        <a:lnTo>
                          <a:pt x="198000" y="2091567"/>
                        </a:lnTo>
                        <a:lnTo>
                          <a:pt x="414000" y="2091567"/>
                        </a:lnTo>
                        <a:lnTo>
                          <a:pt x="414000" y="1983567"/>
                        </a:lnTo>
                        <a:close/>
                        <a:moveTo>
                          <a:pt x="2070064" y="1833381"/>
                        </a:moveTo>
                        <a:lnTo>
                          <a:pt x="2070064" y="1941381"/>
                        </a:lnTo>
                        <a:lnTo>
                          <a:pt x="2286064" y="1941381"/>
                        </a:lnTo>
                        <a:lnTo>
                          <a:pt x="2286064" y="1833381"/>
                        </a:lnTo>
                        <a:close/>
                        <a:moveTo>
                          <a:pt x="1638016" y="1824044"/>
                        </a:moveTo>
                        <a:lnTo>
                          <a:pt x="1638016" y="1932044"/>
                        </a:lnTo>
                        <a:lnTo>
                          <a:pt x="1854016" y="1932044"/>
                        </a:lnTo>
                        <a:lnTo>
                          <a:pt x="1854016" y="1824044"/>
                        </a:lnTo>
                        <a:close/>
                        <a:moveTo>
                          <a:pt x="2826148" y="1750254"/>
                        </a:moveTo>
                        <a:lnTo>
                          <a:pt x="2826148" y="1858254"/>
                        </a:lnTo>
                        <a:lnTo>
                          <a:pt x="3042148" y="1858254"/>
                        </a:lnTo>
                        <a:lnTo>
                          <a:pt x="3042148" y="1750254"/>
                        </a:lnTo>
                        <a:close/>
                        <a:moveTo>
                          <a:pt x="890988" y="1750254"/>
                        </a:moveTo>
                        <a:lnTo>
                          <a:pt x="890988" y="1858254"/>
                        </a:lnTo>
                        <a:lnTo>
                          <a:pt x="1106988" y="1858254"/>
                        </a:lnTo>
                        <a:lnTo>
                          <a:pt x="1106988" y="1750254"/>
                        </a:lnTo>
                        <a:close/>
                        <a:moveTo>
                          <a:pt x="3528192" y="1740917"/>
                        </a:moveTo>
                        <a:lnTo>
                          <a:pt x="3528192" y="1848917"/>
                        </a:lnTo>
                        <a:lnTo>
                          <a:pt x="3744192" y="1848917"/>
                        </a:lnTo>
                        <a:lnTo>
                          <a:pt x="3744192" y="1740917"/>
                        </a:lnTo>
                        <a:close/>
                        <a:moveTo>
                          <a:pt x="198000" y="1740917"/>
                        </a:moveTo>
                        <a:lnTo>
                          <a:pt x="198000" y="1848917"/>
                        </a:lnTo>
                        <a:lnTo>
                          <a:pt x="414000" y="1848917"/>
                        </a:lnTo>
                        <a:lnTo>
                          <a:pt x="414000" y="1740917"/>
                        </a:lnTo>
                        <a:close/>
                        <a:moveTo>
                          <a:pt x="2070064" y="1590731"/>
                        </a:moveTo>
                        <a:lnTo>
                          <a:pt x="2070064" y="1698731"/>
                        </a:lnTo>
                        <a:lnTo>
                          <a:pt x="2286064" y="1698731"/>
                        </a:lnTo>
                        <a:lnTo>
                          <a:pt x="2286064" y="1590731"/>
                        </a:lnTo>
                        <a:close/>
                        <a:moveTo>
                          <a:pt x="1638016" y="1581394"/>
                        </a:moveTo>
                        <a:lnTo>
                          <a:pt x="1638016" y="1689394"/>
                        </a:lnTo>
                        <a:lnTo>
                          <a:pt x="1854016" y="1689394"/>
                        </a:lnTo>
                        <a:lnTo>
                          <a:pt x="1854016" y="1581394"/>
                        </a:lnTo>
                        <a:close/>
                        <a:moveTo>
                          <a:pt x="3330192" y="1507604"/>
                        </a:moveTo>
                        <a:lnTo>
                          <a:pt x="3942192" y="1507604"/>
                        </a:lnTo>
                        <a:lnTo>
                          <a:pt x="3942192" y="3931865"/>
                        </a:lnTo>
                        <a:lnTo>
                          <a:pt x="3330192" y="3931865"/>
                        </a:lnTo>
                        <a:close/>
                        <a:moveTo>
                          <a:pt x="2826148" y="1507604"/>
                        </a:moveTo>
                        <a:lnTo>
                          <a:pt x="2826148" y="1615604"/>
                        </a:lnTo>
                        <a:lnTo>
                          <a:pt x="3042148" y="1615604"/>
                        </a:lnTo>
                        <a:lnTo>
                          <a:pt x="3042148" y="1507604"/>
                        </a:lnTo>
                        <a:close/>
                        <a:moveTo>
                          <a:pt x="890988" y="1507604"/>
                        </a:moveTo>
                        <a:lnTo>
                          <a:pt x="890988" y="1615604"/>
                        </a:lnTo>
                        <a:lnTo>
                          <a:pt x="1106988" y="1615604"/>
                        </a:lnTo>
                        <a:lnTo>
                          <a:pt x="1106988" y="1507604"/>
                        </a:lnTo>
                        <a:close/>
                        <a:moveTo>
                          <a:pt x="0" y="1507604"/>
                        </a:moveTo>
                        <a:lnTo>
                          <a:pt x="612000" y="1507604"/>
                        </a:lnTo>
                        <a:lnTo>
                          <a:pt x="612000" y="3931865"/>
                        </a:lnTo>
                        <a:lnTo>
                          <a:pt x="0" y="3931865"/>
                        </a:lnTo>
                        <a:close/>
                        <a:moveTo>
                          <a:pt x="2070064" y="1348081"/>
                        </a:moveTo>
                        <a:lnTo>
                          <a:pt x="2070064" y="1456081"/>
                        </a:lnTo>
                        <a:lnTo>
                          <a:pt x="2286064" y="1456081"/>
                        </a:lnTo>
                        <a:lnTo>
                          <a:pt x="2286064" y="1348081"/>
                        </a:lnTo>
                        <a:close/>
                        <a:moveTo>
                          <a:pt x="1638016" y="1338744"/>
                        </a:moveTo>
                        <a:lnTo>
                          <a:pt x="1638016" y="1446744"/>
                        </a:lnTo>
                        <a:lnTo>
                          <a:pt x="1854016" y="1446744"/>
                        </a:lnTo>
                        <a:lnTo>
                          <a:pt x="1854016" y="1338744"/>
                        </a:lnTo>
                        <a:close/>
                        <a:moveTo>
                          <a:pt x="2628148" y="1267865"/>
                        </a:moveTo>
                        <a:lnTo>
                          <a:pt x="3240148" y="1267865"/>
                        </a:lnTo>
                        <a:lnTo>
                          <a:pt x="3240148" y="3931865"/>
                        </a:lnTo>
                        <a:lnTo>
                          <a:pt x="2628148" y="3931865"/>
                        </a:lnTo>
                        <a:close/>
                        <a:moveTo>
                          <a:pt x="692988" y="1267865"/>
                        </a:moveTo>
                        <a:lnTo>
                          <a:pt x="1304988" y="1267865"/>
                        </a:lnTo>
                        <a:lnTo>
                          <a:pt x="1304988" y="3931865"/>
                        </a:lnTo>
                        <a:lnTo>
                          <a:pt x="692988" y="3931865"/>
                        </a:lnTo>
                        <a:close/>
                        <a:moveTo>
                          <a:pt x="2070064" y="1105431"/>
                        </a:moveTo>
                        <a:lnTo>
                          <a:pt x="2070064" y="1213431"/>
                        </a:lnTo>
                        <a:lnTo>
                          <a:pt x="2286064" y="1213431"/>
                        </a:lnTo>
                        <a:lnTo>
                          <a:pt x="2286064" y="1105431"/>
                        </a:lnTo>
                        <a:close/>
                        <a:moveTo>
                          <a:pt x="1638016" y="1096094"/>
                        </a:moveTo>
                        <a:lnTo>
                          <a:pt x="1638016" y="1204094"/>
                        </a:lnTo>
                        <a:lnTo>
                          <a:pt x="1854016" y="1204094"/>
                        </a:lnTo>
                        <a:lnTo>
                          <a:pt x="1854016" y="1096094"/>
                        </a:lnTo>
                        <a:close/>
                        <a:moveTo>
                          <a:pt x="2070064" y="862781"/>
                        </a:moveTo>
                        <a:lnTo>
                          <a:pt x="2070064" y="970781"/>
                        </a:lnTo>
                        <a:lnTo>
                          <a:pt x="2286064" y="970781"/>
                        </a:lnTo>
                        <a:lnTo>
                          <a:pt x="2286064" y="862781"/>
                        </a:lnTo>
                        <a:close/>
                        <a:moveTo>
                          <a:pt x="1638016" y="853444"/>
                        </a:moveTo>
                        <a:lnTo>
                          <a:pt x="1638016" y="961444"/>
                        </a:lnTo>
                        <a:lnTo>
                          <a:pt x="1854016" y="961444"/>
                        </a:lnTo>
                        <a:lnTo>
                          <a:pt x="1854016" y="853444"/>
                        </a:lnTo>
                        <a:close/>
                        <a:moveTo>
                          <a:pt x="1883174" y="0"/>
                        </a:moveTo>
                        <a:lnTo>
                          <a:pt x="2040907" y="0"/>
                        </a:lnTo>
                        <a:lnTo>
                          <a:pt x="2040907" y="355600"/>
                        </a:lnTo>
                        <a:lnTo>
                          <a:pt x="2178064" y="355600"/>
                        </a:lnTo>
                        <a:lnTo>
                          <a:pt x="2178064" y="596007"/>
                        </a:lnTo>
                        <a:lnTo>
                          <a:pt x="2538104" y="596007"/>
                        </a:lnTo>
                        <a:lnTo>
                          <a:pt x="2538104" y="3931865"/>
                        </a:lnTo>
                        <a:lnTo>
                          <a:pt x="2142040" y="3931865"/>
                        </a:lnTo>
                        <a:lnTo>
                          <a:pt x="2142040" y="3291036"/>
                        </a:lnTo>
                        <a:lnTo>
                          <a:pt x="1782040" y="3291036"/>
                        </a:lnTo>
                        <a:lnTo>
                          <a:pt x="1782040" y="3931865"/>
                        </a:lnTo>
                        <a:lnTo>
                          <a:pt x="1385976" y="3931865"/>
                        </a:lnTo>
                        <a:lnTo>
                          <a:pt x="1385976" y="596007"/>
                        </a:lnTo>
                        <a:lnTo>
                          <a:pt x="1746016" y="596007"/>
                        </a:lnTo>
                        <a:lnTo>
                          <a:pt x="1746016" y="355600"/>
                        </a:lnTo>
                        <a:lnTo>
                          <a:pt x="1883174" y="35560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91" name="Right Triangle 13">
                    <a:extLst>
                      <a:ext uri="{FF2B5EF4-FFF2-40B4-BE49-F238E27FC236}">
                        <a16:creationId xmlns:a16="http://schemas.microsoft.com/office/drawing/2014/main" id="{515DDCE5-FA8B-4C04-8EAB-451DF7242CD9}"/>
                      </a:ext>
                    </a:extLst>
                  </p:cNvPr>
                  <p:cNvSpPr/>
                  <p:nvPr/>
                </p:nvSpPr>
                <p:spPr>
                  <a:xfrm>
                    <a:off x="1823542" y="1617134"/>
                    <a:ext cx="504056" cy="504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8432" h="3921971">
                        <a:moveTo>
                          <a:pt x="3379043" y="3254688"/>
                        </a:moveTo>
                        <a:lnTo>
                          <a:pt x="3379043" y="3462328"/>
                        </a:lnTo>
                        <a:lnTo>
                          <a:pt x="3628183" y="3462328"/>
                        </a:lnTo>
                        <a:lnTo>
                          <a:pt x="3628183" y="3254688"/>
                        </a:lnTo>
                        <a:close/>
                        <a:moveTo>
                          <a:pt x="2945132" y="3254688"/>
                        </a:moveTo>
                        <a:lnTo>
                          <a:pt x="2945132" y="3462328"/>
                        </a:lnTo>
                        <a:lnTo>
                          <a:pt x="3194272" y="3462328"/>
                        </a:lnTo>
                        <a:lnTo>
                          <a:pt x="3194272" y="3254688"/>
                        </a:lnTo>
                        <a:close/>
                        <a:moveTo>
                          <a:pt x="2514947" y="3254688"/>
                        </a:moveTo>
                        <a:lnTo>
                          <a:pt x="2514947" y="3462328"/>
                        </a:lnTo>
                        <a:lnTo>
                          <a:pt x="2764087" y="3462328"/>
                        </a:lnTo>
                        <a:lnTo>
                          <a:pt x="2764087" y="3254688"/>
                        </a:lnTo>
                        <a:close/>
                        <a:moveTo>
                          <a:pt x="3379043" y="2864535"/>
                        </a:moveTo>
                        <a:lnTo>
                          <a:pt x="3379043" y="3072175"/>
                        </a:lnTo>
                        <a:lnTo>
                          <a:pt x="3628183" y="3072175"/>
                        </a:lnTo>
                        <a:lnTo>
                          <a:pt x="3628183" y="2864535"/>
                        </a:lnTo>
                        <a:close/>
                        <a:moveTo>
                          <a:pt x="2945132" y="2864535"/>
                        </a:moveTo>
                        <a:lnTo>
                          <a:pt x="2945132" y="3072175"/>
                        </a:lnTo>
                        <a:lnTo>
                          <a:pt x="3194272" y="3072175"/>
                        </a:lnTo>
                        <a:lnTo>
                          <a:pt x="3194272" y="2864535"/>
                        </a:lnTo>
                        <a:close/>
                        <a:moveTo>
                          <a:pt x="2514947" y="2864535"/>
                        </a:moveTo>
                        <a:lnTo>
                          <a:pt x="2514947" y="3072175"/>
                        </a:lnTo>
                        <a:lnTo>
                          <a:pt x="2764087" y="3072175"/>
                        </a:lnTo>
                        <a:lnTo>
                          <a:pt x="2764087" y="2864535"/>
                        </a:lnTo>
                        <a:close/>
                        <a:moveTo>
                          <a:pt x="1945832" y="2577619"/>
                        </a:moveTo>
                        <a:lnTo>
                          <a:pt x="1945832" y="2937659"/>
                        </a:lnTo>
                        <a:lnTo>
                          <a:pt x="2124754" y="2937659"/>
                        </a:lnTo>
                        <a:lnTo>
                          <a:pt x="2124754" y="2577619"/>
                        </a:lnTo>
                        <a:close/>
                        <a:moveTo>
                          <a:pt x="1531681" y="2577619"/>
                        </a:moveTo>
                        <a:lnTo>
                          <a:pt x="1531681" y="2937659"/>
                        </a:lnTo>
                        <a:lnTo>
                          <a:pt x="1710603" y="2937659"/>
                        </a:lnTo>
                        <a:lnTo>
                          <a:pt x="1710603" y="2577619"/>
                        </a:lnTo>
                        <a:close/>
                        <a:moveTo>
                          <a:pt x="1117528" y="2577619"/>
                        </a:moveTo>
                        <a:lnTo>
                          <a:pt x="1117528" y="2937659"/>
                        </a:lnTo>
                        <a:lnTo>
                          <a:pt x="1296450" y="2937659"/>
                        </a:lnTo>
                        <a:lnTo>
                          <a:pt x="1296450" y="2577619"/>
                        </a:lnTo>
                        <a:close/>
                        <a:moveTo>
                          <a:pt x="703375" y="2577619"/>
                        </a:moveTo>
                        <a:lnTo>
                          <a:pt x="703375" y="2937659"/>
                        </a:lnTo>
                        <a:lnTo>
                          <a:pt x="882297" y="2937659"/>
                        </a:lnTo>
                        <a:lnTo>
                          <a:pt x="882297" y="2577619"/>
                        </a:lnTo>
                        <a:close/>
                        <a:moveTo>
                          <a:pt x="289222" y="2577619"/>
                        </a:moveTo>
                        <a:lnTo>
                          <a:pt x="289222" y="2937659"/>
                        </a:lnTo>
                        <a:lnTo>
                          <a:pt x="468144" y="2937659"/>
                        </a:lnTo>
                        <a:lnTo>
                          <a:pt x="468144" y="2577619"/>
                        </a:lnTo>
                        <a:close/>
                        <a:moveTo>
                          <a:pt x="3379043" y="2474382"/>
                        </a:moveTo>
                        <a:lnTo>
                          <a:pt x="3379043" y="2682022"/>
                        </a:lnTo>
                        <a:lnTo>
                          <a:pt x="3628183" y="2682022"/>
                        </a:lnTo>
                        <a:lnTo>
                          <a:pt x="3628183" y="2474382"/>
                        </a:lnTo>
                        <a:close/>
                        <a:moveTo>
                          <a:pt x="2945132" y="2474382"/>
                        </a:moveTo>
                        <a:lnTo>
                          <a:pt x="2945132" y="2682022"/>
                        </a:lnTo>
                        <a:lnTo>
                          <a:pt x="3194272" y="2682022"/>
                        </a:lnTo>
                        <a:lnTo>
                          <a:pt x="3194272" y="2474382"/>
                        </a:lnTo>
                        <a:close/>
                        <a:moveTo>
                          <a:pt x="2514947" y="2474382"/>
                        </a:moveTo>
                        <a:lnTo>
                          <a:pt x="2514947" y="2682022"/>
                        </a:lnTo>
                        <a:lnTo>
                          <a:pt x="2764087" y="2682022"/>
                        </a:lnTo>
                        <a:lnTo>
                          <a:pt x="2764087" y="2474382"/>
                        </a:lnTo>
                        <a:close/>
                        <a:moveTo>
                          <a:pt x="3379043" y="2084229"/>
                        </a:moveTo>
                        <a:lnTo>
                          <a:pt x="3379043" y="2291869"/>
                        </a:lnTo>
                        <a:lnTo>
                          <a:pt x="3628183" y="2291869"/>
                        </a:lnTo>
                        <a:lnTo>
                          <a:pt x="3628183" y="2084229"/>
                        </a:lnTo>
                        <a:close/>
                        <a:moveTo>
                          <a:pt x="2945132" y="2084229"/>
                        </a:moveTo>
                        <a:lnTo>
                          <a:pt x="2945132" y="2291869"/>
                        </a:lnTo>
                        <a:lnTo>
                          <a:pt x="3194272" y="2291869"/>
                        </a:lnTo>
                        <a:lnTo>
                          <a:pt x="3194272" y="2084229"/>
                        </a:lnTo>
                        <a:close/>
                        <a:moveTo>
                          <a:pt x="2514947" y="2084229"/>
                        </a:moveTo>
                        <a:lnTo>
                          <a:pt x="2514947" y="2291869"/>
                        </a:lnTo>
                        <a:lnTo>
                          <a:pt x="2764087" y="2291869"/>
                        </a:lnTo>
                        <a:lnTo>
                          <a:pt x="2764087" y="2084229"/>
                        </a:lnTo>
                        <a:close/>
                        <a:moveTo>
                          <a:pt x="2124144" y="1714020"/>
                        </a:moveTo>
                        <a:lnTo>
                          <a:pt x="2124144" y="2164020"/>
                        </a:lnTo>
                        <a:lnTo>
                          <a:pt x="1296144" y="2164020"/>
                        </a:lnTo>
                        <a:close/>
                        <a:moveTo>
                          <a:pt x="197090" y="609603"/>
                        </a:moveTo>
                        <a:lnTo>
                          <a:pt x="525322" y="609603"/>
                        </a:lnTo>
                        <a:lnTo>
                          <a:pt x="584058" y="2101023"/>
                        </a:lnTo>
                        <a:lnTo>
                          <a:pt x="1296144" y="1714020"/>
                        </a:lnTo>
                        <a:lnTo>
                          <a:pt x="1296144" y="2164020"/>
                        </a:lnTo>
                        <a:lnTo>
                          <a:pt x="586539" y="2164020"/>
                        </a:lnTo>
                        <a:lnTo>
                          <a:pt x="590547" y="2265787"/>
                        </a:lnTo>
                        <a:lnTo>
                          <a:pt x="2232248" y="2265787"/>
                        </a:lnTo>
                        <a:lnTo>
                          <a:pt x="2232248" y="1954513"/>
                        </a:lnTo>
                        <a:lnTo>
                          <a:pt x="2232248" y="1054513"/>
                        </a:lnTo>
                        <a:lnTo>
                          <a:pt x="3888248" y="1954513"/>
                        </a:lnTo>
                        <a:lnTo>
                          <a:pt x="3888432" y="1954513"/>
                        </a:lnTo>
                        <a:lnTo>
                          <a:pt x="3888432" y="3921971"/>
                        </a:lnTo>
                        <a:lnTo>
                          <a:pt x="2304256" y="3921971"/>
                        </a:lnTo>
                        <a:lnTo>
                          <a:pt x="2232248" y="3921971"/>
                        </a:lnTo>
                        <a:lnTo>
                          <a:pt x="772857" y="3921971"/>
                        </a:lnTo>
                        <a:lnTo>
                          <a:pt x="772857" y="3290059"/>
                        </a:lnTo>
                        <a:lnTo>
                          <a:pt x="361206" y="3290059"/>
                        </a:lnTo>
                        <a:lnTo>
                          <a:pt x="361206" y="3921971"/>
                        </a:lnTo>
                        <a:lnTo>
                          <a:pt x="0" y="3921971"/>
                        </a:lnTo>
                        <a:lnTo>
                          <a:pt x="0" y="2265787"/>
                        </a:lnTo>
                        <a:lnTo>
                          <a:pt x="131865" y="2265787"/>
                        </a:lnTo>
                        <a:close/>
                        <a:moveTo>
                          <a:pt x="929888" y="0"/>
                        </a:moveTo>
                        <a:cubicBezTo>
                          <a:pt x="1019595" y="0"/>
                          <a:pt x="1124659" y="30463"/>
                          <a:pt x="1166726" y="102575"/>
                        </a:cubicBezTo>
                        <a:cubicBezTo>
                          <a:pt x="1212070" y="48192"/>
                          <a:pt x="1255094" y="19511"/>
                          <a:pt x="1304210" y="14210"/>
                        </a:cubicBezTo>
                        <a:cubicBezTo>
                          <a:pt x="1353326" y="8909"/>
                          <a:pt x="1418945" y="35057"/>
                          <a:pt x="1461423" y="70767"/>
                        </a:cubicBezTo>
                        <a:cubicBezTo>
                          <a:pt x="1500648" y="39845"/>
                          <a:pt x="1550404" y="23049"/>
                          <a:pt x="1604082" y="23049"/>
                        </a:cubicBezTo>
                        <a:cubicBezTo>
                          <a:pt x="1692530" y="23049"/>
                          <a:pt x="1770327" y="68651"/>
                          <a:pt x="1814928" y="137833"/>
                        </a:cubicBezTo>
                        <a:cubicBezTo>
                          <a:pt x="1859765" y="69447"/>
                          <a:pt x="1937139" y="24416"/>
                          <a:pt x="2025031" y="24416"/>
                        </a:cubicBezTo>
                        <a:cubicBezTo>
                          <a:pt x="2135143" y="24416"/>
                          <a:pt x="2228747" y="95092"/>
                          <a:pt x="2261925" y="193913"/>
                        </a:cubicBezTo>
                        <a:cubicBezTo>
                          <a:pt x="2262329" y="193791"/>
                          <a:pt x="2262735" y="193790"/>
                          <a:pt x="2263140" y="193790"/>
                        </a:cubicBezTo>
                        <a:cubicBezTo>
                          <a:pt x="2402209" y="193790"/>
                          <a:pt x="2514947" y="306528"/>
                          <a:pt x="2514947" y="445597"/>
                        </a:cubicBezTo>
                        <a:cubicBezTo>
                          <a:pt x="2514947" y="584666"/>
                          <a:pt x="2402209" y="697404"/>
                          <a:pt x="2263140" y="697404"/>
                        </a:cubicBezTo>
                        <a:cubicBezTo>
                          <a:pt x="2176391" y="697404"/>
                          <a:pt x="2099888" y="653537"/>
                          <a:pt x="2054640" y="586750"/>
                        </a:cubicBezTo>
                        <a:cubicBezTo>
                          <a:pt x="2010395" y="653762"/>
                          <a:pt x="1934062" y="697404"/>
                          <a:pt x="1847535" y="697404"/>
                        </a:cubicBezTo>
                        <a:cubicBezTo>
                          <a:pt x="1789311" y="697404"/>
                          <a:pt x="1735702" y="677642"/>
                          <a:pt x="1693695" y="643630"/>
                        </a:cubicBezTo>
                        <a:cubicBezTo>
                          <a:pt x="1651689" y="677642"/>
                          <a:pt x="1598080" y="697404"/>
                          <a:pt x="1539855" y="697404"/>
                        </a:cubicBezTo>
                        <a:cubicBezTo>
                          <a:pt x="1441551" y="697404"/>
                          <a:pt x="1356403" y="641072"/>
                          <a:pt x="1315888" y="558445"/>
                        </a:cubicBezTo>
                        <a:cubicBezTo>
                          <a:pt x="1272229" y="598661"/>
                          <a:pt x="1206400" y="634839"/>
                          <a:pt x="1149712" y="622576"/>
                        </a:cubicBezTo>
                        <a:cubicBezTo>
                          <a:pt x="1096483" y="611061"/>
                          <a:pt x="1025744" y="572014"/>
                          <a:pt x="984978" y="498638"/>
                        </a:cubicBezTo>
                        <a:cubicBezTo>
                          <a:pt x="959504" y="574665"/>
                          <a:pt x="887516" y="629050"/>
                          <a:pt x="802824" y="629050"/>
                        </a:cubicBezTo>
                        <a:cubicBezTo>
                          <a:pt x="724492" y="629050"/>
                          <a:pt x="657026" y="582526"/>
                          <a:pt x="627413" y="515210"/>
                        </a:cubicBezTo>
                        <a:cubicBezTo>
                          <a:pt x="584988" y="553591"/>
                          <a:pt x="527392" y="574026"/>
                          <a:pt x="479717" y="567162"/>
                        </a:cubicBezTo>
                        <a:cubicBezTo>
                          <a:pt x="439788" y="561414"/>
                          <a:pt x="406466" y="547383"/>
                          <a:pt x="379767" y="527160"/>
                        </a:cubicBezTo>
                        <a:cubicBezTo>
                          <a:pt x="310874" y="498171"/>
                          <a:pt x="262300" y="430445"/>
                          <a:pt x="261518" y="351249"/>
                        </a:cubicBezTo>
                        <a:cubicBezTo>
                          <a:pt x="261425" y="351089"/>
                          <a:pt x="261381" y="350918"/>
                          <a:pt x="261338" y="350746"/>
                        </a:cubicBezTo>
                        <a:cubicBezTo>
                          <a:pt x="228153" y="316942"/>
                          <a:pt x="208360" y="270473"/>
                          <a:pt x="208360" y="219381"/>
                        </a:cubicBezTo>
                        <a:cubicBezTo>
                          <a:pt x="208360" y="112466"/>
                          <a:pt x="295031" y="25795"/>
                          <a:pt x="401946" y="25795"/>
                        </a:cubicBezTo>
                        <a:cubicBezTo>
                          <a:pt x="425158" y="25795"/>
                          <a:pt x="447416" y="29880"/>
                          <a:pt x="467791" y="38056"/>
                        </a:cubicBezTo>
                        <a:cubicBezTo>
                          <a:pt x="585794" y="17893"/>
                          <a:pt x="696162" y="87852"/>
                          <a:pt x="737322" y="124235"/>
                        </a:cubicBezTo>
                        <a:cubicBezTo>
                          <a:pt x="782627" y="68126"/>
                          <a:pt x="852143" y="0"/>
                          <a:pt x="92988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 dirty="0"/>
                  </a:p>
                </p:txBody>
              </p:sp>
              <p:sp>
                <p:nvSpPr>
                  <p:cNvPr id="192" name="Rectangle 24">
                    <a:extLst>
                      <a:ext uri="{FF2B5EF4-FFF2-40B4-BE49-F238E27FC236}">
                        <a16:creationId xmlns:a16="http://schemas.microsoft.com/office/drawing/2014/main" id="{DCC57FB5-F2E0-4767-B419-94C825900A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700000">
                    <a:off x="2300573" y="1797574"/>
                    <a:ext cx="456968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5825" h="2998234">
                        <a:moveTo>
                          <a:pt x="571963" y="2092124"/>
                        </a:moveTo>
                        <a:lnTo>
                          <a:pt x="465390" y="2092124"/>
                        </a:lnTo>
                        <a:lnTo>
                          <a:pt x="571963" y="2198697"/>
                        </a:lnTo>
                        <a:close/>
                        <a:moveTo>
                          <a:pt x="571962" y="1939097"/>
                        </a:moveTo>
                        <a:lnTo>
                          <a:pt x="465390" y="2045669"/>
                        </a:lnTo>
                        <a:lnTo>
                          <a:pt x="571962" y="2045669"/>
                        </a:lnTo>
                        <a:close/>
                        <a:moveTo>
                          <a:pt x="724990" y="2092124"/>
                        </a:moveTo>
                        <a:lnTo>
                          <a:pt x="618417" y="2092124"/>
                        </a:lnTo>
                        <a:lnTo>
                          <a:pt x="618418" y="2198697"/>
                        </a:lnTo>
                        <a:close/>
                        <a:moveTo>
                          <a:pt x="618418" y="1939104"/>
                        </a:moveTo>
                        <a:lnTo>
                          <a:pt x="618417" y="2045669"/>
                        </a:lnTo>
                        <a:lnTo>
                          <a:pt x="724982" y="2045669"/>
                        </a:lnTo>
                        <a:close/>
                        <a:moveTo>
                          <a:pt x="760612" y="1901643"/>
                        </a:moveTo>
                        <a:lnTo>
                          <a:pt x="654047" y="1901643"/>
                        </a:lnTo>
                        <a:lnTo>
                          <a:pt x="760612" y="2008208"/>
                        </a:lnTo>
                        <a:close/>
                        <a:moveTo>
                          <a:pt x="760612" y="1748616"/>
                        </a:moveTo>
                        <a:lnTo>
                          <a:pt x="654040" y="1855188"/>
                        </a:lnTo>
                        <a:lnTo>
                          <a:pt x="760612" y="1855188"/>
                        </a:lnTo>
                        <a:close/>
                        <a:moveTo>
                          <a:pt x="913640" y="1901643"/>
                        </a:moveTo>
                        <a:lnTo>
                          <a:pt x="807067" y="1901643"/>
                        </a:lnTo>
                        <a:lnTo>
                          <a:pt x="807067" y="2008216"/>
                        </a:lnTo>
                        <a:close/>
                        <a:moveTo>
                          <a:pt x="807067" y="1748615"/>
                        </a:moveTo>
                        <a:lnTo>
                          <a:pt x="807067" y="1855188"/>
                        </a:lnTo>
                        <a:lnTo>
                          <a:pt x="913640" y="1855188"/>
                        </a:lnTo>
                        <a:close/>
                        <a:moveTo>
                          <a:pt x="953368" y="1708887"/>
                        </a:moveTo>
                        <a:lnTo>
                          <a:pt x="846796" y="1708887"/>
                        </a:lnTo>
                        <a:lnTo>
                          <a:pt x="953368" y="1815459"/>
                        </a:lnTo>
                        <a:close/>
                        <a:moveTo>
                          <a:pt x="953368" y="1555860"/>
                        </a:moveTo>
                        <a:lnTo>
                          <a:pt x="846796" y="1662432"/>
                        </a:lnTo>
                        <a:lnTo>
                          <a:pt x="953368" y="1662432"/>
                        </a:lnTo>
                        <a:close/>
                        <a:moveTo>
                          <a:pt x="1106396" y="1708887"/>
                        </a:moveTo>
                        <a:lnTo>
                          <a:pt x="999823" y="1708887"/>
                        </a:lnTo>
                        <a:lnTo>
                          <a:pt x="999823" y="1815460"/>
                        </a:lnTo>
                        <a:close/>
                        <a:moveTo>
                          <a:pt x="999823" y="1555860"/>
                        </a:moveTo>
                        <a:lnTo>
                          <a:pt x="999823" y="1662432"/>
                        </a:lnTo>
                        <a:lnTo>
                          <a:pt x="1106396" y="1662432"/>
                        </a:lnTo>
                        <a:close/>
                        <a:moveTo>
                          <a:pt x="1144754" y="1514764"/>
                        </a:moveTo>
                        <a:lnTo>
                          <a:pt x="1038182" y="1514764"/>
                        </a:lnTo>
                        <a:lnTo>
                          <a:pt x="1144754" y="1621337"/>
                        </a:lnTo>
                        <a:close/>
                        <a:moveTo>
                          <a:pt x="1144754" y="1361737"/>
                        </a:moveTo>
                        <a:lnTo>
                          <a:pt x="1038182" y="1468309"/>
                        </a:lnTo>
                        <a:lnTo>
                          <a:pt x="1144754" y="1468309"/>
                        </a:lnTo>
                        <a:close/>
                        <a:moveTo>
                          <a:pt x="1297782" y="1514764"/>
                        </a:moveTo>
                        <a:lnTo>
                          <a:pt x="1191209" y="1514764"/>
                        </a:lnTo>
                        <a:lnTo>
                          <a:pt x="1191209" y="1621337"/>
                        </a:lnTo>
                        <a:close/>
                        <a:moveTo>
                          <a:pt x="1191209" y="1361737"/>
                        </a:moveTo>
                        <a:lnTo>
                          <a:pt x="1191209" y="1468309"/>
                        </a:lnTo>
                        <a:lnTo>
                          <a:pt x="1297782" y="1468309"/>
                        </a:lnTo>
                        <a:close/>
                        <a:moveTo>
                          <a:pt x="1335838" y="1323681"/>
                        </a:moveTo>
                        <a:lnTo>
                          <a:pt x="1229266" y="1323681"/>
                        </a:lnTo>
                        <a:lnTo>
                          <a:pt x="1335838" y="1430253"/>
                        </a:lnTo>
                        <a:close/>
                        <a:moveTo>
                          <a:pt x="1335838" y="1170654"/>
                        </a:moveTo>
                        <a:lnTo>
                          <a:pt x="1229266" y="1277226"/>
                        </a:lnTo>
                        <a:lnTo>
                          <a:pt x="1335838" y="1277226"/>
                        </a:lnTo>
                        <a:close/>
                        <a:moveTo>
                          <a:pt x="1488865" y="1323681"/>
                        </a:moveTo>
                        <a:lnTo>
                          <a:pt x="1382293" y="1323681"/>
                        </a:lnTo>
                        <a:lnTo>
                          <a:pt x="1382293" y="1430253"/>
                        </a:lnTo>
                        <a:close/>
                        <a:moveTo>
                          <a:pt x="1382293" y="1170653"/>
                        </a:moveTo>
                        <a:lnTo>
                          <a:pt x="1382293" y="1277226"/>
                        </a:lnTo>
                        <a:lnTo>
                          <a:pt x="1488865" y="1277226"/>
                        </a:lnTo>
                        <a:close/>
                        <a:moveTo>
                          <a:pt x="2914702" y="2523007"/>
                        </a:moveTo>
                        <a:cubicBezTo>
                          <a:pt x="2900642" y="2508947"/>
                          <a:pt x="2877845" y="2508947"/>
                          <a:pt x="2863784" y="2523007"/>
                        </a:cubicBezTo>
                        <a:cubicBezTo>
                          <a:pt x="2849724" y="2537067"/>
                          <a:pt x="2849724" y="2559864"/>
                          <a:pt x="2863784" y="2573924"/>
                        </a:cubicBezTo>
                        <a:cubicBezTo>
                          <a:pt x="2877845" y="2587985"/>
                          <a:pt x="2900642" y="2587985"/>
                          <a:pt x="2914702" y="2573924"/>
                        </a:cubicBezTo>
                        <a:cubicBezTo>
                          <a:pt x="2928762" y="2559864"/>
                          <a:pt x="2928762" y="2537067"/>
                          <a:pt x="2914702" y="2523007"/>
                        </a:cubicBezTo>
                        <a:close/>
                        <a:moveTo>
                          <a:pt x="1526922" y="1132597"/>
                        </a:moveTo>
                        <a:lnTo>
                          <a:pt x="1420350" y="1132596"/>
                        </a:lnTo>
                        <a:lnTo>
                          <a:pt x="1526922" y="1239169"/>
                        </a:lnTo>
                        <a:close/>
                        <a:moveTo>
                          <a:pt x="1526922" y="979569"/>
                        </a:moveTo>
                        <a:lnTo>
                          <a:pt x="1420350" y="1086141"/>
                        </a:lnTo>
                        <a:lnTo>
                          <a:pt x="1526922" y="1086142"/>
                        </a:lnTo>
                        <a:close/>
                        <a:moveTo>
                          <a:pt x="1679950" y="1132597"/>
                        </a:moveTo>
                        <a:lnTo>
                          <a:pt x="1573377" y="1132597"/>
                        </a:lnTo>
                        <a:lnTo>
                          <a:pt x="1573377" y="1239169"/>
                        </a:lnTo>
                        <a:close/>
                        <a:moveTo>
                          <a:pt x="1573377" y="979569"/>
                        </a:moveTo>
                        <a:lnTo>
                          <a:pt x="1573377" y="1086142"/>
                        </a:lnTo>
                        <a:lnTo>
                          <a:pt x="1679950" y="1086142"/>
                        </a:lnTo>
                        <a:close/>
                        <a:moveTo>
                          <a:pt x="1718007" y="941512"/>
                        </a:moveTo>
                        <a:lnTo>
                          <a:pt x="1611434" y="941512"/>
                        </a:lnTo>
                        <a:lnTo>
                          <a:pt x="1718007" y="1048085"/>
                        </a:lnTo>
                        <a:close/>
                        <a:moveTo>
                          <a:pt x="1718006" y="788485"/>
                        </a:moveTo>
                        <a:lnTo>
                          <a:pt x="1611434" y="895057"/>
                        </a:lnTo>
                        <a:lnTo>
                          <a:pt x="1718006" y="895057"/>
                        </a:lnTo>
                        <a:close/>
                        <a:moveTo>
                          <a:pt x="1871034" y="941512"/>
                        </a:moveTo>
                        <a:lnTo>
                          <a:pt x="1764461" y="941512"/>
                        </a:lnTo>
                        <a:lnTo>
                          <a:pt x="1764462" y="1048085"/>
                        </a:lnTo>
                        <a:close/>
                        <a:moveTo>
                          <a:pt x="1764461" y="788485"/>
                        </a:moveTo>
                        <a:lnTo>
                          <a:pt x="1764462" y="895057"/>
                        </a:lnTo>
                        <a:lnTo>
                          <a:pt x="1871034" y="895057"/>
                        </a:lnTo>
                        <a:close/>
                        <a:moveTo>
                          <a:pt x="3382381" y="1946466"/>
                        </a:moveTo>
                        <a:lnTo>
                          <a:pt x="2893361" y="2435486"/>
                        </a:lnTo>
                        <a:lnTo>
                          <a:pt x="2933988" y="2428503"/>
                        </a:lnTo>
                        <a:lnTo>
                          <a:pt x="3009207" y="2503722"/>
                        </a:lnTo>
                        <a:lnTo>
                          <a:pt x="3003173" y="2538827"/>
                        </a:lnTo>
                        <a:lnTo>
                          <a:pt x="3488958" y="2053042"/>
                        </a:lnTo>
                        <a:lnTo>
                          <a:pt x="3388629" y="1952714"/>
                        </a:lnTo>
                        <a:close/>
                        <a:moveTo>
                          <a:pt x="2405874" y="794872"/>
                        </a:moveTo>
                        <a:lnTo>
                          <a:pt x="2299301" y="794872"/>
                        </a:lnTo>
                        <a:lnTo>
                          <a:pt x="2405874" y="901444"/>
                        </a:lnTo>
                        <a:close/>
                        <a:moveTo>
                          <a:pt x="2789111" y="1176277"/>
                        </a:moveTo>
                        <a:lnTo>
                          <a:pt x="2682538" y="1176278"/>
                        </a:lnTo>
                        <a:lnTo>
                          <a:pt x="2789111" y="1282850"/>
                        </a:lnTo>
                        <a:close/>
                        <a:moveTo>
                          <a:pt x="2596355" y="983521"/>
                        </a:moveTo>
                        <a:lnTo>
                          <a:pt x="2489782" y="983522"/>
                        </a:lnTo>
                        <a:lnTo>
                          <a:pt x="2596355" y="1090094"/>
                        </a:lnTo>
                        <a:close/>
                        <a:moveTo>
                          <a:pt x="3174317" y="1558747"/>
                        </a:moveTo>
                        <a:lnTo>
                          <a:pt x="3067745" y="1558747"/>
                        </a:lnTo>
                        <a:lnTo>
                          <a:pt x="3174317" y="1665320"/>
                        </a:lnTo>
                        <a:close/>
                        <a:moveTo>
                          <a:pt x="2983234" y="1367664"/>
                        </a:moveTo>
                        <a:lnTo>
                          <a:pt x="2876661" y="1367664"/>
                        </a:lnTo>
                        <a:lnTo>
                          <a:pt x="2983234" y="1474236"/>
                        </a:lnTo>
                        <a:close/>
                        <a:moveTo>
                          <a:pt x="3556486" y="1940915"/>
                        </a:moveTo>
                        <a:lnTo>
                          <a:pt x="3449914" y="1940915"/>
                        </a:lnTo>
                        <a:lnTo>
                          <a:pt x="3556487" y="2047488"/>
                        </a:lnTo>
                        <a:close/>
                        <a:moveTo>
                          <a:pt x="3365402" y="1749831"/>
                        </a:moveTo>
                        <a:lnTo>
                          <a:pt x="3258830" y="1749831"/>
                        </a:lnTo>
                        <a:lnTo>
                          <a:pt x="3365402" y="1856404"/>
                        </a:lnTo>
                        <a:close/>
                        <a:moveTo>
                          <a:pt x="3761426" y="2144804"/>
                        </a:moveTo>
                        <a:lnTo>
                          <a:pt x="3654853" y="2144804"/>
                        </a:lnTo>
                        <a:lnTo>
                          <a:pt x="3761426" y="2251377"/>
                        </a:lnTo>
                        <a:close/>
                        <a:moveTo>
                          <a:pt x="2405874" y="657532"/>
                        </a:moveTo>
                        <a:lnTo>
                          <a:pt x="2314989" y="748417"/>
                        </a:lnTo>
                        <a:lnTo>
                          <a:pt x="2405874" y="748417"/>
                        </a:lnTo>
                        <a:close/>
                        <a:moveTo>
                          <a:pt x="2558894" y="794872"/>
                        </a:moveTo>
                        <a:lnTo>
                          <a:pt x="2452329" y="794872"/>
                        </a:lnTo>
                        <a:lnTo>
                          <a:pt x="2452329" y="901437"/>
                        </a:lnTo>
                        <a:close/>
                        <a:moveTo>
                          <a:pt x="2596355" y="830501"/>
                        </a:moveTo>
                        <a:lnTo>
                          <a:pt x="2489790" y="937067"/>
                        </a:lnTo>
                        <a:lnTo>
                          <a:pt x="2596355" y="937067"/>
                        </a:lnTo>
                        <a:close/>
                        <a:moveTo>
                          <a:pt x="2942138" y="1176278"/>
                        </a:moveTo>
                        <a:lnTo>
                          <a:pt x="2835566" y="1176277"/>
                        </a:lnTo>
                        <a:lnTo>
                          <a:pt x="2835566" y="1282850"/>
                        </a:lnTo>
                        <a:close/>
                        <a:moveTo>
                          <a:pt x="2789111" y="1023250"/>
                        </a:moveTo>
                        <a:lnTo>
                          <a:pt x="2682538" y="1129823"/>
                        </a:lnTo>
                        <a:lnTo>
                          <a:pt x="2789111" y="1129823"/>
                        </a:lnTo>
                        <a:close/>
                        <a:moveTo>
                          <a:pt x="2749382" y="983521"/>
                        </a:moveTo>
                        <a:lnTo>
                          <a:pt x="2642810" y="983522"/>
                        </a:lnTo>
                        <a:lnTo>
                          <a:pt x="2642810" y="1090094"/>
                        </a:lnTo>
                        <a:close/>
                        <a:moveTo>
                          <a:pt x="3327345" y="1558747"/>
                        </a:moveTo>
                        <a:lnTo>
                          <a:pt x="3220772" y="1558747"/>
                        </a:lnTo>
                        <a:lnTo>
                          <a:pt x="3220772" y="1665320"/>
                        </a:lnTo>
                        <a:close/>
                        <a:moveTo>
                          <a:pt x="3174317" y="1405720"/>
                        </a:moveTo>
                        <a:lnTo>
                          <a:pt x="3067745" y="1512292"/>
                        </a:lnTo>
                        <a:lnTo>
                          <a:pt x="3174317" y="1512292"/>
                        </a:lnTo>
                        <a:close/>
                        <a:moveTo>
                          <a:pt x="3136261" y="1367664"/>
                        </a:moveTo>
                        <a:lnTo>
                          <a:pt x="3029688" y="1367664"/>
                        </a:lnTo>
                        <a:lnTo>
                          <a:pt x="3029689" y="1474236"/>
                        </a:lnTo>
                        <a:close/>
                        <a:moveTo>
                          <a:pt x="2983234" y="1214636"/>
                        </a:moveTo>
                        <a:lnTo>
                          <a:pt x="2876661" y="1321209"/>
                        </a:lnTo>
                        <a:lnTo>
                          <a:pt x="2983234" y="1321209"/>
                        </a:lnTo>
                        <a:close/>
                        <a:moveTo>
                          <a:pt x="3709514" y="1940915"/>
                        </a:moveTo>
                        <a:lnTo>
                          <a:pt x="3602941" y="1940915"/>
                        </a:lnTo>
                        <a:lnTo>
                          <a:pt x="3602942" y="2047488"/>
                        </a:lnTo>
                        <a:close/>
                        <a:moveTo>
                          <a:pt x="3556487" y="1787888"/>
                        </a:moveTo>
                        <a:lnTo>
                          <a:pt x="3449914" y="1894460"/>
                        </a:lnTo>
                        <a:lnTo>
                          <a:pt x="3556486" y="1894460"/>
                        </a:lnTo>
                        <a:close/>
                        <a:moveTo>
                          <a:pt x="3518430" y="1749831"/>
                        </a:moveTo>
                        <a:lnTo>
                          <a:pt x="3411857" y="1749831"/>
                        </a:lnTo>
                        <a:lnTo>
                          <a:pt x="3411857" y="1856403"/>
                        </a:lnTo>
                        <a:close/>
                        <a:moveTo>
                          <a:pt x="3365402" y="1596803"/>
                        </a:moveTo>
                        <a:lnTo>
                          <a:pt x="3258830" y="1703376"/>
                        </a:lnTo>
                        <a:lnTo>
                          <a:pt x="3365402" y="1703376"/>
                        </a:lnTo>
                        <a:close/>
                        <a:moveTo>
                          <a:pt x="3761426" y="1991777"/>
                        </a:moveTo>
                        <a:lnTo>
                          <a:pt x="3654853" y="2098349"/>
                        </a:lnTo>
                        <a:lnTo>
                          <a:pt x="3761426" y="2098349"/>
                        </a:lnTo>
                        <a:close/>
                        <a:moveTo>
                          <a:pt x="2452329" y="641845"/>
                        </a:moveTo>
                        <a:lnTo>
                          <a:pt x="2452329" y="748417"/>
                        </a:lnTo>
                        <a:lnTo>
                          <a:pt x="2558901" y="748417"/>
                        </a:lnTo>
                        <a:close/>
                        <a:moveTo>
                          <a:pt x="2835566" y="1023250"/>
                        </a:moveTo>
                        <a:lnTo>
                          <a:pt x="2835566" y="1129822"/>
                        </a:lnTo>
                        <a:lnTo>
                          <a:pt x="2942138" y="1129822"/>
                        </a:lnTo>
                        <a:close/>
                        <a:moveTo>
                          <a:pt x="2642810" y="830494"/>
                        </a:moveTo>
                        <a:lnTo>
                          <a:pt x="2642810" y="937066"/>
                        </a:lnTo>
                        <a:lnTo>
                          <a:pt x="2749382" y="937066"/>
                        </a:lnTo>
                        <a:close/>
                        <a:moveTo>
                          <a:pt x="3220772" y="1405720"/>
                        </a:moveTo>
                        <a:lnTo>
                          <a:pt x="3220772" y="1512292"/>
                        </a:lnTo>
                        <a:lnTo>
                          <a:pt x="3327344" y="1512292"/>
                        </a:lnTo>
                        <a:close/>
                        <a:moveTo>
                          <a:pt x="3029688" y="1214636"/>
                        </a:moveTo>
                        <a:lnTo>
                          <a:pt x="3029688" y="1321209"/>
                        </a:lnTo>
                        <a:lnTo>
                          <a:pt x="3136261" y="1321209"/>
                        </a:lnTo>
                        <a:close/>
                        <a:moveTo>
                          <a:pt x="3602941" y="1787888"/>
                        </a:moveTo>
                        <a:lnTo>
                          <a:pt x="3602941" y="1894460"/>
                        </a:lnTo>
                        <a:lnTo>
                          <a:pt x="3709514" y="1894460"/>
                        </a:lnTo>
                        <a:close/>
                        <a:moveTo>
                          <a:pt x="3411857" y="1596803"/>
                        </a:moveTo>
                        <a:lnTo>
                          <a:pt x="3411857" y="1703376"/>
                        </a:lnTo>
                        <a:lnTo>
                          <a:pt x="3518429" y="1703376"/>
                        </a:lnTo>
                        <a:close/>
                        <a:moveTo>
                          <a:pt x="2353083" y="150965"/>
                        </a:moveTo>
                        <a:lnTo>
                          <a:pt x="2025288" y="132265"/>
                        </a:lnTo>
                        <a:lnTo>
                          <a:pt x="2071608" y="178585"/>
                        </a:lnTo>
                        <a:lnTo>
                          <a:pt x="2093619" y="156574"/>
                        </a:lnTo>
                        <a:lnTo>
                          <a:pt x="2220546" y="283501"/>
                        </a:lnTo>
                        <a:close/>
                        <a:moveTo>
                          <a:pt x="2523312" y="286240"/>
                        </a:moveTo>
                        <a:lnTo>
                          <a:pt x="2373298" y="436253"/>
                        </a:lnTo>
                        <a:lnTo>
                          <a:pt x="2500225" y="563180"/>
                        </a:lnTo>
                        <a:lnTo>
                          <a:pt x="2473487" y="589919"/>
                        </a:lnTo>
                        <a:lnTo>
                          <a:pt x="2618667" y="735099"/>
                        </a:lnTo>
                        <a:lnTo>
                          <a:pt x="2619582" y="734183"/>
                        </a:lnTo>
                        <a:lnTo>
                          <a:pt x="2812338" y="926939"/>
                        </a:lnTo>
                        <a:lnTo>
                          <a:pt x="2845693" y="960294"/>
                        </a:lnTo>
                        <a:lnTo>
                          <a:pt x="3005093" y="1119693"/>
                        </a:lnTo>
                        <a:lnTo>
                          <a:pt x="3006461" y="1118325"/>
                        </a:lnTo>
                        <a:lnTo>
                          <a:pt x="3197545" y="1309409"/>
                        </a:lnTo>
                        <a:lnTo>
                          <a:pt x="3232572" y="1344436"/>
                        </a:lnTo>
                        <a:lnTo>
                          <a:pt x="3246403" y="1358267"/>
                        </a:lnTo>
                        <a:close/>
                        <a:moveTo>
                          <a:pt x="2523816" y="30335"/>
                        </a:moveTo>
                        <a:lnTo>
                          <a:pt x="2626629" y="133149"/>
                        </a:lnTo>
                        <a:lnTo>
                          <a:pt x="2552082" y="207696"/>
                        </a:lnTo>
                        <a:lnTo>
                          <a:pt x="2576968" y="232583"/>
                        </a:lnTo>
                        <a:lnTo>
                          <a:pt x="2575182" y="234369"/>
                        </a:lnTo>
                        <a:lnTo>
                          <a:pt x="3513251" y="1625113"/>
                        </a:lnTo>
                        <a:lnTo>
                          <a:pt x="3579714" y="1691577"/>
                        </a:lnTo>
                        <a:lnTo>
                          <a:pt x="3614741" y="1726603"/>
                        </a:lnTo>
                        <a:lnTo>
                          <a:pt x="3784128" y="1895991"/>
                        </a:lnTo>
                        <a:lnTo>
                          <a:pt x="3784653" y="1895466"/>
                        </a:lnTo>
                        <a:lnTo>
                          <a:pt x="3802957" y="1913770"/>
                        </a:lnTo>
                        <a:lnTo>
                          <a:pt x="3802957" y="1914820"/>
                        </a:lnTo>
                        <a:lnTo>
                          <a:pt x="3805825" y="1917687"/>
                        </a:lnTo>
                        <a:lnTo>
                          <a:pt x="3802957" y="1920555"/>
                        </a:lnTo>
                        <a:lnTo>
                          <a:pt x="3802957" y="2329384"/>
                        </a:lnTo>
                        <a:lnTo>
                          <a:pt x="3784653" y="2347688"/>
                        </a:lnTo>
                        <a:lnTo>
                          <a:pt x="3580239" y="2143274"/>
                        </a:lnTo>
                        <a:lnTo>
                          <a:pt x="3579714" y="2143798"/>
                        </a:lnTo>
                        <a:lnTo>
                          <a:pt x="3514414" y="2078498"/>
                        </a:lnTo>
                        <a:lnTo>
                          <a:pt x="2992605" y="2600306"/>
                        </a:lnTo>
                        <a:lnTo>
                          <a:pt x="2990741" y="2611151"/>
                        </a:lnTo>
                        <a:lnTo>
                          <a:pt x="2771416" y="2767764"/>
                        </a:lnTo>
                        <a:lnTo>
                          <a:pt x="2746140" y="2742487"/>
                        </a:lnTo>
                        <a:lnTo>
                          <a:pt x="2670170" y="2818456"/>
                        </a:lnTo>
                        <a:lnTo>
                          <a:pt x="2651401" y="2799687"/>
                        </a:lnTo>
                        <a:cubicBezTo>
                          <a:pt x="2625528" y="2785735"/>
                          <a:pt x="2592950" y="2788926"/>
                          <a:pt x="2569612" y="2809139"/>
                        </a:cubicBezTo>
                        <a:cubicBezTo>
                          <a:pt x="2540180" y="2834630"/>
                          <a:pt x="2535445" y="2878528"/>
                          <a:pt x="2558763" y="2909709"/>
                        </a:cubicBezTo>
                        <a:cubicBezTo>
                          <a:pt x="2580225" y="2939886"/>
                          <a:pt x="2602221" y="2944074"/>
                          <a:pt x="2698387" y="2956528"/>
                        </a:cubicBezTo>
                        <a:cubicBezTo>
                          <a:pt x="2612716" y="3019512"/>
                          <a:pt x="2549084" y="3004923"/>
                          <a:pt x="2499317" y="2954166"/>
                        </a:cubicBezTo>
                        <a:cubicBezTo>
                          <a:pt x="2449549" y="2903408"/>
                          <a:pt x="2462151" y="2804007"/>
                          <a:pt x="2521014" y="2753027"/>
                        </a:cubicBezTo>
                        <a:cubicBezTo>
                          <a:pt x="2561003" y="2718393"/>
                          <a:pt x="2614554" y="2708748"/>
                          <a:pt x="2661444" y="2725347"/>
                        </a:cubicBezTo>
                        <a:lnTo>
                          <a:pt x="2695222" y="2691569"/>
                        </a:lnTo>
                        <a:lnTo>
                          <a:pt x="2669947" y="2666294"/>
                        </a:lnTo>
                        <a:lnTo>
                          <a:pt x="2810390" y="2469612"/>
                        </a:lnTo>
                        <a:lnTo>
                          <a:pt x="2809356" y="2468579"/>
                        </a:lnTo>
                        <a:lnTo>
                          <a:pt x="2815551" y="2462385"/>
                        </a:lnTo>
                        <a:lnTo>
                          <a:pt x="2826559" y="2446968"/>
                        </a:lnTo>
                        <a:lnTo>
                          <a:pt x="2831882" y="2446053"/>
                        </a:lnTo>
                        <a:lnTo>
                          <a:pt x="3356925" y="1921010"/>
                        </a:lnTo>
                        <a:lnTo>
                          <a:pt x="3353603" y="1917688"/>
                        </a:lnTo>
                        <a:lnTo>
                          <a:pt x="3197545" y="1761630"/>
                        </a:lnTo>
                        <a:lnTo>
                          <a:pt x="3197544" y="1761631"/>
                        </a:lnTo>
                        <a:lnTo>
                          <a:pt x="3006461" y="1570547"/>
                        </a:lnTo>
                        <a:lnTo>
                          <a:pt x="2971434" y="1535520"/>
                        </a:lnTo>
                        <a:lnTo>
                          <a:pt x="2813706" y="1377793"/>
                        </a:lnTo>
                        <a:lnTo>
                          <a:pt x="2812338" y="1379161"/>
                        </a:lnTo>
                        <a:lnTo>
                          <a:pt x="2619582" y="1186405"/>
                        </a:lnTo>
                        <a:lnTo>
                          <a:pt x="2586227" y="1153050"/>
                        </a:lnTo>
                        <a:lnTo>
                          <a:pt x="2430017" y="996839"/>
                        </a:lnTo>
                        <a:lnTo>
                          <a:pt x="2429101" y="997755"/>
                        </a:lnTo>
                        <a:lnTo>
                          <a:pt x="2247376" y="816030"/>
                        </a:lnTo>
                        <a:lnTo>
                          <a:pt x="2194721" y="868684"/>
                        </a:lnTo>
                        <a:lnTo>
                          <a:pt x="2169629" y="843592"/>
                        </a:lnTo>
                        <a:lnTo>
                          <a:pt x="2012511" y="1000710"/>
                        </a:lnTo>
                        <a:lnTo>
                          <a:pt x="1948715" y="936915"/>
                        </a:lnTo>
                        <a:lnTo>
                          <a:pt x="1776261" y="1109369"/>
                        </a:lnTo>
                        <a:lnTo>
                          <a:pt x="1741234" y="1144396"/>
                        </a:lnTo>
                        <a:lnTo>
                          <a:pt x="1585176" y="1300453"/>
                        </a:lnTo>
                        <a:lnTo>
                          <a:pt x="1550150" y="1335480"/>
                        </a:lnTo>
                        <a:lnTo>
                          <a:pt x="1394093" y="1491537"/>
                        </a:lnTo>
                        <a:lnTo>
                          <a:pt x="1359065" y="1526564"/>
                        </a:lnTo>
                        <a:lnTo>
                          <a:pt x="1201338" y="1684291"/>
                        </a:lnTo>
                        <a:lnTo>
                          <a:pt x="1202706" y="1685660"/>
                        </a:lnTo>
                        <a:lnTo>
                          <a:pt x="1009951" y="1878416"/>
                        </a:lnTo>
                        <a:lnTo>
                          <a:pt x="976596" y="1911771"/>
                        </a:lnTo>
                        <a:lnTo>
                          <a:pt x="820385" y="2067981"/>
                        </a:lnTo>
                        <a:lnTo>
                          <a:pt x="821301" y="2068897"/>
                        </a:lnTo>
                        <a:lnTo>
                          <a:pt x="612116" y="2278081"/>
                        </a:lnTo>
                        <a:lnTo>
                          <a:pt x="673628" y="2339593"/>
                        </a:lnTo>
                        <a:lnTo>
                          <a:pt x="567426" y="2445795"/>
                        </a:lnTo>
                        <a:lnTo>
                          <a:pt x="672230" y="2550598"/>
                        </a:lnTo>
                        <a:lnTo>
                          <a:pt x="566028" y="2656800"/>
                        </a:lnTo>
                        <a:lnTo>
                          <a:pt x="0" y="2090772"/>
                        </a:lnTo>
                        <a:lnTo>
                          <a:pt x="106202" y="1984570"/>
                        </a:lnTo>
                        <a:lnTo>
                          <a:pt x="211005" y="2089373"/>
                        </a:lnTo>
                        <a:lnTo>
                          <a:pt x="317206" y="1983171"/>
                        </a:lnTo>
                        <a:lnTo>
                          <a:pt x="386005" y="2051970"/>
                        </a:lnTo>
                        <a:lnTo>
                          <a:pt x="558644" y="1879331"/>
                        </a:lnTo>
                        <a:lnTo>
                          <a:pt x="557729" y="1878415"/>
                        </a:lnTo>
                        <a:lnTo>
                          <a:pt x="750485" y="1685660"/>
                        </a:lnTo>
                        <a:lnTo>
                          <a:pt x="783839" y="1652305"/>
                        </a:lnTo>
                        <a:lnTo>
                          <a:pt x="943239" y="1492905"/>
                        </a:lnTo>
                        <a:lnTo>
                          <a:pt x="941871" y="1491537"/>
                        </a:lnTo>
                        <a:lnTo>
                          <a:pt x="1132954" y="1300453"/>
                        </a:lnTo>
                        <a:lnTo>
                          <a:pt x="1167982" y="1265426"/>
                        </a:lnTo>
                        <a:lnTo>
                          <a:pt x="1324039" y="1109369"/>
                        </a:lnTo>
                        <a:lnTo>
                          <a:pt x="1359065" y="1074342"/>
                        </a:lnTo>
                        <a:lnTo>
                          <a:pt x="1515123" y="918285"/>
                        </a:lnTo>
                        <a:lnTo>
                          <a:pt x="1550150" y="883258"/>
                        </a:lnTo>
                        <a:lnTo>
                          <a:pt x="1722604" y="710804"/>
                        </a:lnTo>
                        <a:lnTo>
                          <a:pt x="1656089" y="644289"/>
                        </a:lnTo>
                        <a:lnTo>
                          <a:pt x="1813208" y="487170"/>
                        </a:lnTo>
                        <a:lnTo>
                          <a:pt x="1788115" y="462078"/>
                        </a:lnTo>
                        <a:lnTo>
                          <a:pt x="1817021" y="433172"/>
                        </a:lnTo>
                        <a:lnTo>
                          <a:pt x="1638436" y="254587"/>
                        </a:lnTo>
                        <a:lnTo>
                          <a:pt x="1893022" y="0"/>
                        </a:lnTo>
                        <a:lnTo>
                          <a:pt x="1948799" y="55777"/>
                        </a:lnTo>
                        <a:lnTo>
                          <a:pt x="2421315" y="82732"/>
                        </a:lnTo>
                        <a:lnTo>
                          <a:pt x="2424216" y="79831"/>
                        </a:lnTo>
                        <a:lnTo>
                          <a:pt x="2449269" y="10488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93" name="Rectangle 41">
                    <a:extLst>
                      <a:ext uri="{FF2B5EF4-FFF2-40B4-BE49-F238E27FC236}">
                        <a16:creationId xmlns:a16="http://schemas.microsoft.com/office/drawing/2014/main" id="{E04525DE-6014-4AC5-809F-C1BC55897EA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9192674">
                    <a:off x="926950" y="2109352"/>
                    <a:ext cx="360000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8423" h="3970014">
                        <a:moveTo>
                          <a:pt x="1259577" y="2471243"/>
                        </a:moveTo>
                        <a:cubicBezTo>
                          <a:pt x="1293292" y="2471243"/>
                          <a:pt x="1320623" y="2543205"/>
                          <a:pt x="1320623" y="2631975"/>
                        </a:cubicBezTo>
                        <a:cubicBezTo>
                          <a:pt x="1320623" y="2720745"/>
                          <a:pt x="1293292" y="2792707"/>
                          <a:pt x="1259577" y="2792707"/>
                        </a:cubicBezTo>
                        <a:cubicBezTo>
                          <a:pt x="1225862" y="2792707"/>
                          <a:pt x="1198531" y="2720745"/>
                          <a:pt x="1198531" y="2631975"/>
                        </a:cubicBezTo>
                        <a:cubicBezTo>
                          <a:pt x="1198531" y="2543205"/>
                          <a:pt x="1225862" y="2471243"/>
                          <a:pt x="1259577" y="2471243"/>
                        </a:cubicBezTo>
                        <a:close/>
                        <a:moveTo>
                          <a:pt x="1710471" y="2470362"/>
                        </a:moveTo>
                        <a:cubicBezTo>
                          <a:pt x="1741030" y="2470028"/>
                          <a:pt x="1768823" y="2488083"/>
                          <a:pt x="1781169" y="2516203"/>
                        </a:cubicBezTo>
                        <a:cubicBezTo>
                          <a:pt x="1793845" y="2545068"/>
                          <a:pt x="1787700" y="2578742"/>
                          <a:pt x="1765642" y="2601268"/>
                        </a:cubicBezTo>
                        <a:cubicBezTo>
                          <a:pt x="1750827" y="2616399"/>
                          <a:pt x="1730831" y="2624459"/>
                          <a:pt x="1710472" y="2623745"/>
                        </a:cubicBezTo>
                        <a:close/>
                        <a:moveTo>
                          <a:pt x="2456093" y="2374056"/>
                        </a:moveTo>
                        <a:lnTo>
                          <a:pt x="2456093" y="2889893"/>
                        </a:lnTo>
                        <a:lnTo>
                          <a:pt x="2566690" y="2889893"/>
                        </a:lnTo>
                        <a:lnTo>
                          <a:pt x="2566690" y="2706284"/>
                        </a:lnTo>
                        <a:lnTo>
                          <a:pt x="2632197" y="2884955"/>
                        </a:lnTo>
                        <a:lnTo>
                          <a:pt x="2635843" y="2883618"/>
                        </a:lnTo>
                        <a:lnTo>
                          <a:pt x="2635843" y="2889893"/>
                        </a:lnTo>
                        <a:lnTo>
                          <a:pt x="2746439" y="2889893"/>
                        </a:lnTo>
                        <a:lnTo>
                          <a:pt x="2746439" y="2374056"/>
                        </a:lnTo>
                        <a:lnTo>
                          <a:pt x="2635843" y="2374056"/>
                        </a:lnTo>
                        <a:lnTo>
                          <a:pt x="2635843" y="2573614"/>
                        </a:lnTo>
                        <a:lnTo>
                          <a:pt x="2566690" y="2385000"/>
                        </a:lnTo>
                        <a:lnTo>
                          <a:pt x="2566690" y="2374056"/>
                        </a:lnTo>
                        <a:close/>
                        <a:moveTo>
                          <a:pt x="2032426" y="2374056"/>
                        </a:moveTo>
                        <a:lnTo>
                          <a:pt x="2032426" y="2889895"/>
                        </a:lnTo>
                        <a:lnTo>
                          <a:pt x="2115405" y="2889895"/>
                        </a:lnTo>
                        <a:lnTo>
                          <a:pt x="2143023" y="2889895"/>
                        </a:lnTo>
                        <a:lnTo>
                          <a:pt x="2308949" y="2889895"/>
                        </a:lnTo>
                        <a:lnTo>
                          <a:pt x="2308949" y="2779299"/>
                        </a:lnTo>
                        <a:lnTo>
                          <a:pt x="2143023" y="2779299"/>
                        </a:lnTo>
                        <a:lnTo>
                          <a:pt x="2143023" y="2686401"/>
                        </a:lnTo>
                        <a:lnTo>
                          <a:pt x="2308949" y="2686401"/>
                        </a:lnTo>
                        <a:lnTo>
                          <a:pt x="2308949" y="2575804"/>
                        </a:lnTo>
                        <a:lnTo>
                          <a:pt x="2143023" y="2575804"/>
                        </a:lnTo>
                        <a:lnTo>
                          <a:pt x="2143023" y="2484653"/>
                        </a:lnTo>
                        <a:lnTo>
                          <a:pt x="2308949" y="2484653"/>
                        </a:lnTo>
                        <a:lnTo>
                          <a:pt x="2308949" y="2374056"/>
                        </a:lnTo>
                        <a:lnTo>
                          <a:pt x="2143023" y="2374056"/>
                        </a:lnTo>
                        <a:lnTo>
                          <a:pt x="2115405" y="2374056"/>
                        </a:lnTo>
                        <a:close/>
                        <a:moveTo>
                          <a:pt x="1259577" y="2374056"/>
                        </a:moveTo>
                        <a:cubicBezTo>
                          <a:pt x="1172187" y="2374056"/>
                          <a:pt x="1101344" y="2489530"/>
                          <a:pt x="1101344" y="2631975"/>
                        </a:cubicBezTo>
                        <a:cubicBezTo>
                          <a:pt x="1101344" y="2774420"/>
                          <a:pt x="1172187" y="2889894"/>
                          <a:pt x="1259577" y="2889894"/>
                        </a:cubicBezTo>
                        <a:cubicBezTo>
                          <a:pt x="1346967" y="2889894"/>
                          <a:pt x="1417810" y="2774420"/>
                          <a:pt x="1417810" y="2631975"/>
                        </a:cubicBezTo>
                        <a:cubicBezTo>
                          <a:pt x="1417810" y="2489530"/>
                          <a:pt x="1346967" y="2374056"/>
                          <a:pt x="1259577" y="2374056"/>
                        </a:cubicBezTo>
                        <a:close/>
                        <a:moveTo>
                          <a:pt x="1599876" y="2366688"/>
                        </a:moveTo>
                        <a:lnTo>
                          <a:pt x="1599875" y="2882524"/>
                        </a:lnTo>
                        <a:lnTo>
                          <a:pt x="1710472" y="2882525"/>
                        </a:lnTo>
                        <a:lnTo>
                          <a:pt x="1710472" y="2723975"/>
                        </a:lnTo>
                        <a:cubicBezTo>
                          <a:pt x="1757507" y="2725624"/>
                          <a:pt x="1803701" y="2707003"/>
                          <a:pt x="1837929" y="2672047"/>
                        </a:cubicBezTo>
                        <a:cubicBezTo>
                          <a:pt x="1888884" y="2620006"/>
                          <a:pt x="1903084" y="2542214"/>
                          <a:pt x="1873801" y="2475527"/>
                        </a:cubicBezTo>
                        <a:cubicBezTo>
                          <a:pt x="1845275" y="2410565"/>
                          <a:pt x="1781067" y="2368851"/>
                          <a:pt x="1710472" y="2369624"/>
                        </a:cubicBezTo>
                        <a:lnTo>
                          <a:pt x="1710471" y="2366688"/>
                        </a:lnTo>
                        <a:close/>
                        <a:moveTo>
                          <a:pt x="920754" y="2169815"/>
                        </a:moveTo>
                        <a:lnTo>
                          <a:pt x="3008986" y="2169815"/>
                        </a:lnTo>
                        <a:lnTo>
                          <a:pt x="3008986" y="3105919"/>
                        </a:lnTo>
                        <a:lnTo>
                          <a:pt x="920754" y="3105919"/>
                        </a:lnTo>
                        <a:close/>
                        <a:moveTo>
                          <a:pt x="632722" y="1985007"/>
                        </a:moveTo>
                        <a:lnTo>
                          <a:pt x="632722" y="3321943"/>
                        </a:lnTo>
                        <a:lnTo>
                          <a:pt x="3297018" y="3321943"/>
                        </a:lnTo>
                        <a:lnTo>
                          <a:pt x="3297018" y="1985007"/>
                        </a:lnTo>
                        <a:close/>
                        <a:moveTo>
                          <a:pt x="2657019" y="761679"/>
                        </a:moveTo>
                        <a:lnTo>
                          <a:pt x="2760733" y="1606387"/>
                        </a:lnTo>
                        <a:lnTo>
                          <a:pt x="2761762" y="1614761"/>
                        </a:lnTo>
                        <a:lnTo>
                          <a:pt x="2762330" y="1614691"/>
                        </a:lnTo>
                        <a:cubicBezTo>
                          <a:pt x="2780335" y="1740615"/>
                          <a:pt x="2862522" y="1833408"/>
                          <a:pt x="2948897" y="1824230"/>
                        </a:cubicBezTo>
                        <a:cubicBezTo>
                          <a:pt x="3036464" y="1814924"/>
                          <a:pt x="3095979" y="1704243"/>
                          <a:pt x="3083047" y="1575312"/>
                        </a:cubicBezTo>
                        <a:lnTo>
                          <a:pt x="3083347" y="1575275"/>
                        </a:lnTo>
                        <a:lnTo>
                          <a:pt x="2983448" y="761679"/>
                        </a:lnTo>
                        <a:close/>
                        <a:moveTo>
                          <a:pt x="2205921" y="761679"/>
                        </a:moveTo>
                        <a:lnTo>
                          <a:pt x="2264137" y="1594263"/>
                        </a:lnTo>
                        <a:cubicBezTo>
                          <a:pt x="2264333" y="1597068"/>
                          <a:pt x="2264530" y="1599874"/>
                          <a:pt x="2264726" y="1602679"/>
                        </a:cubicBezTo>
                        <a:lnTo>
                          <a:pt x="2265297" y="1602640"/>
                        </a:lnTo>
                        <a:cubicBezTo>
                          <a:pt x="2276686" y="1729333"/>
                          <a:pt x="2353905" y="1826300"/>
                          <a:pt x="2440641" y="1821655"/>
                        </a:cubicBezTo>
                        <a:cubicBezTo>
                          <a:pt x="2528577" y="1816945"/>
                          <a:pt x="2593802" y="1709530"/>
                          <a:pt x="2587636" y="1580099"/>
                        </a:cubicBezTo>
                        <a:lnTo>
                          <a:pt x="2587937" y="1580078"/>
                        </a:lnTo>
                        <a:lnTo>
                          <a:pt x="2530706" y="761679"/>
                        </a:lnTo>
                        <a:close/>
                        <a:moveTo>
                          <a:pt x="1761700" y="761679"/>
                        </a:moveTo>
                        <a:cubicBezTo>
                          <a:pt x="1761699" y="1032443"/>
                          <a:pt x="1761699" y="1303208"/>
                          <a:pt x="1761698" y="1573972"/>
                        </a:cubicBezTo>
                        <a:lnTo>
                          <a:pt x="1761698" y="1582410"/>
                        </a:lnTo>
                        <a:lnTo>
                          <a:pt x="1762270" y="1582410"/>
                        </a:lnTo>
                        <a:cubicBezTo>
                          <a:pt x="1764795" y="1709590"/>
                          <a:pt x="1835062" y="1811707"/>
                          <a:pt x="1921910" y="1813122"/>
                        </a:cubicBezTo>
                        <a:cubicBezTo>
                          <a:pt x="2009960" y="1814558"/>
                          <a:pt x="2082519" y="1711955"/>
                          <a:pt x="2085398" y="1582410"/>
                        </a:cubicBezTo>
                        <a:lnTo>
                          <a:pt x="2085698" y="1582410"/>
                        </a:lnTo>
                        <a:cubicBezTo>
                          <a:pt x="2085698" y="1308834"/>
                          <a:pt x="2085698" y="1035256"/>
                          <a:pt x="2085696" y="761679"/>
                        </a:cubicBezTo>
                        <a:close/>
                        <a:moveTo>
                          <a:pt x="3411320" y="761678"/>
                        </a:moveTo>
                        <a:lnTo>
                          <a:pt x="3078803" y="761679"/>
                        </a:lnTo>
                        <a:lnTo>
                          <a:pt x="3277545" y="1622538"/>
                        </a:lnTo>
                        <a:lnTo>
                          <a:pt x="3279443" y="1630759"/>
                        </a:lnTo>
                        <a:lnTo>
                          <a:pt x="3280000" y="1630631"/>
                        </a:lnTo>
                        <a:cubicBezTo>
                          <a:pt x="3311069" y="1753983"/>
                          <a:pt x="3402507" y="1837676"/>
                          <a:pt x="3487448" y="1819520"/>
                        </a:cubicBezTo>
                        <a:cubicBezTo>
                          <a:pt x="3573564" y="1801112"/>
                          <a:pt x="3621183" y="1684815"/>
                          <a:pt x="3594846" y="1557943"/>
                        </a:cubicBezTo>
                        <a:lnTo>
                          <a:pt x="3595140" y="1557876"/>
                        </a:lnTo>
                        <a:close/>
                        <a:moveTo>
                          <a:pt x="1633002" y="761678"/>
                        </a:moveTo>
                        <a:lnTo>
                          <a:pt x="1308563" y="761679"/>
                        </a:lnTo>
                        <a:lnTo>
                          <a:pt x="1266057" y="1572672"/>
                        </a:lnTo>
                        <a:lnTo>
                          <a:pt x="1265616" y="1581099"/>
                        </a:lnTo>
                        <a:lnTo>
                          <a:pt x="1266187" y="1581128"/>
                        </a:lnTo>
                        <a:cubicBezTo>
                          <a:pt x="1262052" y="1708267"/>
                          <a:pt x="1326878" y="1813921"/>
                          <a:pt x="1413534" y="1819881"/>
                        </a:cubicBezTo>
                        <a:cubicBezTo>
                          <a:pt x="1501387" y="1825922"/>
                          <a:pt x="1579217" y="1727257"/>
                          <a:pt x="1588872" y="1598040"/>
                        </a:cubicBezTo>
                        <a:lnTo>
                          <a:pt x="1589172" y="1598055"/>
                        </a:lnTo>
                        <a:close/>
                        <a:moveTo>
                          <a:pt x="863949" y="761678"/>
                        </a:moveTo>
                        <a:lnTo>
                          <a:pt x="765078" y="1566901"/>
                        </a:lnTo>
                        <a:lnTo>
                          <a:pt x="764050" y="1575275"/>
                        </a:lnTo>
                        <a:lnTo>
                          <a:pt x="764617" y="1575345"/>
                        </a:lnTo>
                        <a:cubicBezTo>
                          <a:pt x="751624" y="1701884"/>
                          <a:pt x="808922" y="1811803"/>
                          <a:pt x="894951" y="1823794"/>
                        </a:cubicBezTo>
                        <a:cubicBezTo>
                          <a:pt x="982168" y="1835949"/>
                          <a:pt x="1066691" y="1742953"/>
                          <a:pt x="1085336" y="1614724"/>
                        </a:cubicBezTo>
                        <a:lnTo>
                          <a:pt x="1085635" y="1614761"/>
                        </a:lnTo>
                        <a:lnTo>
                          <a:pt x="1190378" y="761679"/>
                        </a:lnTo>
                        <a:close/>
                        <a:moveTo>
                          <a:pt x="295535" y="441623"/>
                        </a:moveTo>
                        <a:lnTo>
                          <a:pt x="3583899" y="441623"/>
                        </a:lnTo>
                        <a:cubicBezTo>
                          <a:pt x="3610412" y="441623"/>
                          <a:pt x="3631905" y="463116"/>
                          <a:pt x="3631905" y="489629"/>
                        </a:cubicBezTo>
                        <a:lnTo>
                          <a:pt x="3631905" y="655863"/>
                        </a:lnTo>
                        <a:lnTo>
                          <a:pt x="3884522" y="1666330"/>
                        </a:lnTo>
                        <a:cubicBezTo>
                          <a:pt x="3909974" y="1748325"/>
                          <a:pt x="3809191" y="1900953"/>
                          <a:pt x="3631905" y="1666330"/>
                        </a:cubicBezTo>
                        <a:lnTo>
                          <a:pt x="3631905" y="3970014"/>
                        </a:lnTo>
                        <a:lnTo>
                          <a:pt x="247529" y="3970014"/>
                        </a:lnTo>
                        <a:lnTo>
                          <a:pt x="247529" y="1768425"/>
                        </a:lnTo>
                        <a:cubicBezTo>
                          <a:pt x="263724" y="1795996"/>
                          <a:pt x="288366" y="1813812"/>
                          <a:pt x="317369" y="1820473"/>
                        </a:cubicBezTo>
                        <a:cubicBezTo>
                          <a:pt x="403196" y="1840184"/>
                          <a:pt x="495502" y="1754908"/>
                          <a:pt x="525251" y="1628793"/>
                        </a:cubicBezTo>
                        <a:lnTo>
                          <a:pt x="525545" y="1628855"/>
                        </a:lnTo>
                        <a:lnTo>
                          <a:pt x="709866" y="761679"/>
                        </a:lnTo>
                        <a:lnTo>
                          <a:pt x="378634" y="761679"/>
                        </a:lnTo>
                        <a:lnTo>
                          <a:pt x="210380" y="1553239"/>
                        </a:lnTo>
                        <a:lnTo>
                          <a:pt x="208625" y="1561492"/>
                        </a:lnTo>
                        <a:lnTo>
                          <a:pt x="209185" y="1561611"/>
                        </a:lnTo>
                        <a:cubicBezTo>
                          <a:pt x="202164" y="1598200"/>
                          <a:pt x="201274" y="1633895"/>
                          <a:pt x="207433" y="1666330"/>
                        </a:cubicBezTo>
                        <a:cubicBezTo>
                          <a:pt x="113985" y="1883037"/>
                          <a:pt x="-32319" y="1816968"/>
                          <a:pt x="6372" y="1666330"/>
                        </a:cubicBezTo>
                        <a:lnTo>
                          <a:pt x="249769" y="692744"/>
                        </a:lnTo>
                        <a:cubicBezTo>
                          <a:pt x="247993" y="689334"/>
                          <a:pt x="247529" y="685546"/>
                          <a:pt x="247529" y="681649"/>
                        </a:cubicBezTo>
                        <a:lnTo>
                          <a:pt x="247529" y="489629"/>
                        </a:lnTo>
                        <a:cubicBezTo>
                          <a:pt x="247529" y="463116"/>
                          <a:pt x="269022" y="441623"/>
                          <a:pt x="295535" y="441623"/>
                        </a:cubicBezTo>
                        <a:close/>
                        <a:moveTo>
                          <a:pt x="307785" y="0"/>
                        </a:moveTo>
                        <a:lnTo>
                          <a:pt x="3571649" y="0"/>
                        </a:lnTo>
                        <a:cubicBezTo>
                          <a:pt x="3604927" y="0"/>
                          <a:pt x="3631905" y="26978"/>
                          <a:pt x="3631905" y="60256"/>
                        </a:cubicBezTo>
                        <a:lnTo>
                          <a:pt x="3631905" y="301273"/>
                        </a:lnTo>
                        <a:cubicBezTo>
                          <a:pt x="3631905" y="334551"/>
                          <a:pt x="3604927" y="361529"/>
                          <a:pt x="3571649" y="361529"/>
                        </a:cubicBezTo>
                        <a:lnTo>
                          <a:pt x="307785" y="361529"/>
                        </a:lnTo>
                        <a:cubicBezTo>
                          <a:pt x="274507" y="361529"/>
                          <a:pt x="247529" y="334551"/>
                          <a:pt x="247529" y="301273"/>
                        </a:cubicBezTo>
                        <a:lnTo>
                          <a:pt x="247529" y="60256"/>
                        </a:lnTo>
                        <a:cubicBezTo>
                          <a:pt x="247529" y="26978"/>
                          <a:pt x="274507" y="0"/>
                          <a:pt x="30778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94" name="Isosceles Triangle 3">
                    <a:extLst>
                      <a:ext uri="{FF2B5EF4-FFF2-40B4-BE49-F238E27FC236}">
                        <a16:creationId xmlns:a16="http://schemas.microsoft.com/office/drawing/2014/main" id="{03D42308-8CEF-4AB3-A0E7-E0EBE748AA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229245">
                    <a:off x="2616513" y="2030577"/>
                    <a:ext cx="359661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35086" h="3938802">
                        <a:moveTo>
                          <a:pt x="1861742" y="3314001"/>
                        </a:moveTo>
                        <a:cubicBezTo>
                          <a:pt x="1921395" y="3314001"/>
                          <a:pt x="1969754" y="3362360"/>
                          <a:pt x="1969754" y="3422013"/>
                        </a:cubicBezTo>
                        <a:cubicBezTo>
                          <a:pt x="1969754" y="3481666"/>
                          <a:pt x="1921395" y="3530025"/>
                          <a:pt x="1861742" y="3530025"/>
                        </a:cubicBezTo>
                        <a:cubicBezTo>
                          <a:pt x="1802089" y="3530025"/>
                          <a:pt x="1753730" y="3481666"/>
                          <a:pt x="1753730" y="3422013"/>
                        </a:cubicBezTo>
                        <a:cubicBezTo>
                          <a:pt x="1753730" y="3362360"/>
                          <a:pt x="1802089" y="3314001"/>
                          <a:pt x="1861742" y="3314001"/>
                        </a:cubicBezTo>
                        <a:close/>
                        <a:moveTo>
                          <a:pt x="2097646" y="2118753"/>
                        </a:moveTo>
                        <a:lnTo>
                          <a:pt x="2097646" y="2478753"/>
                        </a:lnTo>
                        <a:lnTo>
                          <a:pt x="2457646" y="2478753"/>
                        </a:lnTo>
                        <a:lnTo>
                          <a:pt x="2457646" y="2118753"/>
                        </a:lnTo>
                        <a:close/>
                        <a:moveTo>
                          <a:pt x="1476536" y="2118753"/>
                        </a:moveTo>
                        <a:lnTo>
                          <a:pt x="1476536" y="2478753"/>
                        </a:lnTo>
                        <a:lnTo>
                          <a:pt x="1836536" y="2478753"/>
                        </a:lnTo>
                        <a:lnTo>
                          <a:pt x="1836536" y="2118753"/>
                        </a:lnTo>
                        <a:close/>
                        <a:moveTo>
                          <a:pt x="2097646" y="1539638"/>
                        </a:moveTo>
                        <a:lnTo>
                          <a:pt x="2097646" y="1899638"/>
                        </a:lnTo>
                        <a:lnTo>
                          <a:pt x="2457646" y="1899638"/>
                        </a:lnTo>
                        <a:lnTo>
                          <a:pt x="2457646" y="1539638"/>
                        </a:lnTo>
                        <a:close/>
                        <a:moveTo>
                          <a:pt x="1476536" y="1539638"/>
                        </a:moveTo>
                        <a:lnTo>
                          <a:pt x="1476536" y="1899638"/>
                        </a:lnTo>
                        <a:lnTo>
                          <a:pt x="1836536" y="1899638"/>
                        </a:lnTo>
                        <a:lnTo>
                          <a:pt x="1836536" y="1539638"/>
                        </a:lnTo>
                        <a:close/>
                        <a:moveTo>
                          <a:pt x="1989788" y="770570"/>
                        </a:moveTo>
                        <a:lnTo>
                          <a:pt x="3429788" y="1850570"/>
                        </a:lnTo>
                        <a:lnTo>
                          <a:pt x="3430108" y="1850570"/>
                        </a:lnTo>
                        <a:lnTo>
                          <a:pt x="3430108" y="3938802"/>
                        </a:lnTo>
                        <a:lnTo>
                          <a:pt x="2265771" y="3938802"/>
                        </a:lnTo>
                        <a:lnTo>
                          <a:pt x="2265771" y="2786674"/>
                        </a:lnTo>
                        <a:lnTo>
                          <a:pt x="1669844" y="2786674"/>
                        </a:lnTo>
                        <a:lnTo>
                          <a:pt x="1669844" y="3938802"/>
                        </a:lnTo>
                        <a:lnTo>
                          <a:pt x="549788" y="3938802"/>
                        </a:lnTo>
                        <a:lnTo>
                          <a:pt x="549788" y="1850570"/>
                        </a:lnTo>
                        <a:close/>
                        <a:moveTo>
                          <a:pt x="1969233" y="1003"/>
                        </a:moveTo>
                        <a:cubicBezTo>
                          <a:pt x="1995162" y="-2644"/>
                          <a:pt x="2022483" y="3601"/>
                          <a:pt x="2045048" y="20601"/>
                        </a:cubicBezTo>
                        <a:lnTo>
                          <a:pt x="3894333" y="1413834"/>
                        </a:lnTo>
                        <a:cubicBezTo>
                          <a:pt x="3939464" y="1447835"/>
                          <a:pt x="3948486" y="1511986"/>
                          <a:pt x="3914485" y="1557117"/>
                        </a:cubicBezTo>
                        <a:lnTo>
                          <a:pt x="3756006" y="1767472"/>
                        </a:lnTo>
                        <a:cubicBezTo>
                          <a:pt x="3722004" y="1812603"/>
                          <a:pt x="3657854" y="1821626"/>
                          <a:pt x="3612722" y="1787625"/>
                        </a:cubicBezTo>
                        <a:lnTo>
                          <a:pt x="1967544" y="548164"/>
                        </a:lnTo>
                        <a:lnTo>
                          <a:pt x="322364" y="1787626"/>
                        </a:lnTo>
                        <a:cubicBezTo>
                          <a:pt x="277233" y="1821627"/>
                          <a:pt x="213082" y="1812604"/>
                          <a:pt x="179080" y="1767473"/>
                        </a:cubicBezTo>
                        <a:lnTo>
                          <a:pt x="20601" y="1557118"/>
                        </a:lnTo>
                        <a:cubicBezTo>
                          <a:pt x="-13400" y="1511987"/>
                          <a:pt x="-4378" y="1447836"/>
                          <a:pt x="40754" y="1413835"/>
                        </a:cubicBezTo>
                        <a:lnTo>
                          <a:pt x="1890038" y="20602"/>
                        </a:lnTo>
                        <a:cubicBezTo>
                          <a:pt x="1912604" y="3602"/>
                          <a:pt x="1939924" y="-2643"/>
                          <a:pt x="1965854" y="1004"/>
                        </a:cubicBezTo>
                        <a:lnTo>
                          <a:pt x="1967542" y="1586"/>
                        </a:lnTo>
                        <a:cubicBezTo>
                          <a:pt x="1968071" y="1171"/>
                          <a:pt x="1968652" y="1085"/>
                          <a:pt x="1969233" y="100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63D09E2E-00B1-4AC6-9461-7608E82ACD59}"/>
                    </a:ext>
                  </a:extLst>
                </p:cNvPr>
                <p:cNvGrpSpPr/>
                <p:nvPr/>
              </p:nvGrpSpPr>
              <p:grpSpPr>
                <a:xfrm rot="4990866">
                  <a:off x="2464466" y="2788531"/>
                  <a:ext cx="2049224" cy="852218"/>
                  <a:chOff x="926950" y="1617134"/>
                  <a:chExt cx="2049224" cy="852218"/>
                </a:xfrm>
                <a:grpFill/>
              </p:grpSpPr>
              <p:sp>
                <p:nvSpPr>
                  <p:cNvPr id="185" name="Rectangle 14">
                    <a:extLst>
                      <a:ext uri="{FF2B5EF4-FFF2-40B4-BE49-F238E27FC236}">
                        <a16:creationId xmlns:a16="http://schemas.microsoft.com/office/drawing/2014/main" id="{197DD6EA-E510-4D07-9624-82AA550E1F20}"/>
                      </a:ext>
                    </a:extLst>
                  </p:cNvPr>
                  <p:cNvSpPr/>
                  <p:nvPr/>
                </p:nvSpPr>
                <p:spPr>
                  <a:xfrm rot="19949266">
                    <a:off x="1199615" y="1717912"/>
                    <a:ext cx="531261" cy="531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2192" h="3931865">
                        <a:moveTo>
                          <a:pt x="2826148" y="3448804"/>
                        </a:moveTo>
                        <a:lnTo>
                          <a:pt x="2826148" y="3556804"/>
                        </a:lnTo>
                        <a:lnTo>
                          <a:pt x="3042148" y="3556804"/>
                        </a:lnTo>
                        <a:lnTo>
                          <a:pt x="3042148" y="3448804"/>
                        </a:lnTo>
                        <a:close/>
                        <a:moveTo>
                          <a:pt x="890988" y="3448804"/>
                        </a:moveTo>
                        <a:lnTo>
                          <a:pt x="890988" y="3556804"/>
                        </a:lnTo>
                        <a:lnTo>
                          <a:pt x="1106988" y="3556804"/>
                        </a:lnTo>
                        <a:lnTo>
                          <a:pt x="1106988" y="3448804"/>
                        </a:lnTo>
                        <a:close/>
                        <a:moveTo>
                          <a:pt x="3528192" y="3439467"/>
                        </a:moveTo>
                        <a:lnTo>
                          <a:pt x="3528192" y="3547467"/>
                        </a:lnTo>
                        <a:lnTo>
                          <a:pt x="3744192" y="3547467"/>
                        </a:lnTo>
                        <a:lnTo>
                          <a:pt x="3744192" y="3439467"/>
                        </a:lnTo>
                        <a:close/>
                        <a:moveTo>
                          <a:pt x="198000" y="3439467"/>
                        </a:moveTo>
                        <a:lnTo>
                          <a:pt x="198000" y="3547467"/>
                        </a:lnTo>
                        <a:lnTo>
                          <a:pt x="414000" y="3547467"/>
                        </a:lnTo>
                        <a:lnTo>
                          <a:pt x="414000" y="3439467"/>
                        </a:lnTo>
                        <a:close/>
                        <a:moveTo>
                          <a:pt x="2826148" y="3206154"/>
                        </a:moveTo>
                        <a:lnTo>
                          <a:pt x="2826148" y="3314154"/>
                        </a:lnTo>
                        <a:lnTo>
                          <a:pt x="3042148" y="3314154"/>
                        </a:lnTo>
                        <a:lnTo>
                          <a:pt x="3042148" y="3206154"/>
                        </a:lnTo>
                        <a:close/>
                        <a:moveTo>
                          <a:pt x="890988" y="3206154"/>
                        </a:moveTo>
                        <a:lnTo>
                          <a:pt x="890988" y="3314154"/>
                        </a:lnTo>
                        <a:lnTo>
                          <a:pt x="1106988" y="3314154"/>
                        </a:lnTo>
                        <a:lnTo>
                          <a:pt x="1106988" y="3206154"/>
                        </a:lnTo>
                        <a:close/>
                        <a:moveTo>
                          <a:pt x="3528192" y="3196817"/>
                        </a:moveTo>
                        <a:lnTo>
                          <a:pt x="3528192" y="3304817"/>
                        </a:lnTo>
                        <a:lnTo>
                          <a:pt x="3744192" y="3304817"/>
                        </a:lnTo>
                        <a:lnTo>
                          <a:pt x="3744192" y="3196817"/>
                        </a:lnTo>
                        <a:close/>
                        <a:moveTo>
                          <a:pt x="198000" y="3196817"/>
                        </a:moveTo>
                        <a:lnTo>
                          <a:pt x="198000" y="3304817"/>
                        </a:lnTo>
                        <a:lnTo>
                          <a:pt x="414000" y="3304817"/>
                        </a:lnTo>
                        <a:lnTo>
                          <a:pt x="414000" y="3196817"/>
                        </a:lnTo>
                        <a:close/>
                        <a:moveTo>
                          <a:pt x="2070064" y="3046635"/>
                        </a:moveTo>
                        <a:lnTo>
                          <a:pt x="2070064" y="3154635"/>
                        </a:lnTo>
                        <a:lnTo>
                          <a:pt x="2286064" y="3154635"/>
                        </a:lnTo>
                        <a:lnTo>
                          <a:pt x="2286064" y="3046635"/>
                        </a:lnTo>
                        <a:close/>
                        <a:moveTo>
                          <a:pt x="1638016" y="3037298"/>
                        </a:moveTo>
                        <a:lnTo>
                          <a:pt x="1638016" y="3145298"/>
                        </a:lnTo>
                        <a:lnTo>
                          <a:pt x="1854016" y="3145298"/>
                        </a:lnTo>
                        <a:lnTo>
                          <a:pt x="1854016" y="3037298"/>
                        </a:lnTo>
                        <a:close/>
                        <a:moveTo>
                          <a:pt x="2826148" y="2963504"/>
                        </a:moveTo>
                        <a:lnTo>
                          <a:pt x="2826148" y="3071504"/>
                        </a:lnTo>
                        <a:lnTo>
                          <a:pt x="3042148" y="3071504"/>
                        </a:lnTo>
                        <a:lnTo>
                          <a:pt x="3042148" y="2963504"/>
                        </a:lnTo>
                        <a:close/>
                        <a:moveTo>
                          <a:pt x="890988" y="2963504"/>
                        </a:moveTo>
                        <a:lnTo>
                          <a:pt x="890988" y="3071504"/>
                        </a:lnTo>
                        <a:lnTo>
                          <a:pt x="1106988" y="3071504"/>
                        </a:lnTo>
                        <a:lnTo>
                          <a:pt x="1106988" y="2963504"/>
                        </a:lnTo>
                        <a:close/>
                        <a:moveTo>
                          <a:pt x="3528192" y="2954167"/>
                        </a:moveTo>
                        <a:lnTo>
                          <a:pt x="3528192" y="3062167"/>
                        </a:lnTo>
                        <a:lnTo>
                          <a:pt x="3744192" y="3062167"/>
                        </a:lnTo>
                        <a:lnTo>
                          <a:pt x="3744192" y="2954167"/>
                        </a:lnTo>
                        <a:close/>
                        <a:moveTo>
                          <a:pt x="198000" y="2954167"/>
                        </a:moveTo>
                        <a:lnTo>
                          <a:pt x="198000" y="3062167"/>
                        </a:lnTo>
                        <a:lnTo>
                          <a:pt x="414000" y="3062167"/>
                        </a:lnTo>
                        <a:lnTo>
                          <a:pt x="414000" y="2954167"/>
                        </a:lnTo>
                        <a:close/>
                        <a:moveTo>
                          <a:pt x="2070064" y="2803981"/>
                        </a:moveTo>
                        <a:lnTo>
                          <a:pt x="2070064" y="2911981"/>
                        </a:lnTo>
                        <a:lnTo>
                          <a:pt x="2286064" y="2911981"/>
                        </a:lnTo>
                        <a:lnTo>
                          <a:pt x="2286064" y="2803981"/>
                        </a:lnTo>
                        <a:close/>
                        <a:moveTo>
                          <a:pt x="1638016" y="2794644"/>
                        </a:moveTo>
                        <a:lnTo>
                          <a:pt x="1638016" y="2902644"/>
                        </a:lnTo>
                        <a:lnTo>
                          <a:pt x="1854016" y="2902644"/>
                        </a:lnTo>
                        <a:lnTo>
                          <a:pt x="1854016" y="2794644"/>
                        </a:lnTo>
                        <a:close/>
                        <a:moveTo>
                          <a:pt x="2826148" y="2720854"/>
                        </a:moveTo>
                        <a:lnTo>
                          <a:pt x="2826148" y="2828854"/>
                        </a:lnTo>
                        <a:lnTo>
                          <a:pt x="3042148" y="2828854"/>
                        </a:lnTo>
                        <a:lnTo>
                          <a:pt x="3042148" y="2720854"/>
                        </a:lnTo>
                        <a:close/>
                        <a:moveTo>
                          <a:pt x="890988" y="2720854"/>
                        </a:moveTo>
                        <a:lnTo>
                          <a:pt x="890988" y="2828854"/>
                        </a:lnTo>
                        <a:lnTo>
                          <a:pt x="1106988" y="2828854"/>
                        </a:lnTo>
                        <a:lnTo>
                          <a:pt x="1106988" y="2720854"/>
                        </a:lnTo>
                        <a:close/>
                        <a:moveTo>
                          <a:pt x="3528192" y="2711517"/>
                        </a:moveTo>
                        <a:lnTo>
                          <a:pt x="3528192" y="2819517"/>
                        </a:lnTo>
                        <a:lnTo>
                          <a:pt x="3744192" y="2819517"/>
                        </a:lnTo>
                        <a:lnTo>
                          <a:pt x="3744192" y="2711517"/>
                        </a:lnTo>
                        <a:close/>
                        <a:moveTo>
                          <a:pt x="198000" y="2711517"/>
                        </a:moveTo>
                        <a:lnTo>
                          <a:pt x="198000" y="2819517"/>
                        </a:lnTo>
                        <a:lnTo>
                          <a:pt x="414000" y="2819517"/>
                        </a:lnTo>
                        <a:lnTo>
                          <a:pt x="414000" y="2711517"/>
                        </a:lnTo>
                        <a:close/>
                        <a:moveTo>
                          <a:pt x="2070064" y="2561331"/>
                        </a:moveTo>
                        <a:lnTo>
                          <a:pt x="2070064" y="2669331"/>
                        </a:lnTo>
                        <a:lnTo>
                          <a:pt x="2286064" y="2669331"/>
                        </a:lnTo>
                        <a:lnTo>
                          <a:pt x="2286064" y="2561331"/>
                        </a:lnTo>
                        <a:close/>
                        <a:moveTo>
                          <a:pt x="1638016" y="2551994"/>
                        </a:moveTo>
                        <a:lnTo>
                          <a:pt x="1638016" y="2659994"/>
                        </a:lnTo>
                        <a:lnTo>
                          <a:pt x="1854016" y="2659994"/>
                        </a:lnTo>
                        <a:lnTo>
                          <a:pt x="1854016" y="2551994"/>
                        </a:lnTo>
                        <a:close/>
                        <a:moveTo>
                          <a:pt x="2826148" y="2478204"/>
                        </a:moveTo>
                        <a:lnTo>
                          <a:pt x="2826148" y="2586204"/>
                        </a:lnTo>
                        <a:lnTo>
                          <a:pt x="3042148" y="2586204"/>
                        </a:lnTo>
                        <a:lnTo>
                          <a:pt x="3042148" y="2478204"/>
                        </a:lnTo>
                        <a:close/>
                        <a:moveTo>
                          <a:pt x="890988" y="2478204"/>
                        </a:moveTo>
                        <a:lnTo>
                          <a:pt x="890988" y="2586204"/>
                        </a:lnTo>
                        <a:lnTo>
                          <a:pt x="1106988" y="2586204"/>
                        </a:lnTo>
                        <a:lnTo>
                          <a:pt x="1106988" y="2478204"/>
                        </a:lnTo>
                        <a:close/>
                        <a:moveTo>
                          <a:pt x="3528192" y="2468867"/>
                        </a:moveTo>
                        <a:lnTo>
                          <a:pt x="3528192" y="2576867"/>
                        </a:lnTo>
                        <a:lnTo>
                          <a:pt x="3744192" y="2576867"/>
                        </a:lnTo>
                        <a:lnTo>
                          <a:pt x="3744192" y="2468867"/>
                        </a:lnTo>
                        <a:close/>
                        <a:moveTo>
                          <a:pt x="198000" y="2468867"/>
                        </a:moveTo>
                        <a:lnTo>
                          <a:pt x="198000" y="2576867"/>
                        </a:lnTo>
                        <a:lnTo>
                          <a:pt x="414000" y="2576867"/>
                        </a:lnTo>
                        <a:lnTo>
                          <a:pt x="414000" y="2468867"/>
                        </a:lnTo>
                        <a:close/>
                        <a:moveTo>
                          <a:pt x="2070064" y="2318681"/>
                        </a:moveTo>
                        <a:lnTo>
                          <a:pt x="2070064" y="2426681"/>
                        </a:lnTo>
                        <a:lnTo>
                          <a:pt x="2286064" y="2426681"/>
                        </a:lnTo>
                        <a:lnTo>
                          <a:pt x="2286064" y="2318681"/>
                        </a:lnTo>
                        <a:close/>
                        <a:moveTo>
                          <a:pt x="1638016" y="2309344"/>
                        </a:moveTo>
                        <a:lnTo>
                          <a:pt x="1638016" y="2417344"/>
                        </a:lnTo>
                        <a:lnTo>
                          <a:pt x="1854016" y="2417344"/>
                        </a:lnTo>
                        <a:lnTo>
                          <a:pt x="1854016" y="2309344"/>
                        </a:lnTo>
                        <a:close/>
                        <a:moveTo>
                          <a:pt x="2826148" y="2235554"/>
                        </a:moveTo>
                        <a:lnTo>
                          <a:pt x="2826148" y="2343554"/>
                        </a:lnTo>
                        <a:lnTo>
                          <a:pt x="3042148" y="2343554"/>
                        </a:lnTo>
                        <a:lnTo>
                          <a:pt x="3042148" y="2235554"/>
                        </a:lnTo>
                        <a:close/>
                        <a:moveTo>
                          <a:pt x="890988" y="2235554"/>
                        </a:moveTo>
                        <a:lnTo>
                          <a:pt x="890988" y="2343554"/>
                        </a:lnTo>
                        <a:lnTo>
                          <a:pt x="1106988" y="2343554"/>
                        </a:lnTo>
                        <a:lnTo>
                          <a:pt x="1106988" y="2235554"/>
                        </a:lnTo>
                        <a:close/>
                        <a:moveTo>
                          <a:pt x="3528192" y="2226217"/>
                        </a:moveTo>
                        <a:lnTo>
                          <a:pt x="3528192" y="2334217"/>
                        </a:lnTo>
                        <a:lnTo>
                          <a:pt x="3744192" y="2334217"/>
                        </a:lnTo>
                        <a:lnTo>
                          <a:pt x="3744192" y="2226217"/>
                        </a:lnTo>
                        <a:close/>
                        <a:moveTo>
                          <a:pt x="198000" y="2226217"/>
                        </a:moveTo>
                        <a:lnTo>
                          <a:pt x="198000" y="2334217"/>
                        </a:lnTo>
                        <a:lnTo>
                          <a:pt x="414000" y="2334217"/>
                        </a:lnTo>
                        <a:lnTo>
                          <a:pt x="414000" y="2226217"/>
                        </a:lnTo>
                        <a:close/>
                        <a:moveTo>
                          <a:pt x="2070064" y="2076031"/>
                        </a:moveTo>
                        <a:lnTo>
                          <a:pt x="2070064" y="2184031"/>
                        </a:lnTo>
                        <a:lnTo>
                          <a:pt x="2286064" y="2184031"/>
                        </a:lnTo>
                        <a:lnTo>
                          <a:pt x="2286064" y="2076031"/>
                        </a:lnTo>
                        <a:close/>
                        <a:moveTo>
                          <a:pt x="1638016" y="2066694"/>
                        </a:moveTo>
                        <a:lnTo>
                          <a:pt x="1638016" y="2174694"/>
                        </a:lnTo>
                        <a:lnTo>
                          <a:pt x="1854016" y="2174694"/>
                        </a:lnTo>
                        <a:lnTo>
                          <a:pt x="1854016" y="2066694"/>
                        </a:lnTo>
                        <a:close/>
                        <a:moveTo>
                          <a:pt x="2826148" y="1992904"/>
                        </a:moveTo>
                        <a:lnTo>
                          <a:pt x="2826148" y="2100904"/>
                        </a:lnTo>
                        <a:lnTo>
                          <a:pt x="3042148" y="2100904"/>
                        </a:lnTo>
                        <a:lnTo>
                          <a:pt x="3042148" y="1992904"/>
                        </a:lnTo>
                        <a:close/>
                        <a:moveTo>
                          <a:pt x="890988" y="1992904"/>
                        </a:moveTo>
                        <a:lnTo>
                          <a:pt x="890988" y="2100904"/>
                        </a:lnTo>
                        <a:lnTo>
                          <a:pt x="1106988" y="2100904"/>
                        </a:lnTo>
                        <a:lnTo>
                          <a:pt x="1106988" y="1992904"/>
                        </a:lnTo>
                        <a:close/>
                        <a:moveTo>
                          <a:pt x="3528192" y="1983567"/>
                        </a:moveTo>
                        <a:lnTo>
                          <a:pt x="3528192" y="2091567"/>
                        </a:lnTo>
                        <a:lnTo>
                          <a:pt x="3744192" y="2091567"/>
                        </a:lnTo>
                        <a:lnTo>
                          <a:pt x="3744192" y="1983567"/>
                        </a:lnTo>
                        <a:close/>
                        <a:moveTo>
                          <a:pt x="198000" y="1983567"/>
                        </a:moveTo>
                        <a:lnTo>
                          <a:pt x="198000" y="2091567"/>
                        </a:lnTo>
                        <a:lnTo>
                          <a:pt x="414000" y="2091567"/>
                        </a:lnTo>
                        <a:lnTo>
                          <a:pt x="414000" y="1983567"/>
                        </a:lnTo>
                        <a:close/>
                        <a:moveTo>
                          <a:pt x="2070064" y="1833381"/>
                        </a:moveTo>
                        <a:lnTo>
                          <a:pt x="2070064" y="1941381"/>
                        </a:lnTo>
                        <a:lnTo>
                          <a:pt x="2286064" y="1941381"/>
                        </a:lnTo>
                        <a:lnTo>
                          <a:pt x="2286064" y="1833381"/>
                        </a:lnTo>
                        <a:close/>
                        <a:moveTo>
                          <a:pt x="1638016" y="1824044"/>
                        </a:moveTo>
                        <a:lnTo>
                          <a:pt x="1638016" y="1932044"/>
                        </a:lnTo>
                        <a:lnTo>
                          <a:pt x="1854016" y="1932044"/>
                        </a:lnTo>
                        <a:lnTo>
                          <a:pt x="1854016" y="1824044"/>
                        </a:lnTo>
                        <a:close/>
                        <a:moveTo>
                          <a:pt x="2826148" y="1750254"/>
                        </a:moveTo>
                        <a:lnTo>
                          <a:pt x="2826148" y="1858254"/>
                        </a:lnTo>
                        <a:lnTo>
                          <a:pt x="3042148" y="1858254"/>
                        </a:lnTo>
                        <a:lnTo>
                          <a:pt x="3042148" y="1750254"/>
                        </a:lnTo>
                        <a:close/>
                        <a:moveTo>
                          <a:pt x="890988" y="1750254"/>
                        </a:moveTo>
                        <a:lnTo>
                          <a:pt x="890988" y="1858254"/>
                        </a:lnTo>
                        <a:lnTo>
                          <a:pt x="1106988" y="1858254"/>
                        </a:lnTo>
                        <a:lnTo>
                          <a:pt x="1106988" y="1750254"/>
                        </a:lnTo>
                        <a:close/>
                        <a:moveTo>
                          <a:pt x="3528192" y="1740917"/>
                        </a:moveTo>
                        <a:lnTo>
                          <a:pt x="3528192" y="1848917"/>
                        </a:lnTo>
                        <a:lnTo>
                          <a:pt x="3744192" y="1848917"/>
                        </a:lnTo>
                        <a:lnTo>
                          <a:pt x="3744192" y="1740917"/>
                        </a:lnTo>
                        <a:close/>
                        <a:moveTo>
                          <a:pt x="198000" y="1740917"/>
                        </a:moveTo>
                        <a:lnTo>
                          <a:pt x="198000" y="1848917"/>
                        </a:lnTo>
                        <a:lnTo>
                          <a:pt x="414000" y="1848917"/>
                        </a:lnTo>
                        <a:lnTo>
                          <a:pt x="414000" y="1740917"/>
                        </a:lnTo>
                        <a:close/>
                        <a:moveTo>
                          <a:pt x="2070064" y="1590731"/>
                        </a:moveTo>
                        <a:lnTo>
                          <a:pt x="2070064" y="1698731"/>
                        </a:lnTo>
                        <a:lnTo>
                          <a:pt x="2286064" y="1698731"/>
                        </a:lnTo>
                        <a:lnTo>
                          <a:pt x="2286064" y="1590731"/>
                        </a:lnTo>
                        <a:close/>
                        <a:moveTo>
                          <a:pt x="1638016" y="1581394"/>
                        </a:moveTo>
                        <a:lnTo>
                          <a:pt x="1638016" y="1689394"/>
                        </a:lnTo>
                        <a:lnTo>
                          <a:pt x="1854016" y="1689394"/>
                        </a:lnTo>
                        <a:lnTo>
                          <a:pt x="1854016" y="1581394"/>
                        </a:lnTo>
                        <a:close/>
                        <a:moveTo>
                          <a:pt x="3330192" y="1507604"/>
                        </a:moveTo>
                        <a:lnTo>
                          <a:pt x="3942192" y="1507604"/>
                        </a:lnTo>
                        <a:lnTo>
                          <a:pt x="3942192" y="3931865"/>
                        </a:lnTo>
                        <a:lnTo>
                          <a:pt x="3330192" y="3931865"/>
                        </a:lnTo>
                        <a:close/>
                        <a:moveTo>
                          <a:pt x="2826148" y="1507604"/>
                        </a:moveTo>
                        <a:lnTo>
                          <a:pt x="2826148" y="1615604"/>
                        </a:lnTo>
                        <a:lnTo>
                          <a:pt x="3042148" y="1615604"/>
                        </a:lnTo>
                        <a:lnTo>
                          <a:pt x="3042148" y="1507604"/>
                        </a:lnTo>
                        <a:close/>
                        <a:moveTo>
                          <a:pt x="890988" y="1507604"/>
                        </a:moveTo>
                        <a:lnTo>
                          <a:pt x="890988" y="1615604"/>
                        </a:lnTo>
                        <a:lnTo>
                          <a:pt x="1106988" y="1615604"/>
                        </a:lnTo>
                        <a:lnTo>
                          <a:pt x="1106988" y="1507604"/>
                        </a:lnTo>
                        <a:close/>
                        <a:moveTo>
                          <a:pt x="0" y="1507604"/>
                        </a:moveTo>
                        <a:lnTo>
                          <a:pt x="612000" y="1507604"/>
                        </a:lnTo>
                        <a:lnTo>
                          <a:pt x="612000" y="3931865"/>
                        </a:lnTo>
                        <a:lnTo>
                          <a:pt x="0" y="3931865"/>
                        </a:lnTo>
                        <a:close/>
                        <a:moveTo>
                          <a:pt x="2070064" y="1348081"/>
                        </a:moveTo>
                        <a:lnTo>
                          <a:pt x="2070064" y="1456081"/>
                        </a:lnTo>
                        <a:lnTo>
                          <a:pt x="2286064" y="1456081"/>
                        </a:lnTo>
                        <a:lnTo>
                          <a:pt x="2286064" y="1348081"/>
                        </a:lnTo>
                        <a:close/>
                        <a:moveTo>
                          <a:pt x="1638016" y="1338744"/>
                        </a:moveTo>
                        <a:lnTo>
                          <a:pt x="1638016" y="1446744"/>
                        </a:lnTo>
                        <a:lnTo>
                          <a:pt x="1854016" y="1446744"/>
                        </a:lnTo>
                        <a:lnTo>
                          <a:pt x="1854016" y="1338744"/>
                        </a:lnTo>
                        <a:close/>
                        <a:moveTo>
                          <a:pt x="2628148" y="1267865"/>
                        </a:moveTo>
                        <a:lnTo>
                          <a:pt x="3240148" y="1267865"/>
                        </a:lnTo>
                        <a:lnTo>
                          <a:pt x="3240148" y="3931865"/>
                        </a:lnTo>
                        <a:lnTo>
                          <a:pt x="2628148" y="3931865"/>
                        </a:lnTo>
                        <a:close/>
                        <a:moveTo>
                          <a:pt x="692988" y="1267865"/>
                        </a:moveTo>
                        <a:lnTo>
                          <a:pt x="1304988" y="1267865"/>
                        </a:lnTo>
                        <a:lnTo>
                          <a:pt x="1304988" y="3931865"/>
                        </a:lnTo>
                        <a:lnTo>
                          <a:pt x="692988" y="3931865"/>
                        </a:lnTo>
                        <a:close/>
                        <a:moveTo>
                          <a:pt x="2070064" y="1105431"/>
                        </a:moveTo>
                        <a:lnTo>
                          <a:pt x="2070064" y="1213431"/>
                        </a:lnTo>
                        <a:lnTo>
                          <a:pt x="2286064" y="1213431"/>
                        </a:lnTo>
                        <a:lnTo>
                          <a:pt x="2286064" y="1105431"/>
                        </a:lnTo>
                        <a:close/>
                        <a:moveTo>
                          <a:pt x="1638016" y="1096094"/>
                        </a:moveTo>
                        <a:lnTo>
                          <a:pt x="1638016" y="1204094"/>
                        </a:lnTo>
                        <a:lnTo>
                          <a:pt x="1854016" y="1204094"/>
                        </a:lnTo>
                        <a:lnTo>
                          <a:pt x="1854016" y="1096094"/>
                        </a:lnTo>
                        <a:close/>
                        <a:moveTo>
                          <a:pt x="2070064" y="862781"/>
                        </a:moveTo>
                        <a:lnTo>
                          <a:pt x="2070064" y="970781"/>
                        </a:lnTo>
                        <a:lnTo>
                          <a:pt x="2286064" y="970781"/>
                        </a:lnTo>
                        <a:lnTo>
                          <a:pt x="2286064" y="862781"/>
                        </a:lnTo>
                        <a:close/>
                        <a:moveTo>
                          <a:pt x="1638016" y="853444"/>
                        </a:moveTo>
                        <a:lnTo>
                          <a:pt x="1638016" y="961444"/>
                        </a:lnTo>
                        <a:lnTo>
                          <a:pt x="1854016" y="961444"/>
                        </a:lnTo>
                        <a:lnTo>
                          <a:pt x="1854016" y="853444"/>
                        </a:lnTo>
                        <a:close/>
                        <a:moveTo>
                          <a:pt x="1883174" y="0"/>
                        </a:moveTo>
                        <a:lnTo>
                          <a:pt x="2040907" y="0"/>
                        </a:lnTo>
                        <a:lnTo>
                          <a:pt x="2040907" y="355600"/>
                        </a:lnTo>
                        <a:lnTo>
                          <a:pt x="2178064" y="355600"/>
                        </a:lnTo>
                        <a:lnTo>
                          <a:pt x="2178064" y="596007"/>
                        </a:lnTo>
                        <a:lnTo>
                          <a:pt x="2538104" y="596007"/>
                        </a:lnTo>
                        <a:lnTo>
                          <a:pt x="2538104" y="3931865"/>
                        </a:lnTo>
                        <a:lnTo>
                          <a:pt x="2142040" y="3931865"/>
                        </a:lnTo>
                        <a:lnTo>
                          <a:pt x="2142040" y="3291036"/>
                        </a:lnTo>
                        <a:lnTo>
                          <a:pt x="1782040" y="3291036"/>
                        </a:lnTo>
                        <a:lnTo>
                          <a:pt x="1782040" y="3931865"/>
                        </a:lnTo>
                        <a:lnTo>
                          <a:pt x="1385976" y="3931865"/>
                        </a:lnTo>
                        <a:lnTo>
                          <a:pt x="1385976" y="596007"/>
                        </a:lnTo>
                        <a:lnTo>
                          <a:pt x="1746016" y="596007"/>
                        </a:lnTo>
                        <a:lnTo>
                          <a:pt x="1746016" y="355600"/>
                        </a:lnTo>
                        <a:lnTo>
                          <a:pt x="1883174" y="35560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86" name="Right Triangle 13">
                    <a:extLst>
                      <a:ext uri="{FF2B5EF4-FFF2-40B4-BE49-F238E27FC236}">
                        <a16:creationId xmlns:a16="http://schemas.microsoft.com/office/drawing/2014/main" id="{D09D8B71-2506-4C8B-A1F6-B95777CE8ED5}"/>
                      </a:ext>
                    </a:extLst>
                  </p:cNvPr>
                  <p:cNvSpPr/>
                  <p:nvPr/>
                </p:nvSpPr>
                <p:spPr>
                  <a:xfrm>
                    <a:off x="1823542" y="1617134"/>
                    <a:ext cx="504056" cy="504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8432" h="3921971">
                        <a:moveTo>
                          <a:pt x="3379043" y="3254688"/>
                        </a:moveTo>
                        <a:lnTo>
                          <a:pt x="3379043" y="3462328"/>
                        </a:lnTo>
                        <a:lnTo>
                          <a:pt x="3628183" y="3462328"/>
                        </a:lnTo>
                        <a:lnTo>
                          <a:pt x="3628183" y="3254688"/>
                        </a:lnTo>
                        <a:close/>
                        <a:moveTo>
                          <a:pt x="2945132" y="3254688"/>
                        </a:moveTo>
                        <a:lnTo>
                          <a:pt x="2945132" y="3462328"/>
                        </a:lnTo>
                        <a:lnTo>
                          <a:pt x="3194272" y="3462328"/>
                        </a:lnTo>
                        <a:lnTo>
                          <a:pt x="3194272" y="3254688"/>
                        </a:lnTo>
                        <a:close/>
                        <a:moveTo>
                          <a:pt x="2514947" y="3254688"/>
                        </a:moveTo>
                        <a:lnTo>
                          <a:pt x="2514947" y="3462328"/>
                        </a:lnTo>
                        <a:lnTo>
                          <a:pt x="2764087" y="3462328"/>
                        </a:lnTo>
                        <a:lnTo>
                          <a:pt x="2764087" y="3254688"/>
                        </a:lnTo>
                        <a:close/>
                        <a:moveTo>
                          <a:pt x="3379043" y="2864535"/>
                        </a:moveTo>
                        <a:lnTo>
                          <a:pt x="3379043" y="3072175"/>
                        </a:lnTo>
                        <a:lnTo>
                          <a:pt x="3628183" y="3072175"/>
                        </a:lnTo>
                        <a:lnTo>
                          <a:pt x="3628183" y="2864535"/>
                        </a:lnTo>
                        <a:close/>
                        <a:moveTo>
                          <a:pt x="2945132" y="2864535"/>
                        </a:moveTo>
                        <a:lnTo>
                          <a:pt x="2945132" y="3072175"/>
                        </a:lnTo>
                        <a:lnTo>
                          <a:pt x="3194272" y="3072175"/>
                        </a:lnTo>
                        <a:lnTo>
                          <a:pt x="3194272" y="2864535"/>
                        </a:lnTo>
                        <a:close/>
                        <a:moveTo>
                          <a:pt x="2514947" y="2864535"/>
                        </a:moveTo>
                        <a:lnTo>
                          <a:pt x="2514947" y="3072175"/>
                        </a:lnTo>
                        <a:lnTo>
                          <a:pt x="2764087" y="3072175"/>
                        </a:lnTo>
                        <a:lnTo>
                          <a:pt x="2764087" y="2864535"/>
                        </a:lnTo>
                        <a:close/>
                        <a:moveTo>
                          <a:pt x="1945832" y="2577619"/>
                        </a:moveTo>
                        <a:lnTo>
                          <a:pt x="1945832" y="2937659"/>
                        </a:lnTo>
                        <a:lnTo>
                          <a:pt x="2124754" y="2937659"/>
                        </a:lnTo>
                        <a:lnTo>
                          <a:pt x="2124754" y="2577619"/>
                        </a:lnTo>
                        <a:close/>
                        <a:moveTo>
                          <a:pt x="1531681" y="2577619"/>
                        </a:moveTo>
                        <a:lnTo>
                          <a:pt x="1531681" y="2937659"/>
                        </a:lnTo>
                        <a:lnTo>
                          <a:pt x="1710603" y="2937659"/>
                        </a:lnTo>
                        <a:lnTo>
                          <a:pt x="1710603" y="2577619"/>
                        </a:lnTo>
                        <a:close/>
                        <a:moveTo>
                          <a:pt x="1117528" y="2577619"/>
                        </a:moveTo>
                        <a:lnTo>
                          <a:pt x="1117528" y="2937659"/>
                        </a:lnTo>
                        <a:lnTo>
                          <a:pt x="1296450" y="2937659"/>
                        </a:lnTo>
                        <a:lnTo>
                          <a:pt x="1296450" y="2577619"/>
                        </a:lnTo>
                        <a:close/>
                        <a:moveTo>
                          <a:pt x="703375" y="2577619"/>
                        </a:moveTo>
                        <a:lnTo>
                          <a:pt x="703375" y="2937659"/>
                        </a:lnTo>
                        <a:lnTo>
                          <a:pt x="882297" y="2937659"/>
                        </a:lnTo>
                        <a:lnTo>
                          <a:pt x="882297" y="2577619"/>
                        </a:lnTo>
                        <a:close/>
                        <a:moveTo>
                          <a:pt x="289222" y="2577619"/>
                        </a:moveTo>
                        <a:lnTo>
                          <a:pt x="289222" y="2937659"/>
                        </a:lnTo>
                        <a:lnTo>
                          <a:pt x="468144" y="2937659"/>
                        </a:lnTo>
                        <a:lnTo>
                          <a:pt x="468144" y="2577619"/>
                        </a:lnTo>
                        <a:close/>
                        <a:moveTo>
                          <a:pt x="3379043" y="2474382"/>
                        </a:moveTo>
                        <a:lnTo>
                          <a:pt x="3379043" y="2682022"/>
                        </a:lnTo>
                        <a:lnTo>
                          <a:pt x="3628183" y="2682022"/>
                        </a:lnTo>
                        <a:lnTo>
                          <a:pt x="3628183" y="2474382"/>
                        </a:lnTo>
                        <a:close/>
                        <a:moveTo>
                          <a:pt x="2945132" y="2474382"/>
                        </a:moveTo>
                        <a:lnTo>
                          <a:pt x="2945132" y="2682022"/>
                        </a:lnTo>
                        <a:lnTo>
                          <a:pt x="3194272" y="2682022"/>
                        </a:lnTo>
                        <a:lnTo>
                          <a:pt x="3194272" y="2474382"/>
                        </a:lnTo>
                        <a:close/>
                        <a:moveTo>
                          <a:pt x="2514947" y="2474382"/>
                        </a:moveTo>
                        <a:lnTo>
                          <a:pt x="2514947" y="2682022"/>
                        </a:lnTo>
                        <a:lnTo>
                          <a:pt x="2764087" y="2682022"/>
                        </a:lnTo>
                        <a:lnTo>
                          <a:pt x="2764087" y="2474382"/>
                        </a:lnTo>
                        <a:close/>
                        <a:moveTo>
                          <a:pt x="3379043" y="2084229"/>
                        </a:moveTo>
                        <a:lnTo>
                          <a:pt x="3379043" y="2291869"/>
                        </a:lnTo>
                        <a:lnTo>
                          <a:pt x="3628183" y="2291869"/>
                        </a:lnTo>
                        <a:lnTo>
                          <a:pt x="3628183" y="2084229"/>
                        </a:lnTo>
                        <a:close/>
                        <a:moveTo>
                          <a:pt x="2945132" y="2084229"/>
                        </a:moveTo>
                        <a:lnTo>
                          <a:pt x="2945132" y="2291869"/>
                        </a:lnTo>
                        <a:lnTo>
                          <a:pt x="3194272" y="2291869"/>
                        </a:lnTo>
                        <a:lnTo>
                          <a:pt x="3194272" y="2084229"/>
                        </a:lnTo>
                        <a:close/>
                        <a:moveTo>
                          <a:pt x="2514947" y="2084229"/>
                        </a:moveTo>
                        <a:lnTo>
                          <a:pt x="2514947" y="2291869"/>
                        </a:lnTo>
                        <a:lnTo>
                          <a:pt x="2764087" y="2291869"/>
                        </a:lnTo>
                        <a:lnTo>
                          <a:pt x="2764087" y="2084229"/>
                        </a:lnTo>
                        <a:close/>
                        <a:moveTo>
                          <a:pt x="2124144" y="1714020"/>
                        </a:moveTo>
                        <a:lnTo>
                          <a:pt x="2124144" y="2164020"/>
                        </a:lnTo>
                        <a:lnTo>
                          <a:pt x="1296144" y="2164020"/>
                        </a:lnTo>
                        <a:close/>
                        <a:moveTo>
                          <a:pt x="197090" y="609603"/>
                        </a:moveTo>
                        <a:lnTo>
                          <a:pt x="525322" y="609603"/>
                        </a:lnTo>
                        <a:lnTo>
                          <a:pt x="584058" y="2101023"/>
                        </a:lnTo>
                        <a:lnTo>
                          <a:pt x="1296144" y="1714020"/>
                        </a:lnTo>
                        <a:lnTo>
                          <a:pt x="1296144" y="2164020"/>
                        </a:lnTo>
                        <a:lnTo>
                          <a:pt x="586539" y="2164020"/>
                        </a:lnTo>
                        <a:lnTo>
                          <a:pt x="590547" y="2265787"/>
                        </a:lnTo>
                        <a:lnTo>
                          <a:pt x="2232248" y="2265787"/>
                        </a:lnTo>
                        <a:lnTo>
                          <a:pt x="2232248" y="1954513"/>
                        </a:lnTo>
                        <a:lnTo>
                          <a:pt x="2232248" y="1054513"/>
                        </a:lnTo>
                        <a:lnTo>
                          <a:pt x="3888248" y="1954513"/>
                        </a:lnTo>
                        <a:lnTo>
                          <a:pt x="3888432" y="1954513"/>
                        </a:lnTo>
                        <a:lnTo>
                          <a:pt x="3888432" y="3921971"/>
                        </a:lnTo>
                        <a:lnTo>
                          <a:pt x="2304256" y="3921971"/>
                        </a:lnTo>
                        <a:lnTo>
                          <a:pt x="2232248" y="3921971"/>
                        </a:lnTo>
                        <a:lnTo>
                          <a:pt x="772857" y="3921971"/>
                        </a:lnTo>
                        <a:lnTo>
                          <a:pt x="772857" y="3290059"/>
                        </a:lnTo>
                        <a:lnTo>
                          <a:pt x="361206" y="3290059"/>
                        </a:lnTo>
                        <a:lnTo>
                          <a:pt x="361206" y="3921971"/>
                        </a:lnTo>
                        <a:lnTo>
                          <a:pt x="0" y="3921971"/>
                        </a:lnTo>
                        <a:lnTo>
                          <a:pt x="0" y="2265787"/>
                        </a:lnTo>
                        <a:lnTo>
                          <a:pt x="131865" y="2265787"/>
                        </a:lnTo>
                        <a:close/>
                        <a:moveTo>
                          <a:pt x="929888" y="0"/>
                        </a:moveTo>
                        <a:cubicBezTo>
                          <a:pt x="1019595" y="0"/>
                          <a:pt x="1124659" y="30463"/>
                          <a:pt x="1166726" y="102575"/>
                        </a:cubicBezTo>
                        <a:cubicBezTo>
                          <a:pt x="1212070" y="48192"/>
                          <a:pt x="1255094" y="19511"/>
                          <a:pt x="1304210" y="14210"/>
                        </a:cubicBezTo>
                        <a:cubicBezTo>
                          <a:pt x="1353326" y="8909"/>
                          <a:pt x="1418945" y="35057"/>
                          <a:pt x="1461423" y="70767"/>
                        </a:cubicBezTo>
                        <a:cubicBezTo>
                          <a:pt x="1500648" y="39845"/>
                          <a:pt x="1550404" y="23049"/>
                          <a:pt x="1604082" y="23049"/>
                        </a:cubicBezTo>
                        <a:cubicBezTo>
                          <a:pt x="1692530" y="23049"/>
                          <a:pt x="1770327" y="68651"/>
                          <a:pt x="1814928" y="137833"/>
                        </a:cubicBezTo>
                        <a:cubicBezTo>
                          <a:pt x="1859765" y="69447"/>
                          <a:pt x="1937139" y="24416"/>
                          <a:pt x="2025031" y="24416"/>
                        </a:cubicBezTo>
                        <a:cubicBezTo>
                          <a:pt x="2135143" y="24416"/>
                          <a:pt x="2228747" y="95092"/>
                          <a:pt x="2261925" y="193913"/>
                        </a:cubicBezTo>
                        <a:cubicBezTo>
                          <a:pt x="2262329" y="193791"/>
                          <a:pt x="2262735" y="193790"/>
                          <a:pt x="2263140" y="193790"/>
                        </a:cubicBezTo>
                        <a:cubicBezTo>
                          <a:pt x="2402209" y="193790"/>
                          <a:pt x="2514947" y="306528"/>
                          <a:pt x="2514947" y="445597"/>
                        </a:cubicBezTo>
                        <a:cubicBezTo>
                          <a:pt x="2514947" y="584666"/>
                          <a:pt x="2402209" y="697404"/>
                          <a:pt x="2263140" y="697404"/>
                        </a:cubicBezTo>
                        <a:cubicBezTo>
                          <a:pt x="2176391" y="697404"/>
                          <a:pt x="2099888" y="653537"/>
                          <a:pt x="2054640" y="586750"/>
                        </a:cubicBezTo>
                        <a:cubicBezTo>
                          <a:pt x="2010395" y="653762"/>
                          <a:pt x="1934062" y="697404"/>
                          <a:pt x="1847535" y="697404"/>
                        </a:cubicBezTo>
                        <a:cubicBezTo>
                          <a:pt x="1789311" y="697404"/>
                          <a:pt x="1735702" y="677642"/>
                          <a:pt x="1693695" y="643630"/>
                        </a:cubicBezTo>
                        <a:cubicBezTo>
                          <a:pt x="1651689" y="677642"/>
                          <a:pt x="1598080" y="697404"/>
                          <a:pt x="1539855" y="697404"/>
                        </a:cubicBezTo>
                        <a:cubicBezTo>
                          <a:pt x="1441551" y="697404"/>
                          <a:pt x="1356403" y="641072"/>
                          <a:pt x="1315888" y="558445"/>
                        </a:cubicBezTo>
                        <a:cubicBezTo>
                          <a:pt x="1272229" y="598661"/>
                          <a:pt x="1206400" y="634839"/>
                          <a:pt x="1149712" y="622576"/>
                        </a:cubicBezTo>
                        <a:cubicBezTo>
                          <a:pt x="1096483" y="611061"/>
                          <a:pt x="1025744" y="572014"/>
                          <a:pt x="984978" y="498638"/>
                        </a:cubicBezTo>
                        <a:cubicBezTo>
                          <a:pt x="959504" y="574665"/>
                          <a:pt x="887516" y="629050"/>
                          <a:pt x="802824" y="629050"/>
                        </a:cubicBezTo>
                        <a:cubicBezTo>
                          <a:pt x="724492" y="629050"/>
                          <a:pt x="657026" y="582526"/>
                          <a:pt x="627413" y="515210"/>
                        </a:cubicBezTo>
                        <a:cubicBezTo>
                          <a:pt x="584988" y="553591"/>
                          <a:pt x="527392" y="574026"/>
                          <a:pt x="479717" y="567162"/>
                        </a:cubicBezTo>
                        <a:cubicBezTo>
                          <a:pt x="439788" y="561414"/>
                          <a:pt x="406466" y="547383"/>
                          <a:pt x="379767" y="527160"/>
                        </a:cubicBezTo>
                        <a:cubicBezTo>
                          <a:pt x="310874" y="498171"/>
                          <a:pt x="262300" y="430445"/>
                          <a:pt x="261518" y="351249"/>
                        </a:cubicBezTo>
                        <a:cubicBezTo>
                          <a:pt x="261425" y="351089"/>
                          <a:pt x="261381" y="350918"/>
                          <a:pt x="261338" y="350746"/>
                        </a:cubicBezTo>
                        <a:cubicBezTo>
                          <a:pt x="228153" y="316942"/>
                          <a:pt x="208360" y="270473"/>
                          <a:pt x="208360" y="219381"/>
                        </a:cubicBezTo>
                        <a:cubicBezTo>
                          <a:pt x="208360" y="112466"/>
                          <a:pt x="295031" y="25795"/>
                          <a:pt x="401946" y="25795"/>
                        </a:cubicBezTo>
                        <a:cubicBezTo>
                          <a:pt x="425158" y="25795"/>
                          <a:pt x="447416" y="29880"/>
                          <a:pt x="467791" y="38056"/>
                        </a:cubicBezTo>
                        <a:cubicBezTo>
                          <a:pt x="585794" y="17893"/>
                          <a:pt x="696162" y="87852"/>
                          <a:pt x="737322" y="124235"/>
                        </a:cubicBezTo>
                        <a:cubicBezTo>
                          <a:pt x="782627" y="68126"/>
                          <a:pt x="852143" y="0"/>
                          <a:pt x="92988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87" name="Rectangle 24">
                    <a:extLst>
                      <a:ext uri="{FF2B5EF4-FFF2-40B4-BE49-F238E27FC236}">
                        <a16:creationId xmlns:a16="http://schemas.microsoft.com/office/drawing/2014/main" id="{10E30199-318F-4283-9ED0-EC1FE876F7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700000">
                    <a:off x="2300573" y="1797574"/>
                    <a:ext cx="456968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5825" h="2998234">
                        <a:moveTo>
                          <a:pt x="571963" y="2092124"/>
                        </a:moveTo>
                        <a:lnTo>
                          <a:pt x="465390" y="2092124"/>
                        </a:lnTo>
                        <a:lnTo>
                          <a:pt x="571963" y="2198697"/>
                        </a:lnTo>
                        <a:close/>
                        <a:moveTo>
                          <a:pt x="571962" y="1939097"/>
                        </a:moveTo>
                        <a:lnTo>
                          <a:pt x="465390" y="2045669"/>
                        </a:lnTo>
                        <a:lnTo>
                          <a:pt x="571962" y="2045669"/>
                        </a:lnTo>
                        <a:close/>
                        <a:moveTo>
                          <a:pt x="724990" y="2092124"/>
                        </a:moveTo>
                        <a:lnTo>
                          <a:pt x="618417" y="2092124"/>
                        </a:lnTo>
                        <a:lnTo>
                          <a:pt x="618418" y="2198697"/>
                        </a:lnTo>
                        <a:close/>
                        <a:moveTo>
                          <a:pt x="618418" y="1939104"/>
                        </a:moveTo>
                        <a:lnTo>
                          <a:pt x="618417" y="2045669"/>
                        </a:lnTo>
                        <a:lnTo>
                          <a:pt x="724982" y="2045669"/>
                        </a:lnTo>
                        <a:close/>
                        <a:moveTo>
                          <a:pt x="760612" y="1901643"/>
                        </a:moveTo>
                        <a:lnTo>
                          <a:pt x="654047" y="1901643"/>
                        </a:lnTo>
                        <a:lnTo>
                          <a:pt x="760612" y="2008208"/>
                        </a:lnTo>
                        <a:close/>
                        <a:moveTo>
                          <a:pt x="760612" y="1748616"/>
                        </a:moveTo>
                        <a:lnTo>
                          <a:pt x="654040" y="1855188"/>
                        </a:lnTo>
                        <a:lnTo>
                          <a:pt x="760612" y="1855188"/>
                        </a:lnTo>
                        <a:close/>
                        <a:moveTo>
                          <a:pt x="913640" y="1901643"/>
                        </a:moveTo>
                        <a:lnTo>
                          <a:pt x="807067" y="1901643"/>
                        </a:lnTo>
                        <a:lnTo>
                          <a:pt x="807067" y="2008216"/>
                        </a:lnTo>
                        <a:close/>
                        <a:moveTo>
                          <a:pt x="807067" y="1748615"/>
                        </a:moveTo>
                        <a:lnTo>
                          <a:pt x="807067" y="1855188"/>
                        </a:lnTo>
                        <a:lnTo>
                          <a:pt x="913640" y="1855188"/>
                        </a:lnTo>
                        <a:close/>
                        <a:moveTo>
                          <a:pt x="953368" y="1708887"/>
                        </a:moveTo>
                        <a:lnTo>
                          <a:pt x="846796" y="1708887"/>
                        </a:lnTo>
                        <a:lnTo>
                          <a:pt x="953368" y="1815459"/>
                        </a:lnTo>
                        <a:close/>
                        <a:moveTo>
                          <a:pt x="953368" y="1555860"/>
                        </a:moveTo>
                        <a:lnTo>
                          <a:pt x="846796" y="1662432"/>
                        </a:lnTo>
                        <a:lnTo>
                          <a:pt x="953368" y="1662432"/>
                        </a:lnTo>
                        <a:close/>
                        <a:moveTo>
                          <a:pt x="1106396" y="1708887"/>
                        </a:moveTo>
                        <a:lnTo>
                          <a:pt x="999823" y="1708887"/>
                        </a:lnTo>
                        <a:lnTo>
                          <a:pt x="999823" y="1815460"/>
                        </a:lnTo>
                        <a:close/>
                        <a:moveTo>
                          <a:pt x="999823" y="1555860"/>
                        </a:moveTo>
                        <a:lnTo>
                          <a:pt x="999823" y="1662432"/>
                        </a:lnTo>
                        <a:lnTo>
                          <a:pt x="1106396" y="1662432"/>
                        </a:lnTo>
                        <a:close/>
                        <a:moveTo>
                          <a:pt x="1144754" y="1514764"/>
                        </a:moveTo>
                        <a:lnTo>
                          <a:pt x="1038182" y="1514764"/>
                        </a:lnTo>
                        <a:lnTo>
                          <a:pt x="1144754" y="1621337"/>
                        </a:lnTo>
                        <a:close/>
                        <a:moveTo>
                          <a:pt x="1144754" y="1361737"/>
                        </a:moveTo>
                        <a:lnTo>
                          <a:pt x="1038182" y="1468309"/>
                        </a:lnTo>
                        <a:lnTo>
                          <a:pt x="1144754" y="1468309"/>
                        </a:lnTo>
                        <a:close/>
                        <a:moveTo>
                          <a:pt x="1297782" y="1514764"/>
                        </a:moveTo>
                        <a:lnTo>
                          <a:pt x="1191209" y="1514764"/>
                        </a:lnTo>
                        <a:lnTo>
                          <a:pt x="1191209" y="1621337"/>
                        </a:lnTo>
                        <a:close/>
                        <a:moveTo>
                          <a:pt x="1191209" y="1361737"/>
                        </a:moveTo>
                        <a:lnTo>
                          <a:pt x="1191209" y="1468309"/>
                        </a:lnTo>
                        <a:lnTo>
                          <a:pt x="1297782" y="1468309"/>
                        </a:lnTo>
                        <a:close/>
                        <a:moveTo>
                          <a:pt x="1335838" y="1323681"/>
                        </a:moveTo>
                        <a:lnTo>
                          <a:pt x="1229266" y="1323681"/>
                        </a:lnTo>
                        <a:lnTo>
                          <a:pt x="1335838" y="1430253"/>
                        </a:lnTo>
                        <a:close/>
                        <a:moveTo>
                          <a:pt x="1335838" y="1170654"/>
                        </a:moveTo>
                        <a:lnTo>
                          <a:pt x="1229266" y="1277226"/>
                        </a:lnTo>
                        <a:lnTo>
                          <a:pt x="1335838" y="1277226"/>
                        </a:lnTo>
                        <a:close/>
                        <a:moveTo>
                          <a:pt x="1488865" y="1323681"/>
                        </a:moveTo>
                        <a:lnTo>
                          <a:pt x="1382293" y="1323681"/>
                        </a:lnTo>
                        <a:lnTo>
                          <a:pt x="1382293" y="1430253"/>
                        </a:lnTo>
                        <a:close/>
                        <a:moveTo>
                          <a:pt x="1382293" y="1170653"/>
                        </a:moveTo>
                        <a:lnTo>
                          <a:pt x="1382293" y="1277226"/>
                        </a:lnTo>
                        <a:lnTo>
                          <a:pt x="1488865" y="1277226"/>
                        </a:lnTo>
                        <a:close/>
                        <a:moveTo>
                          <a:pt x="2914702" y="2523007"/>
                        </a:moveTo>
                        <a:cubicBezTo>
                          <a:pt x="2900642" y="2508947"/>
                          <a:pt x="2877845" y="2508947"/>
                          <a:pt x="2863784" y="2523007"/>
                        </a:cubicBezTo>
                        <a:cubicBezTo>
                          <a:pt x="2849724" y="2537067"/>
                          <a:pt x="2849724" y="2559864"/>
                          <a:pt x="2863784" y="2573924"/>
                        </a:cubicBezTo>
                        <a:cubicBezTo>
                          <a:pt x="2877845" y="2587985"/>
                          <a:pt x="2900642" y="2587985"/>
                          <a:pt x="2914702" y="2573924"/>
                        </a:cubicBezTo>
                        <a:cubicBezTo>
                          <a:pt x="2928762" y="2559864"/>
                          <a:pt x="2928762" y="2537067"/>
                          <a:pt x="2914702" y="2523007"/>
                        </a:cubicBezTo>
                        <a:close/>
                        <a:moveTo>
                          <a:pt x="1526922" y="1132597"/>
                        </a:moveTo>
                        <a:lnTo>
                          <a:pt x="1420350" y="1132596"/>
                        </a:lnTo>
                        <a:lnTo>
                          <a:pt x="1526922" y="1239169"/>
                        </a:lnTo>
                        <a:close/>
                        <a:moveTo>
                          <a:pt x="1526922" y="979569"/>
                        </a:moveTo>
                        <a:lnTo>
                          <a:pt x="1420350" y="1086141"/>
                        </a:lnTo>
                        <a:lnTo>
                          <a:pt x="1526922" y="1086142"/>
                        </a:lnTo>
                        <a:close/>
                        <a:moveTo>
                          <a:pt x="1679950" y="1132597"/>
                        </a:moveTo>
                        <a:lnTo>
                          <a:pt x="1573377" y="1132597"/>
                        </a:lnTo>
                        <a:lnTo>
                          <a:pt x="1573377" y="1239169"/>
                        </a:lnTo>
                        <a:close/>
                        <a:moveTo>
                          <a:pt x="1573377" y="979569"/>
                        </a:moveTo>
                        <a:lnTo>
                          <a:pt x="1573377" y="1086142"/>
                        </a:lnTo>
                        <a:lnTo>
                          <a:pt x="1679950" y="1086142"/>
                        </a:lnTo>
                        <a:close/>
                        <a:moveTo>
                          <a:pt x="1718007" y="941512"/>
                        </a:moveTo>
                        <a:lnTo>
                          <a:pt x="1611434" y="941512"/>
                        </a:lnTo>
                        <a:lnTo>
                          <a:pt x="1718007" y="1048085"/>
                        </a:lnTo>
                        <a:close/>
                        <a:moveTo>
                          <a:pt x="1718006" y="788485"/>
                        </a:moveTo>
                        <a:lnTo>
                          <a:pt x="1611434" y="895057"/>
                        </a:lnTo>
                        <a:lnTo>
                          <a:pt x="1718006" y="895057"/>
                        </a:lnTo>
                        <a:close/>
                        <a:moveTo>
                          <a:pt x="1871034" y="941512"/>
                        </a:moveTo>
                        <a:lnTo>
                          <a:pt x="1764461" y="941512"/>
                        </a:lnTo>
                        <a:lnTo>
                          <a:pt x="1764462" y="1048085"/>
                        </a:lnTo>
                        <a:close/>
                        <a:moveTo>
                          <a:pt x="1764461" y="788485"/>
                        </a:moveTo>
                        <a:lnTo>
                          <a:pt x="1764462" y="895057"/>
                        </a:lnTo>
                        <a:lnTo>
                          <a:pt x="1871034" y="895057"/>
                        </a:lnTo>
                        <a:close/>
                        <a:moveTo>
                          <a:pt x="3382381" y="1946466"/>
                        </a:moveTo>
                        <a:lnTo>
                          <a:pt x="2893361" y="2435486"/>
                        </a:lnTo>
                        <a:lnTo>
                          <a:pt x="2933988" y="2428503"/>
                        </a:lnTo>
                        <a:lnTo>
                          <a:pt x="3009207" y="2503722"/>
                        </a:lnTo>
                        <a:lnTo>
                          <a:pt x="3003173" y="2538827"/>
                        </a:lnTo>
                        <a:lnTo>
                          <a:pt x="3488958" y="2053042"/>
                        </a:lnTo>
                        <a:lnTo>
                          <a:pt x="3388629" y="1952714"/>
                        </a:lnTo>
                        <a:close/>
                        <a:moveTo>
                          <a:pt x="2405874" y="794872"/>
                        </a:moveTo>
                        <a:lnTo>
                          <a:pt x="2299301" y="794872"/>
                        </a:lnTo>
                        <a:lnTo>
                          <a:pt x="2405874" y="901444"/>
                        </a:lnTo>
                        <a:close/>
                        <a:moveTo>
                          <a:pt x="2789111" y="1176277"/>
                        </a:moveTo>
                        <a:lnTo>
                          <a:pt x="2682538" y="1176278"/>
                        </a:lnTo>
                        <a:lnTo>
                          <a:pt x="2789111" y="1282850"/>
                        </a:lnTo>
                        <a:close/>
                        <a:moveTo>
                          <a:pt x="2596355" y="983521"/>
                        </a:moveTo>
                        <a:lnTo>
                          <a:pt x="2489782" y="983522"/>
                        </a:lnTo>
                        <a:lnTo>
                          <a:pt x="2596355" y="1090094"/>
                        </a:lnTo>
                        <a:close/>
                        <a:moveTo>
                          <a:pt x="3174317" y="1558747"/>
                        </a:moveTo>
                        <a:lnTo>
                          <a:pt x="3067745" y="1558747"/>
                        </a:lnTo>
                        <a:lnTo>
                          <a:pt x="3174317" y="1665320"/>
                        </a:lnTo>
                        <a:close/>
                        <a:moveTo>
                          <a:pt x="2983234" y="1367664"/>
                        </a:moveTo>
                        <a:lnTo>
                          <a:pt x="2876661" y="1367664"/>
                        </a:lnTo>
                        <a:lnTo>
                          <a:pt x="2983234" y="1474236"/>
                        </a:lnTo>
                        <a:close/>
                        <a:moveTo>
                          <a:pt x="3556486" y="1940915"/>
                        </a:moveTo>
                        <a:lnTo>
                          <a:pt x="3449914" y="1940915"/>
                        </a:lnTo>
                        <a:lnTo>
                          <a:pt x="3556487" y="2047488"/>
                        </a:lnTo>
                        <a:close/>
                        <a:moveTo>
                          <a:pt x="3365402" y="1749831"/>
                        </a:moveTo>
                        <a:lnTo>
                          <a:pt x="3258830" y="1749831"/>
                        </a:lnTo>
                        <a:lnTo>
                          <a:pt x="3365402" y="1856404"/>
                        </a:lnTo>
                        <a:close/>
                        <a:moveTo>
                          <a:pt x="3761426" y="2144804"/>
                        </a:moveTo>
                        <a:lnTo>
                          <a:pt x="3654853" y="2144804"/>
                        </a:lnTo>
                        <a:lnTo>
                          <a:pt x="3761426" y="2251377"/>
                        </a:lnTo>
                        <a:close/>
                        <a:moveTo>
                          <a:pt x="2405874" y="657532"/>
                        </a:moveTo>
                        <a:lnTo>
                          <a:pt x="2314989" y="748417"/>
                        </a:lnTo>
                        <a:lnTo>
                          <a:pt x="2405874" y="748417"/>
                        </a:lnTo>
                        <a:close/>
                        <a:moveTo>
                          <a:pt x="2558894" y="794872"/>
                        </a:moveTo>
                        <a:lnTo>
                          <a:pt x="2452329" y="794872"/>
                        </a:lnTo>
                        <a:lnTo>
                          <a:pt x="2452329" y="901437"/>
                        </a:lnTo>
                        <a:close/>
                        <a:moveTo>
                          <a:pt x="2596355" y="830501"/>
                        </a:moveTo>
                        <a:lnTo>
                          <a:pt x="2489790" y="937067"/>
                        </a:lnTo>
                        <a:lnTo>
                          <a:pt x="2596355" y="937067"/>
                        </a:lnTo>
                        <a:close/>
                        <a:moveTo>
                          <a:pt x="2942138" y="1176278"/>
                        </a:moveTo>
                        <a:lnTo>
                          <a:pt x="2835566" y="1176277"/>
                        </a:lnTo>
                        <a:lnTo>
                          <a:pt x="2835566" y="1282850"/>
                        </a:lnTo>
                        <a:close/>
                        <a:moveTo>
                          <a:pt x="2789111" y="1023250"/>
                        </a:moveTo>
                        <a:lnTo>
                          <a:pt x="2682538" y="1129823"/>
                        </a:lnTo>
                        <a:lnTo>
                          <a:pt x="2789111" y="1129823"/>
                        </a:lnTo>
                        <a:close/>
                        <a:moveTo>
                          <a:pt x="2749382" y="983521"/>
                        </a:moveTo>
                        <a:lnTo>
                          <a:pt x="2642810" y="983522"/>
                        </a:lnTo>
                        <a:lnTo>
                          <a:pt x="2642810" y="1090094"/>
                        </a:lnTo>
                        <a:close/>
                        <a:moveTo>
                          <a:pt x="3327345" y="1558747"/>
                        </a:moveTo>
                        <a:lnTo>
                          <a:pt x="3220772" y="1558747"/>
                        </a:lnTo>
                        <a:lnTo>
                          <a:pt x="3220772" y="1665320"/>
                        </a:lnTo>
                        <a:close/>
                        <a:moveTo>
                          <a:pt x="3174317" y="1405720"/>
                        </a:moveTo>
                        <a:lnTo>
                          <a:pt x="3067745" y="1512292"/>
                        </a:lnTo>
                        <a:lnTo>
                          <a:pt x="3174317" y="1512292"/>
                        </a:lnTo>
                        <a:close/>
                        <a:moveTo>
                          <a:pt x="3136261" y="1367664"/>
                        </a:moveTo>
                        <a:lnTo>
                          <a:pt x="3029688" y="1367664"/>
                        </a:lnTo>
                        <a:lnTo>
                          <a:pt x="3029689" y="1474236"/>
                        </a:lnTo>
                        <a:close/>
                        <a:moveTo>
                          <a:pt x="2983234" y="1214636"/>
                        </a:moveTo>
                        <a:lnTo>
                          <a:pt x="2876661" y="1321209"/>
                        </a:lnTo>
                        <a:lnTo>
                          <a:pt x="2983234" y="1321209"/>
                        </a:lnTo>
                        <a:close/>
                        <a:moveTo>
                          <a:pt x="3709514" y="1940915"/>
                        </a:moveTo>
                        <a:lnTo>
                          <a:pt x="3602941" y="1940915"/>
                        </a:lnTo>
                        <a:lnTo>
                          <a:pt x="3602942" y="2047488"/>
                        </a:lnTo>
                        <a:close/>
                        <a:moveTo>
                          <a:pt x="3556487" y="1787888"/>
                        </a:moveTo>
                        <a:lnTo>
                          <a:pt x="3449914" y="1894460"/>
                        </a:lnTo>
                        <a:lnTo>
                          <a:pt x="3556486" y="1894460"/>
                        </a:lnTo>
                        <a:close/>
                        <a:moveTo>
                          <a:pt x="3518430" y="1749831"/>
                        </a:moveTo>
                        <a:lnTo>
                          <a:pt x="3411857" y="1749831"/>
                        </a:lnTo>
                        <a:lnTo>
                          <a:pt x="3411857" y="1856403"/>
                        </a:lnTo>
                        <a:close/>
                        <a:moveTo>
                          <a:pt x="3365402" y="1596803"/>
                        </a:moveTo>
                        <a:lnTo>
                          <a:pt x="3258830" y="1703376"/>
                        </a:lnTo>
                        <a:lnTo>
                          <a:pt x="3365402" y="1703376"/>
                        </a:lnTo>
                        <a:close/>
                        <a:moveTo>
                          <a:pt x="3761426" y="1991777"/>
                        </a:moveTo>
                        <a:lnTo>
                          <a:pt x="3654853" y="2098349"/>
                        </a:lnTo>
                        <a:lnTo>
                          <a:pt x="3761426" y="2098349"/>
                        </a:lnTo>
                        <a:close/>
                        <a:moveTo>
                          <a:pt x="2452329" y="641845"/>
                        </a:moveTo>
                        <a:lnTo>
                          <a:pt x="2452329" y="748417"/>
                        </a:lnTo>
                        <a:lnTo>
                          <a:pt x="2558901" y="748417"/>
                        </a:lnTo>
                        <a:close/>
                        <a:moveTo>
                          <a:pt x="2835566" y="1023250"/>
                        </a:moveTo>
                        <a:lnTo>
                          <a:pt x="2835566" y="1129822"/>
                        </a:lnTo>
                        <a:lnTo>
                          <a:pt x="2942138" y="1129822"/>
                        </a:lnTo>
                        <a:close/>
                        <a:moveTo>
                          <a:pt x="2642810" y="830494"/>
                        </a:moveTo>
                        <a:lnTo>
                          <a:pt x="2642810" y="937066"/>
                        </a:lnTo>
                        <a:lnTo>
                          <a:pt x="2749382" y="937066"/>
                        </a:lnTo>
                        <a:close/>
                        <a:moveTo>
                          <a:pt x="3220772" y="1405720"/>
                        </a:moveTo>
                        <a:lnTo>
                          <a:pt x="3220772" y="1512292"/>
                        </a:lnTo>
                        <a:lnTo>
                          <a:pt x="3327344" y="1512292"/>
                        </a:lnTo>
                        <a:close/>
                        <a:moveTo>
                          <a:pt x="3029688" y="1214636"/>
                        </a:moveTo>
                        <a:lnTo>
                          <a:pt x="3029688" y="1321209"/>
                        </a:lnTo>
                        <a:lnTo>
                          <a:pt x="3136261" y="1321209"/>
                        </a:lnTo>
                        <a:close/>
                        <a:moveTo>
                          <a:pt x="3602941" y="1787888"/>
                        </a:moveTo>
                        <a:lnTo>
                          <a:pt x="3602941" y="1894460"/>
                        </a:lnTo>
                        <a:lnTo>
                          <a:pt x="3709514" y="1894460"/>
                        </a:lnTo>
                        <a:close/>
                        <a:moveTo>
                          <a:pt x="3411857" y="1596803"/>
                        </a:moveTo>
                        <a:lnTo>
                          <a:pt x="3411857" y="1703376"/>
                        </a:lnTo>
                        <a:lnTo>
                          <a:pt x="3518429" y="1703376"/>
                        </a:lnTo>
                        <a:close/>
                        <a:moveTo>
                          <a:pt x="2353083" y="150965"/>
                        </a:moveTo>
                        <a:lnTo>
                          <a:pt x="2025288" y="132265"/>
                        </a:lnTo>
                        <a:lnTo>
                          <a:pt x="2071608" y="178585"/>
                        </a:lnTo>
                        <a:lnTo>
                          <a:pt x="2093619" y="156574"/>
                        </a:lnTo>
                        <a:lnTo>
                          <a:pt x="2220546" y="283501"/>
                        </a:lnTo>
                        <a:close/>
                        <a:moveTo>
                          <a:pt x="2523312" y="286240"/>
                        </a:moveTo>
                        <a:lnTo>
                          <a:pt x="2373298" y="436253"/>
                        </a:lnTo>
                        <a:lnTo>
                          <a:pt x="2500225" y="563180"/>
                        </a:lnTo>
                        <a:lnTo>
                          <a:pt x="2473487" y="589919"/>
                        </a:lnTo>
                        <a:lnTo>
                          <a:pt x="2618667" y="735099"/>
                        </a:lnTo>
                        <a:lnTo>
                          <a:pt x="2619582" y="734183"/>
                        </a:lnTo>
                        <a:lnTo>
                          <a:pt x="2812338" y="926939"/>
                        </a:lnTo>
                        <a:lnTo>
                          <a:pt x="2845693" y="960294"/>
                        </a:lnTo>
                        <a:lnTo>
                          <a:pt x="3005093" y="1119693"/>
                        </a:lnTo>
                        <a:lnTo>
                          <a:pt x="3006461" y="1118325"/>
                        </a:lnTo>
                        <a:lnTo>
                          <a:pt x="3197545" y="1309409"/>
                        </a:lnTo>
                        <a:lnTo>
                          <a:pt x="3232572" y="1344436"/>
                        </a:lnTo>
                        <a:lnTo>
                          <a:pt x="3246403" y="1358267"/>
                        </a:lnTo>
                        <a:close/>
                        <a:moveTo>
                          <a:pt x="2523816" y="30335"/>
                        </a:moveTo>
                        <a:lnTo>
                          <a:pt x="2626629" y="133149"/>
                        </a:lnTo>
                        <a:lnTo>
                          <a:pt x="2552082" y="207696"/>
                        </a:lnTo>
                        <a:lnTo>
                          <a:pt x="2576968" y="232583"/>
                        </a:lnTo>
                        <a:lnTo>
                          <a:pt x="2575182" y="234369"/>
                        </a:lnTo>
                        <a:lnTo>
                          <a:pt x="3513251" y="1625113"/>
                        </a:lnTo>
                        <a:lnTo>
                          <a:pt x="3579714" y="1691577"/>
                        </a:lnTo>
                        <a:lnTo>
                          <a:pt x="3614741" y="1726603"/>
                        </a:lnTo>
                        <a:lnTo>
                          <a:pt x="3784128" y="1895991"/>
                        </a:lnTo>
                        <a:lnTo>
                          <a:pt x="3784653" y="1895466"/>
                        </a:lnTo>
                        <a:lnTo>
                          <a:pt x="3802957" y="1913770"/>
                        </a:lnTo>
                        <a:lnTo>
                          <a:pt x="3802957" y="1914820"/>
                        </a:lnTo>
                        <a:lnTo>
                          <a:pt x="3805825" y="1917687"/>
                        </a:lnTo>
                        <a:lnTo>
                          <a:pt x="3802957" y="1920555"/>
                        </a:lnTo>
                        <a:lnTo>
                          <a:pt x="3802957" y="2329384"/>
                        </a:lnTo>
                        <a:lnTo>
                          <a:pt x="3784653" y="2347688"/>
                        </a:lnTo>
                        <a:lnTo>
                          <a:pt x="3580239" y="2143274"/>
                        </a:lnTo>
                        <a:lnTo>
                          <a:pt x="3579714" y="2143798"/>
                        </a:lnTo>
                        <a:lnTo>
                          <a:pt x="3514414" y="2078498"/>
                        </a:lnTo>
                        <a:lnTo>
                          <a:pt x="2992605" y="2600306"/>
                        </a:lnTo>
                        <a:lnTo>
                          <a:pt x="2990741" y="2611151"/>
                        </a:lnTo>
                        <a:lnTo>
                          <a:pt x="2771416" y="2767764"/>
                        </a:lnTo>
                        <a:lnTo>
                          <a:pt x="2746140" y="2742487"/>
                        </a:lnTo>
                        <a:lnTo>
                          <a:pt x="2670170" y="2818456"/>
                        </a:lnTo>
                        <a:lnTo>
                          <a:pt x="2651401" y="2799687"/>
                        </a:lnTo>
                        <a:cubicBezTo>
                          <a:pt x="2625528" y="2785735"/>
                          <a:pt x="2592950" y="2788926"/>
                          <a:pt x="2569612" y="2809139"/>
                        </a:cubicBezTo>
                        <a:cubicBezTo>
                          <a:pt x="2540180" y="2834630"/>
                          <a:pt x="2535445" y="2878528"/>
                          <a:pt x="2558763" y="2909709"/>
                        </a:cubicBezTo>
                        <a:cubicBezTo>
                          <a:pt x="2580225" y="2939886"/>
                          <a:pt x="2602221" y="2944074"/>
                          <a:pt x="2698387" y="2956528"/>
                        </a:cubicBezTo>
                        <a:cubicBezTo>
                          <a:pt x="2612716" y="3019512"/>
                          <a:pt x="2549084" y="3004923"/>
                          <a:pt x="2499317" y="2954166"/>
                        </a:cubicBezTo>
                        <a:cubicBezTo>
                          <a:pt x="2449549" y="2903408"/>
                          <a:pt x="2462151" y="2804007"/>
                          <a:pt x="2521014" y="2753027"/>
                        </a:cubicBezTo>
                        <a:cubicBezTo>
                          <a:pt x="2561003" y="2718393"/>
                          <a:pt x="2614554" y="2708748"/>
                          <a:pt x="2661444" y="2725347"/>
                        </a:cubicBezTo>
                        <a:lnTo>
                          <a:pt x="2695222" y="2691569"/>
                        </a:lnTo>
                        <a:lnTo>
                          <a:pt x="2669947" y="2666294"/>
                        </a:lnTo>
                        <a:lnTo>
                          <a:pt x="2810390" y="2469612"/>
                        </a:lnTo>
                        <a:lnTo>
                          <a:pt x="2809356" y="2468579"/>
                        </a:lnTo>
                        <a:lnTo>
                          <a:pt x="2815551" y="2462385"/>
                        </a:lnTo>
                        <a:lnTo>
                          <a:pt x="2826559" y="2446968"/>
                        </a:lnTo>
                        <a:lnTo>
                          <a:pt x="2831882" y="2446053"/>
                        </a:lnTo>
                        <a:lnTo>
                          <a:pt x="3356925" y="1921010"/>
                        </a:lnTo>
                        <a:lnTo>
                          <a:pt x="3353603" y="1917688"/>
                        </a:lnTo>
                        <a:lnTo>
                          <a:pt x="3197545" y="1761630"/>
                        </a:lnTo>
                        <a:lnTo>
                          <a:pt x="3197544" y="1761631"/>
                        </a:lnTo>
                        <a:lnTo>
                          <a:pt x="3006461" y="1570547"/>
                        </a:lnTo>
                        <a:lnTo>
                          <a:pt x="2971434" y="1535520"/>
                        </a:lnTo>
                        <a:lnTo>
                          <a:pt x="2813706" y="1377793"/>
                        </a:lnTo>
                        <a:lnTo>
                          <a:pt x="2812338" y="1379161"/>
                        </a:lnTo>
                        <a:lnTo>
                          <a:pt x="2619582" y="1186405"/>
                        </a:lnTo>
                        <a:lnTo>
                          <a:pt x="2586227" y="1153050"/>
                        </a:lnTo>
                        <a:lnTo>
                          <a:pt x="2430017" y="996839"/>
                        </a:lnTo>
                        <a:lnTo>
                          <a:pt x="2429101" y="997755"/>
                        </a:lnTo>
                        <a:lnTo>
                          <a:pt x="2247376" y="816030"/>
                        </a:lnTo>
                        <a:lnTo>
                          <a:pt x="2194721" y="868684"/>
                        </a:lnTo>
                        <a:lnTo>
                          <a:pt x="2169629" y="843592"/>
                        </a:lnTo>
                        <a:lnTo>
                          <a:pt x="2012511" y="1000710"/>
                        </a:lnTo>
                        <a:lnTo>
                          <a:pt x="1948715" y="936915"/>
                        </a:lnTo>
                        <a:lnTo>
                          <a:pt x="1776261" y="1109369"/>
                        </a:lnTo>
                        <a:lnTo>
                          <a:pt x="1741234" y="1144396"/>
                        </a:lnTo>
                        <a:lnTo>
                          <a:pt x="1585176" y="1300453"/>
                        </a:lnTo>
                        <a:lnTo>
                          <a:pt x="1550150" y="1335480"/>
                        </a:lnTo>
                        <a:lnTo>
                          <a:pt x="1394093" y="1491537"/>
                        </a:lnTo>
                        <a:lnTo>
                          <a:pt x="1359065" y="1526564"/>
                        </a:lnTo>
                        <a:lnTo>
                          <a:pt x="1201338" y="1684291"/>
                        </a:lnTo>
                        <a:lnTo>
                          <a:pt x="1202706" y="1685660"/>
                        </a:lnTo>
                        <a:lnTo>
                          <a:pt x="1009951" y="1878416"/>
                        </a:lnTo>
                        <a:lnTo>
                          <a:pt x="976596" y="1911771"/>
                        </a:lnTo>
                        <a:lnTo>
                          <a:pt x="820385" y="2067981"/>
                        </a:lnTo>
                        <a:lnTo>
                          <a:pt x="821301" y="2068897"/>
                        </a:lnTo>
                        <a:lnTo>
                          <a:pt x="612116" y="2278081"/>
                        </a:lnTo>
                        <a:lnTo>
                          <a:pt x="673628" y="2339593"/>
                        </a:lnTo>
                        <a:lnTo>
                          <a:pt x="567426" y="2445795"/>
                        </a:lnTo>
                        <a:lnTo>
                          <a:pt x="672230" y="2550598"/>
                        </a:lnTo>
                        <a:lnTo>
                          <a:pt x="566028" y="2656800"/>
                        </a:lnTo>
                        <a:lnTo>
                          <a:pt x="0" y="2090772"/>
                        </a:lnTo>
                        <a:lnTo>
                          <a:pt x="106202" y="1984570"/>
                        </a:lnTo>
                        <a:lnTo>
                          <a:pt x="211005" y="2089373"/>
                        </a:lnTo>
                        <a:lnTo>
                          <a:pt x="317206" y="1983171"/>
                        </a:lnTo>
                        <a:lnTo>
                          <a:pt x="386005" y="2051970"/>
                        </a:lnTo>
                        <a:lnTo>
                          <a:pt x="558644" y="1879331"/>
                        </a:lnTo>
                        <a:lnTo>
                          <a:pt x="557729" y="1878415"/>
                        </a:lnTo>
                        <a:lnTo>
                          <a:pt x="750485" y="1685660"/>
                        </a:lnTo>
                        <a:lnTo>
                          <a:pt x="783839" y="1652305"/>
                        </a:lnTo>
                        <a:lnTo>
                          <a:pt x="943239" y="1492905"/>
                        </a:lnTo>
                        <a:lnTo>
                          <a:pt x="941871" y="1491537"/>
                        </a:lnTo>
                        <a:lnTo>
                          <a:pt x="1132954" y="1300453"/>
                        </a:lnTo>
                        <a:lnTo>
                          <a:pt x="1167982" y="1265426"/>
                        </a:lnTo>
                        <a:lnTo>
                          <a:pt x="1324039" y="1109369"/>
                        </a:lnTo>
                        <a:lnTo>
                          <a:pt x="1359065" y="1074342"/>
                        </a:lnTo>
                        <a:lnTo>
                          <a:pt x="1515123" y="918285"/>
                        </a:lnTo>
                        <a:lnTo>
                          <a:pt x="1550150" y="883258"/>
                        </a:lnTo>
                        <a:lnTo>
                          <a:pt x="1722604" y="710804"/>
                        </a:lnTo>
                        <a:lnTo>
                          <a:pt x="1656089" y="644289"/>
                        </a:lnTo>
                        <a:lnTo>
                          <a:pt x="1813208" y="487170"/>
                        </a:lnTo>
                        <a:lnTo>
                          <a:pt x="1788115" y="462078"/>
                        </a:lnTo>
                        <a:lnTo>
                          <a:pt x="1817021" y="433172"/>
                        </a:lnTo>
                        <a:lnTo>
                          <a:pt x="1638436" y="254587"/>
                        </a:lnTo>
                        <a:lnTo>
                          <a:pt x="1893022" y="0"/>
                        </a:lnTo>
                        <a:lnTo>
                          <a:pt x="1948799" y="55777"/>
                        </a:lnTo>
                        <a:lnTo>
                          <a:pt x="2421315" y="82732"/>
                        </a:lnTo>
                        <a:lnTo>
                          <a:pt x="2424216" y="79831"/>
                        </a:lnTo>
                        <a:lnTo>
                          <a:pt x="2449269" y="10488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88" name="Rectangle 41">
                    <a:extLst>
                      <a:ext uri="{FF2B5EF4-FFF2-40B4-BE49-F238E27FC236}">
                        <a16:creationId xmlns:a16="http://schemas.microsoft.com/office/drawing/2014/main" id="{908C6E28-3C8D-4EF4-AF66-00E8CF6D7B51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9192674">
                    <a:off x="926950" y="2109352"/>
                    <a:ext cx="360000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8423" h="3970014">
                        <a:moveTo>
                          <a:pt x="1259577" y="2471243"/>
                        </a:moveTo>
                        <a:cubicBezTo>
                          <a:pt x="1293292" y="2471243"/>
                          <a:pt x="1320623" y="2543205"/>
                          <a:pt x="1320623" y="2631975"/>
                        </a:cubicBezTo>
                        <a:cubicBezTo>
                          <a:pt x="1320623" y="2720745"/>
                          <a:pt x="1293292" y="2792707"/>
                          <a:pt x="1259577" y="2792707"/>
                        </a:cubicBezTo>
                        <a:cubicBezTo>
                          <a:pt x="1225862" y="2792707"/>
                          <a:pt x="1198531" y="2720745"/>
                          <a:pt x="1198531" y="2631975"/>
                        </a:cubicBezTo>
                        <a:cubicBezTo>
                          <a:pt x="1198531" y="2543205"/>
                          <a:pt x="1225862" y="2471243"/>
                          <a:pt x="1259577" y="2471243"/>
                        </a:cubicBezTo>
                        <a:close/>
                        <a:moveTo>
                          <a:pt x="1710471" y="2470362"/>
                        </a:moveTo>
                        <a:cubicBezTo>
                          <a:pt x="1741030" y="2470028"/>
                          <a:pt x="1768823" y="2488083"/>
                          <a:pt x="1781169" y="2516203"/>
                        </a:cubicBezTo>
                        <a:cubicBezTo>
                          <a:pt x="1793845" y="2545068"/>
                          <a:pt x="1787700" y="2578742"/>
                          <a:pt x="1765642" y="2601268"/>
                        </a:cubicBezTo>
                        <a:cubicBezTo>
                          <a:pt x="1750827" y="2616399"/>
                          <a:pt x="1730831" y="2624459"/>
                          <a:pt x="1710472" y="2623745"/>
                        </a:cubicBezTo>
                        <a:close/>
                        <a:moveTo>
                          <a:pt x="2456093" y="2374056"/>
                        </a:moveTo>
                        <a:lnTo>
                          <a:pt x="2456093" y="2889893"/>
                        </a:lnTo>
                        <a:lnTo>
                          <a:pt x="2566690" y="2889893"/>
                        </a:lnTo>
                        <a:lnTo>
                          <a:pt x="2566690" y="2706284"/>
                        </a:lnTo>
                        <a:lnTo>
                          <a:pt x="2632197" y="2884955"/>
                        </a:lnTo>
                        <a:lnTo>
                          <a:pt x="2635843" y="2883618"/>
                        </a:lnTo>
                        <a:lnTo>
                          <a:pt x="2635843" y="2889893"/>
                        </a:lnTo>
                        <a:lnTo>
                          <a:pt x="2746439" y="2889893"/>
                        </a:lnTo>
                        <a:lnTo>
                          <a:pt x="2746439" y="2374056"/>
                        </a:lnTo>
                        <a:lnTo>
                          <a:pt x="2635843" y="2374056"/>
                        </a:lnTo>
                        <a:lnTo>
                          <a:pt x="2635843" y="2573614"/>
                        </a:lnTo>
                        <a:lnTo>
                          <a:pt x="2566690" y="2385000"/>
                        </a:lnTo>
                        <a:lnTo>
                          <a:pt x="2566690" y="2374056"/>
                        </a:lnTo>
                        <a:close/>
                        <a:moveTo>
                          <a:pt x="2032426" y="2374056"/>
                        </a:moveTo>
                        <a:lnTo>
                          <a:pt x="2032426" y="2889895"/>
                        </a:lnTo>
                        <a:lnTo>
                          <a:pt x="2115405" y="2889895"/>
                        </a:lnTo>
                        <a:lnTo>
                          <a:pt x="2143023" y="2889895"/>
                        </a:lnTo>
                        <a:lnTo>
                          <a:pt x="2308949" y="2889895"/>
                        </a:lnTo>
                        <a:lnTo>
                          <a:pt x="2308949" y="2779299"/>
                        </a:lnTo>
                        <a:lnTo>
                          <a:pt x="2143023" y="2779299"/>
                        </a:lnTo>
                        <a:lnTo>
                          <a:pt x="2143023" y="2686401"/>
                        </a:lnTo>
                        <a:lnTo>
                          <a:pt x="2308949" y="2686401"/>
                        </a:lnTo>
                        <a:lnTo>
                          <a:pt x="2308949" y="2575804"/>
                        </a:lnTo>
                        <a:lnTo>
                          <a:pt x="2143023" y="2575804"/>
                        </a:lnTo>
                        <a:lnTo>
                          <a:pt x="2143023" y="2484653"/>
                        </a:lnTo>
                        <a:lnTo>
                          <a:pt x="2308949" y="2484653"/>
                        </a:lnTo>
                        <a:lnTo>
                          <a:pt x="2308949" y="2374056"/>
                        </a:lnTo>
                        <a:lnTo>
                          <a:pt x="2143023" y="2374056"/>
                        </a:lnTo>
                        <a:lnTo>
                          <a:pt x="2115405" y="2374056"/>
                        </a:lnTo>
                        <a:close/>
                        <a:moveTo>
                          <a:pt x="1259577" y="2374056"/>
                        </a:moveTo>
                        <a:cubicBezTo>
                          <a:pt x="1172187" y="2374056"/>
                          <a:pt x="1101344" y="2489530"/>
                          <a:pt x="1101344" y="2631975"/>
                        </a:cubicBezTo>
                        <a:cubicBezTo>
                          <a:pt x="1101344" y="2774420"/>
                          <a:pt x="1172187" y="2889894"/>
                          <a:pt x="1259577" y="2889894"/>
                        </a:cubicBezTo>
                        <a:cubicBezTo>
                          <a:pt x="1346967" y="2889894"/>
                          <a:pt x="1417810" y="2774420"/>
                          <a:pt x="1417810" y="2631975"/>
                        </a:cubicBezTo>
                        <a:cubicBezTo>
                          <a:pt x="1417810" y="2489530"/>
                          <a:pt x="1346967" y="2374056"/>
                          <a:pt x="1259577" y="2374056"/>
                        </a:cubicBezTo>
                        <a:close/>
                        <a:moveTo>
                          <a:pt x="1599876" y="2366688"/>
                        </a:moveTo>
                        <a:lnTo>
                          <a:pt x="1599875" y="2882524"/>
                        </a:lnTo>
                        <a:lnTo>
                          <a:pt x="1710472" y="2882525"/>
                        </a:lnTo>
                        <a:lnTo>
                          <a:pt x="1710472" y="2723975"/>
                        </a:lnTo>
                        <a:cubicBezTo>
                          <a:pt x="1757507" y="2725624"/>
                          <a:pt x="1803701" y="2707003"/>
                          <a:pt x="1837929" y="2672047"/>
                        </a:cubicBezTo>
                        <a:cubicBezTo>
                          <a:pt x="1888884" y="2620006"/>
                          <a:pt x="1903084" y="2542214"/>
                          <a:pt x="1873801" y="2475527"/>
                        </a:cubicBezTo>
                        <a:cubicBezTo>
                          <a:pt x="1845275" y="2410565"/>
                          <a:pt x="1781067" y="2368851"/>
                          <a:pt x="1710472" y="2369624"/>
                        </a:cubicBezTo>
                        <a:lnTo>
                          <a:pt x="1710471" y="2366688"/>
                        </a:lnTo>
                        <a:close/>
                        <a:moveTo>
                          <a:pt x="920754" y="2169815"/>
                        </a:moveTo>
                        <a:lnTo>
                          <a:pt x="3008986" y="2169815"/>
                        </a:lnTo>
                        <a:lnTo>
                          <a:pt x="3008986" y="3105919"/>
                        </a:lnTo>
                        <a:lnTo>
                          <a:pt x="920754" y="3105919"/>
                        </a:lnTo>
                        <a:close/>
                        <a:moveTo>
                          <a:pt x="632722" y="1985007"/>
                        </a:moveTo>
                        <a:lnTo>
                          <a:pt x="632722" y="3321943"/>
                        </a:lnTo>
                        <a:lnTo>
                          <a:pt x="3297018" y="3321943"/>
                        </a:lnTo>
                        <a:lnTo>
                          <a:pt x="3297018" y="1985007"/>
                        </a:lnTo>
                        <a:close/>
                        <a:moveTo>
                          <a:pt x="2657019" y="761679"/>
                        </a:moveTo>
                        <a:lnTo>
                          <a:pt x="2760733" y="1606387"/>
                        </a:lnTo>
                        <a:lnTo>
                          <a:pt x="2761762" y="1614761"/>
                        </a:lnTo>
                        <a:lnTo>
                          <a:pt x="2762330" y="1614691"/>
                        </a:lnTo>
                        <a:cubicBezTo>
                          <a:pt x="2780335" y="1740615"/>
                          <a:pt x="2862522" y="1833408"/>
                          <a:pt x="2948897" y="1824230"/>
                        </a:cubicBezTo>
                        <a:cubicBezTo>
                          <a:pt x="3036464" y="1814924"/>
                          <a:pt x="3095979" y="1704243"/>
                          <a:pt x="3083047" y="1575312"/>
                        </a:cubicBezTo>
                        <a:lnTo>
                          <a:pt x="3083347" y="1575275"/>
                        </a:lnTo>
                        <a:lnTo>
                          <a:pt x="2983448" y="761679"/>
                        </a:lnTo>
                        <a:close/>
                        <a:moveTo>
                          <a:pt x="2205921" y="761679"/>
                        </a:moveTo>
                        <a:lnTo>
                          <a:pt x="2264137" y="1594263"/>
                        </a:lnTo>
                        <a:cubicBezTo>
                          <a:pt x="2264333" y="1597068"/>
                          <a:pt x="2264530" y="1599874"/>
                          <a:pt x="2264726" y="1602679"/>
                        </a:cubicBezTo>
                        <a:lnTo>
                          <a:pt x="2265297" y="1602640"/>
                        </a:lnTo>
                        <a:cubicBezTo>
                          <a:pt x="2276686" y="1729333"/>
                          <a:pt x="2353905" y="1826300"/>
                          <a:pt x="2440641" y="1821655"/>
                        </a:cubicBezTo>
                        <a:cubicBezTo>
                          <a:pt x="2528577" y="1816945"/>
                          <a:pt x="2593802" y="1709530"/>
                          <a:pt x="2587636" y="1580099"/>
                        </a:cubicBezTo>
                        <a:lnTo>
                          <a:pt x="2587937" y="1580078"/>
                        </a:lnTo>
                        <a:lnTo>
                          <a:pt x="2530706" y="761679"/>
                        </a:lnTo>
                        <a:close/>
                        <a:moveTo>
                          <a:pt x="1761700" y="761679"/>
                        </a:moveTo>
                        <a:cubicBezTo>
                          <a:pt x="1761699" y="1032443"/>
                          <a:pt x="1761699" y="1303208"/>
                          <a:pt x="1761698" y="1573972"/>
                        </a:cubicBezTo>
                        <a:lnTo>
                          <a:pt x="1761698" y="1582410"/>
                        </a:lnTo>
                        <a:lnTo>
                          <a:pt x="1762270" y="1582410"/>
                        </a:lnTo>
                        <a:cubicBezTo>
                          <a:pt x="1764795" y="1709590"/>
                          <a:pt x="1835062" y="1811707"/>
                          <a:pt x="1921910" y="1813122"/>
                        </a:cubicBezTo>
                        <a:cubicBezTo>
                          <a:pt x="2009960" y="1814558"/>
                          <a:pt x="2082519" y="1711955"/>
                          <a:pt x="2085398" y="1582410"/>
                        </a:cubicBezTo>
                        <a:lnTo>
                          <a:pt x="2085698" y="1582410"/>
                        </a:lnTo>
                        <a:cubicBezTo>
                          <a:pt x="2085698" y="1308834"/>
                          <a:pt x="2085698" y="1035256"/>
                          <a:pt x="2085696" y="761679"/>
                        </a:cubicBezTo>
                        <a:close/>
                        <a:moveTo>
                          <a:pt x="3411320" y="761678"/>
                        </a:moveTo>
                        <a:lnTo>
                          <a:pt x="3078803" y="761679"/>
                        </a:lnTo>
                        <a:lnTo>
                          <a:pt x="3277545" y="1622538"/>
                        </a:lnTo>
                        <a:lnTo>
                          <a:pt x="3279443" y="1630759"/>
                        </a:lnTo>
                        <a:lnTo>
                          <a:pt x="3280000" y="1630631"/>
                        </a:lnTo>
                        <a:cubicBezTo>
                          <a:pt x="3311069" y="1753983"/>
                          <a:pt x="3402507" y="1837676"/>
                          <a:pt x="3487448" y="1819520"/>
                        </a:cubicBezTo>
                        <a:cubicBezTo>
                          <a:pt x="3573564" y="1801112"/>
                          <a:pt x="3621183" y="1684815"/>
                          <a:pt x="3594846" y="1557943"/>
                        </a:cubicBezTo>
                        <a:lnTo>
                          <a:pt x="3595140" y="1557876"/>
                        </a:lnTo>
                        <a:close/>
                        <a:moveTo>
                          <a:pt x="1633002" y="761678"/>
                        </a:moveTo>
                        <a:lnTo>
                          <a:pt x="1308563" y="761679"/>
                        </a:lnTo>
                        <a:lnTo>
                          <a:pt x="1266057" y="1572672"/>
                        </a:lnTo>
                        <a:lnTo>
                          <a:pt x="1265616" y="1581099"/>
                        </a:lnTo>
                        <a:lnTo>
                          <a:pt x="1266187" y="1581128"/>
                        </a:lnTo>
                        <a:cubicBezTo>
                          <a:pt x="1262052" y="1708267"/>
                          <a:pt x="1326878" y="1813921"/>
                          <a:pt x="1413534" y="1819881"/>
                        </a:cubicBezTo>
                        <a:cubicBezTo>
                          <a:pt x="1501387" y="1825922"/>
                          <a:pt x="1579217" y="1727257"/>
                          <a:pt x="1588872" y="1598040"/>
                        </a:cubicBezTo>
                        <a:lnTo>
                          <a:pt x="1589172" y="1598055"/>
                        </a:lnTo>
                        <a:close/>
                        <a:moveTo>
                          <a:pt x="863949" y="761678"/>
                        </a:moveTo>
                        <a:lnTo>
                          <a:pt x="765078" y="1566901"/>
                        </a:lnTo>
                        <a:lnTo>
                          <a:pt x="764050" y="1575275"/>
                        </a:lnTo>
                        <a:lnTo>
                          <a:pt x="764617" y="1575345"/>
                        </a:lnTo>
                        <a:cubicBezTo>
                          <a:pt x="751624" y="1701884"/>
                          <a:pt x="808922" y="1811803"/>
                          <a:pt x="894951" y="1823794"/>
                        </a:cubicBezTo>
                        <a:cubicBezTo>
                          <a:pt x="982168" y="1835949"/>
                          <a:pt x="1066691" y="1742953"/>
                          <a:pt x="1085336" y="1614724"/>
                        </a:cubicBezTo>
                        <a:lnTo>
                          <a:pt x="1085635" y="1614761"/>
                        </a:lnTo>
                        <a:lnTo>
                          <a:pt x="1190378" y="761679"/>
                        </a:lnTo>
                        <a:close/>
                        <a:moveTo>
                          <a:pt x="295535" y="441623"/>
                        </a:moveTo>
                        <a:lnTo>
                          <a:pt x="3583899" y="441623"/>
                        </a:lnTo>
                        <a:cubicBezTo>
                          <a:pt x="3610412" y="441623"/>
                          <a:pt x="3631905" y="463116"/>
                          <a:pt x="3631905" y="489629"/>
                        </a:cubicBezTo>
                        <a:lnTo>
                          <a:pt x="3631905" y="655863"/>
                        </a:lnTo>
                        <a:lnTo>
                          <a:pt x="3884522" y="1666330"/>
                        </a:lnTo>
                        <a:cubicBezTo>
                          <a:pt x="3909974" y="1748325"/>
                          <a:pt x="3809191" y="1900953"/>
                          <a:pt x="3631905" y="1666330"/>
                        </a:cubicBezTo>
                        <a:lnTo>
                          <a:pt x="3631905" y="3970014"/>
                        </a:lnTo>
                        <a:lnTo>
                          <a:pt x="247529" y="3970014"/>
                        </a:lnTo>
                        <a:lnTo>
                          <a:pt x="247529" y="1768425"/>
                        </a:lnTo>
                        <a:cubicBezTo>
                          <a:pt x="263724" y="1795996"/>
                          <a:pt x="288366" y="1813812"/>
                          <a:pt x="317369" y="1820473"/>
                        </a:cubicBezTo>
                        <a:cubicBezTo>
                          <a:pt x="403196" y="1840184"/>
                          <a:pt x="495502" y="1754908"/>
                          <a:pt x="525251" y="1628793"/>
                        </a:cubicBezTo>
                        <a:lnTo>
                          <a:pt x="525545" y="1628855"/>
                        </a:lnTo>
                        <a:lnTo>
                          <a:pt x="709866" y="761679"/>
                        </a:lnTo>
                        <a:lnTo>
                          <a:pt x="378634" y="761679"/>
                        </a:lnTo>
                        <a:lnTo>
                          <a:pt x="210380" y="1553239"/>
                        </a:lnTo>
                        <a:lnTo>
                          <a:pt x="208625" y="1561492"/>
                        </a:lnTo>
                        <a:lnTo>
                          <a:pt x="209185" y="1561611"/>
                        </a:lnTo>
                        <a:cubicBezTo>
                          <a:pt x="202164" y="1598200"/>
                          <a:pt x="201274" y="1633895"/>
                          <a:pt x="207433" y="1666330"/>
                        </a:cubicBezTo>
                        <a:cubicBezTo>
                          <a:pt x="113985" y="1883037"/>
                          <a:pt x="-32319" y="1816968"/>
                          <a:pt x="6372" y="1666330"/>
                        </a:cubicBezTo>
                        <a:lnTo>
                          <a:pt x="249769" y="692744"/>
                        </a:lnTo>
                        <a:cubicBezTo>
                          <a:pt x="247993" y="689334"/>
                          <a:pt x="247529" y="685546"/>
                          <a:pt x="247529" y="681649"/>
                        </a:cubicBezTo>
                        <a:lnTo>
                          <a:pt x="247529" y="489629"/>
                        </a:lnTo>
                        <a:cubicBezTo>
                          <a:pt x="247529" y="463116"/>
                          <a:pt x="269022" y="441623"/>
                          <a:pt x="295535" y="441623"/>
                        </a:cubicBezTo>
                        <a:close/>
                        <a:moveTo>
                          <a:pt x="307785" y="0"/>
                        </a:moveTo>
                        <a:lnTo>
                          <a:pt x="3571649" y="0"/>
                        </a:lnTo>
                        <a:cubicBezTo>
                          <a:pt x="3604927" y="0"/>
                          <a:pt x="3631905" y="26978"/>
                          <a:pt x="3631905" y="60256"/>
                        </a:cubicBezTo>
                        <a:lnTo>
                          <a:pt x="3631905" y="301273"/>
                        </a:lnTo>
                        <a:cubicBezTo>
                          <a:pt x="3631905" y="334551"/>
                          <a:pt x="3604927" y="361529"/>
                          <a:pt x="3571649" y="361529"/>
                        </a:cubicBezTo>
                        <a:lnTo>
                          <a:pt x="307785" y="361529"/>
                        </a:lnTo>
                        <a:cubicBezTo>
                          <a:pt x="274507" y="361529"/>
                          <a:pt x="247529" y="334551"/>
                          <a:pt x="247529" y="301273"/>
                        </a:cubicBezTo>
                        <a:lnTo>
                          <a:pt x="247529" y="60256"/>
                        </a:lnTo>
                        <a:cubicBezTo>
                          <a:pt x="247529" y="26978"/>
                          <a:pt x="274507" y="0"/>
                          <a:pt x="30778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89" name="Isosceles Triangle 3">
                    <a:extLst>
                      <a:ext uri="{FF2B5EF4-FFF2-40B4-BE49-F238E27FC236}">
                        <a16:creationId xmlns:a16="http://schemas.microsoft.com/office/drawing/2014/main" id="{7506DF51-278F-4415-A791-3703AA757E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229245">
                    <a:off x="2616513" y="2030577"/>
                    <a:ext cx="359661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35086" h="3938802">
                        <a:moveTo>
                          <a:pt x="1861742" y="3314001"/>
                        </a:moveTo>
                        <a:cubicBezTo>
                          <a:pt x="1921395" y="3314001"/>
                          <a:pt x="1969754" y="3362360"/>
                          <a:pt x="1969754" y="3422013"/>
                        </a:cubicBezTo>
                        <a:cubicBezTo>
                          <a:pt x="1969754" y="3481666"/>
                          <a:pt x="1921395" y="3530025"/>
                          <a:pt x="1861742" y="3530025"/>
                        </a:cubicBezTo>
                        <a:cubicBezTo>
                          <a:pt x="1802089" y="3530025"/>
                          <a:pt x="1753730" y="3481666"/>
                          <a:pt x="1753730" y="3422013"/>
                        </a:cubicBezTo>
                        <a:cubicBezTo>
                          <a:pt x="1753730" y="3362360"/>
                          <a:pt x="1802089" y="3314001"/>
                          <a:pt x="1861742" y="3314001"/>
                        </a:cubicBezTo>
                        <a:close/>
                        <a:moveTo>
                          <a:pt x="2097646" y="2118753"/>
                        </a:moveTo>
                        <a:lnTo>
                          <a:pt x="2097646" y="2478753"/>
                        </a:lnTo>
                        <a:lnTo>
                          <a:pt x="2457646" y="2478753"/>
                        </a:lnTo>
                        <a:lnTo>
                          <a:pt x="2457646" y="2118753"/>
                        </a:lnTo>
                        <a:close/>
                        <a:moveTo>
                          <a:pt x="1476536" y="2118753"/>
                        </a:moveTo>
                        <a:lnTo>
                          <a:pt x="1476536" y="2478753"/>
                        </a:lnTo>
                        <a:lnTo>
                          <a:pt x="1836536" y="2478753"/>
                        </a:lnTo>
                        <a:lnTo>
                          <a:pt x="1836536" y="2118753"/>
                        </a:lnTo>
                        <a:close/>
                        <a:moveTo>
                          <a:pt x="2097646" y="1539638"/>
                        </a:moveTo>
                        <a:lnTo>
                          <a:pt x="2097646" y="1899638"/>
                        </a:lnTo>
                        <a:lnTo>
                          <a:pt x="2457646" y="1899638"/>
                        </a:lnTo>
                        <a:lnTo>
                          <a:pt x="2457646" y="1539638"/>
                        </a:lnTo>
                        <a:close/>
                        <a:moveTo>
                          <a:pt x="1476536" y="1539638"/>
                        </a:moveTo>
                        <a:lnTo>
                          <a:pt x="1476536" y="1899638"/>
                        </a:lnTo>
                        <a:lnTo>
                          <a:pt x="1836536" y="1899638"/>
                        </a:lnTo>
                        <a:lnTo>
                          <a:pt x="1836536" y="1539638"/>
                        </a:lnTo>
                        <a:close/>
                        <a:moveTo>
                          <a:pt x="1989788" y="770570"/>
                        </a:moveTo>
                        <a:lnTo>
                          <a:pt x="3429788" y="1850570"/>
                        </a:lnTo>
                        <a:lnTo>
                          <a:pt x="3430108" y="1850570"/>
                        </a:lnTo>
                        <a:lnTo>
                          <a:pt x="3430108" y="3938802"/>
                        </a:lnTo>
                        <a:lnTo>
                          <a:pt x="2265771" y="3938802"/>
                        </a:lnTo>
                        <a:lnTo>
                          <a:pt x="2265771" y="2786674"/>
                        </a:lnTo>
                        <a:lnTo>
                          <a:pt x="1669844" y="2786674"/>
                        </a:lnTo>
                        <a:lnTo>
                          <a:pt x="1669844" y="3938802"/>
                        </a:lnTo>
                        <a:lnTo>
                          <a:pt x="549788" y="3938802"/>
                        </a:lnTo>
                        <a:lnTo>
                          <a:pt x="549788" y="1850570"/>
                        </a:lnTo>
                        <a:close/>
                        <a:moveTo>
                          <a:pt x="1969233" y="1003"/>
                        </a:moveTo>
                        <a:cubicBezTo>
                          <a:pt x="1995162" y="-2644"/>
                          <a:pt x="2022483" y="3601"/>
                          <a:pt x="2045048" y="20601"/>
                        </a:cubicBezTo>
                        <a:lnTo>
                          <a:pt x="3894333" y="1413834"/>
                        </a:lnTo>
                        <a:cubicBezTo>
                          <a:pt x="3939464" y="1447835"/>
                          <a:pt x="3948486" y="1511986"/>
                          <a:pt x="3914485" y="1557117"/>
                        </a:cubicBezTo>
                        <a:lnTo>
                          <a:pt x="3756006" y="1767472"/>
                        </a:lnTo>
                        <a:cubicBezTo>
                          <a:pt x="3722004" y="1812603"/>
                          <a:pt x="3657854" y="1821626"/>
                          <a:pt x="3612722" y="1787625"/>
                        </a:cubicBezTo>
                        <a:lnTo>
                          <a:pt x="1967544" y="548164"/>
                        </a:lnTo>
                        <a:lnTo>
                          <a:pt x="322364" y="1787626"/>
                        </a:lnTo>
                        <a:cubicBezTo>
                          <a:pt x="277233" y="1821627"/>
                          <a:pt x="213082" y="1812604"/>
                          <a:pt x="179080" y="1767473"/>
                        </a:cubicBezTo>
                        <a:lnTo>
                          <a:pt x="20601" y="1557118"/>
                        </a:lnTo>
                        <a:cubicBezTo>
                          <a:pt x="-13400" y="1511987"/>
                          <a:pt x="-4378" y="1447836"/>
                          <a:pt x="40754" y="1413835"/>
                        </a:cubicBezTo>
                        <a:lnTo>
                          <a:pt x="1890038" y="20602"/>
                        </a:lnTo>
                        <a:cubicBezTo>
                          <a:pt x="1912604" y="3602"/>
                          <a:pt x="1939924" y="-2643"/>
                          <a:pt x="1965854" y="1004"/>
                        </a:cubicBezTo>
                        <a:lnTo>
                          <a:pt x="1967542" y="1586"/>
                        </a:lnTo>
                        <a:cubicBezTo>
                          <a:pt x="1968071" y="1171"/>
                          <a:pt x="1968652" y="1085"/>
                          <a:pt x="1969233" y="100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DFFD4A4D-13B6-4104-9940-15C10B0F49D1}"/>
                    </a:ext>
                  </a:extLst>
                </p:cNvPr>
                <p:cNvGrpSpPr/>
                <p:nvPr/>
              </p:nvGrpSpPr>
              <p:grpSpPr>
                <a:xfrm rot="10066674">
                  <a:off x="1444650" y="4351773"/>
                  <a:ext cx="2063339" cy="852218"/>
                  <a:chOff x="926950" y="1617134"/>
                  <a:chExt cx="2063339" cy="852218"/>
                </a:xfrm>
                <a:grpFill/>
              </p:grpSpPr>
              <p:sp>
                <p:nvSpPr>
                  <p:cNvPr id="180" name="Rectangle 14">
                    <a:extLst>
                      <a:ext uri="{FF2B5EF4-FFF2-40B4-BE49-F238E27FC236}">
                        <a16:creationId xmlns:a16="http://schemas.microsoft.com/office/drawing/2014/main" id="{3A8EC196-AEEC-4E49-BE00-AE05109380E9}"/>
                      </a:ext>
                    </a:extLst>
                  </p:cNvPr>
                  <p:cNvSpPr/>
                  <p:nvPr/>
                </p:nvSpPr>
                <p:spPr>
                  <a:xfrm rot="19949266">
                    <a:off x="1199615" y="1717912"/>
                    <a:ext cx="531261" cy="531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2192" h="3931865">
                        <a:moveTo>
                          <a:pt x="2826148" y="3448804"/>
                        </a:moveTo>
                        <a:lnTo>
                          <a:pt x="2826148" y="3556804"/>
                        </a:lnTo>
                        <a:lnTo>
                          <a:pt x="3042148" y="3556804"/>
                        </a:lnTo>
                        <a:lnTo>
                          <a:pt x="3042148" y="3448804"/>
                        </a:lnTo>
                        <a:close/>
                        <a:moveTo>
                          <a:pt x="890988" y="3448804"/>
                        </a:moveTo>
                        <a:lnTo>
                          <a:pt x="890988" y="3556804"/>
                        </a:lnTo>
                        <a:lnTo>
                          <a:pt x="1106988" y="3556804"/>
                        </a:lnTo>
                        <a:lnTo>
                          <a:pt x="1106988" y="3448804"/>
                        </a:lnTo>
                        <a:close/>
                        <a:moveTo>
                          <a:pt x="3528192" y="3439467"/>
                        </a:moveTo>
                        <a:lnTo>
                          <a:pt x="3528192" y="3547467"/>
                        </a:lnTo>
                        <a:lnTo>
                          <a:pt x="3744192" y="3547467"/>
                        </a:lnTo>
                        <a:lnTo>
                          <a:pt x="3744192" y="3439467"/>
                        </a:lnTo>
                        <a:close/>
                        <a:moveTo>
                          <a:pt x="198000" y="3439467"/>
                        </a:moveTo>
                        <a:lnTo>
                          <a:pt x="198000" y="3547467"/>
                        </a:lnTo>
                        <a:lnTo>
                          <a:pt x="414000" y="3547467"/>
                        </a:lnTo>
                        <a:lnTo>
                          <a:pt x="414000" y="3439467"/>
                        </a:lnTo>
                        <a:close/>
                        <a:moveTo>
                          <a:pt x="2826148" y="3206154"/>
                        </a:moveTo>
                        <a:lnTo>
                          <a:pt x="2826148" y="3314154"/>
                        </a:lnTo>
                        <a:lnTo>
                          <a:pt x="3042148" y="3314154"/>
                        </a:lnTo>
                        <a:lnTo>
                          <a:pt x="3042148" y="3206154"/>
                        </a:lnTo>
                        <a:close/>
                        <a:moveTo>
                          <a:pt x="890988" y="3206154"/>
                        </a:moveTo>
                        <a:lnTo>
                          <a:pt x="890988" y="3314154"/>
                        </a:lnTo>
                        <a:lnTo>
                          <a:pt x="1106988" y="3314154"/>
                        </a:lnTo>
                        <a:lnTo>
                          <a:pt x="1106988" y="3206154"/>
                        </a:lnTo>
                        <a:close/>
                        <a:moveTo>
                          <a:pt x="3528192" y="3196817"/>
                        </a:moveTo>
                        <a:lnTo>
                          <a:pt x="3528192" y="3304817"/>
                        </a:lnTo>
                        <a:lnTo>
                          <a:pt x="3744192" y="3304817"/>
                        </a:lnTo>
                        <a:lnTo>
                          <a:pt x="3744192" y="3196817"/>
                        </a:lnTo>
                        <a:close/>
                        <a:moveTo>
                          <a:pt x="198000" y="3196817"/>
                        </a:moveTo>
                        <a:lnTo>
                          <a:pt x="198000" y="3304817"/>
                        </a:lnTo>
                        <a:lnTo>
                          <a:pt x="414000" y="3304817"/>
                        </a:lnTo>
                        <a:lnTo>
                          <a:pt x="414000" y="3196817"/>
                        </a:lnTo>
                        <a:close/>
                        <a:moveTo>
                          <a:pt x="2070064" y="3046635"/>
                        </a:moveTo>
                        <a:lnTo>
                          <a:pt x="2070064" y="3154635"/>
                        </a:lnTo>
                        <a:lnTo>
                          <a:pt x="2286064" y="3154635"/>
                        </a:lnTo>
                        <a:lnTo>
                          <a:pt x="2286064" y="3046635"/>
                        </a:lnTo>
                        <a:close/>
                        <a:moveTo>
                          <a:pt x="1638016" y="3037298"/>
                        </a:moveTo>
                        <a:lnTo>
                          <a:pt x="1638016" y="3145298"/>
                        </a:lnTo>
                        <a:lnTo>
                          <a:pt x="1854016" y="3145298"/>
                        </a:lnTo>
                        <a:lnTo>
                          <a:pt x="1854016" y="3037298"/>
                        </a:lnTo>
                        <a:close/>
                        <a:moveTo>
                          <a:pt x="2826148" y="2963504"/>
                        </a:moveTo>
                        <a:lnTo>
                          <a:pt x="2826148" y="3071504"/>
                        </a:lnTo>
                        <a:lnTo>
                          <a:pt x="3042148" y="3071504"/>
                        </a:lnTo>
                        <a:lnTo>
                          <a:pt x="3042148" y="2963504"/>
                        </a:lnTo>
                        <a:close/>
                        <a:moveTo>
                          <a:pt x="890988" y="2963504"/>
                        </a:moveTo>
                        <a:lnTo>
                          <a:pt x="890988" y="3071504"/>
                        </a:lnTo>
                        <a:lnTo>
                          <a:pt x="1106988" y="3071504"/>
                        </a:lnTo>
                        <a:lnTo>
                          <a:pt x="1106988" y="2963504"/>
                        </a:lnTo>
                        <a:close/>
                        <a:moveTo>
                          <a:pt x="3528192" y="2954167"/>
                        </a:moveTo>
                        <a:lnTo>
                          <a:pt x="3528192" y="3062167"/>
                        </a:lnTo>
                        <a:lnTo>
                          <a:pt x="3744192" y="3062167"/>
                        </a:lnTo>
                        <a:lnTo>
                          <a:pt x="3744192" y="2954167"/>
                        </a:lnTo>
                        <a:close/>
                        <a:moveTo>
                          <a:pt x="198000" y="2954167"/>
                        </a:moveTo>
                        <a:lnTo>
                          <a:pt x="198000" y="3062167"/>
                        </a:lnTo>
                        <a:lnTo>
                          <a:pt x="414000" y="3062167"/>
                        </a:lnTo>
                        <a:lnTo>
                          <a:pt x="414000" y="2954167"/>
                        </a:lnTo>
                        <a:close/>
                        <a:moveTo>
                          <a:pt x="2070064" y="2803981"/>
                        </a:moveTo>
                        <a:lnTo>
                          <a:pt x="2070064" y="2911981"/>
                        </a:lnTo>
                        <a:lnTo>
                          <a:pt x="2286064" y="2911981"/>
                        </a:lnTo>
                        <a:lnTo>
                          <a:pt x="2286064" y="2803981"/>
                        </a:lnTo>
                        <a:close/>
                        <a:moveTo>
                          <a:pt x="1638016" y="2794644"/>
                        </a:moveTo>
                        <a:lnTo>
                          <a:pt x="1638016" y="2902644"/>
                        </a:lnTo>
                        <a:lnTo>
                          <a:pt x="1854016" y="2902644"/>
                        </a:lnTo>
                        <a:lnTo>
                          <a:pt x="1854016" y="2794644"/>
                        </a:lnTo>
                        <a:close/>
                        <a:moveTo>
                          <a:pt x="2826148" y="2720854"/>
                        </a:moveTo>
                        <a:lnTo>
                          <a:pt x="2826148" y="2828854"/>
                        </a:lnTo>
                        <a:lnTo>
                          <a:pt x="3042148" y="2828854"/>
                        </a:lnTo>
                        <a:lnTo>
                          <a:pt x="3042148" y="2720854"/>
                        </a:lnTo>
                        <a:close/>
                        <a:moveTo>
                          <a:pt x="890988" y="2720854"/>
                        </a:moveTo>
                        <a:lnTo>
                          <a:pt x="890988" y="2828854"/>
                        </a:lnTo>
                        <a:lnTo>
                          <a:pt x="1106988" y="2828854"/>
                        </a:lnTo>
                        <a:lnTo>
                          <a:pt x="1106988" y="2720854"/>
                        </a:lnTo>
                        <a:close/>
                        <a:moveTo>
                          <a:pt x="3528192" y="2711517"/>
                        </a:moveTo>
                        <a:lnTo>
                          <a:pt x="3528192" y="2819517"/>
                        </a:lnTo>
                        <a:lnTo>
                          <a:pt x="3744192" y="2819517"/>
                        </a:lnTo>
                        <a:lnTo>
                          <a:pt x="3744192" y="2711517"/>
                        </a:lnTo>
                        <a:close/>
                        <a:moveTo>
                          <a:pt x="198000" y="2711517"/>
                        </a:moveTo>
                        <a:lnTo>
                          <a:pt x="198000" y="2819517"/>
                        </a:lnTo>
                        <a:lnTo>
                          <a:pt x="414000" y="2819517"/>
                        </a:lnTo>
                        <a:lnTo>
                          <a:pt x="414000" y="2711517"/>
                        </a:lnTo>
                        <a:close/>
                        <a:moveTo>
                          <a:pt x="2070064" y="2561331"/>
                        </a:moveTo>
                        <a:lnTo>
                          <a:pt x="2070064" y="2669331"/>
                        </a:lnTo>
                        <a:lnTo>
                          <a:pt x="2286064" y="2669331"/>
                        </a:lnTo>
                        <a:lnTo>
                          <a:pt x="2286064" y="2561331"/>
                        </a:lnTo>
                        <a:close/>
                        <a:moveTo>
                          <a:pt x="1638016" y="2551994"/>
                        </a:moveTo>
                        <a:lnTo>
                          <a:pt x="1638016" y="2659994"/>
                        </a:lnTo>
                        <a:lnTo>
                          <a:pt x="1854016" y="2659994"/>
                        </a:lnTo>
                        <a:lnTo>
                          <a:pt x="1854016" y="2551994"/>
                        </a:lnTo>
                        <a:close/>
                        <a:moveTo>
                          <a:pt x="2826148" y="2478204"/>
                        </a:moveTo>
                        <a:lnTo>
                          <a:pt x="2826148" y="2586204"/>
                        </a:lnTo>
                        <a:lnTo>
                          <a:pt x="3042148" y="2586204"/>
                        </a:lnTo>
                        <a:lnTo>
                          <a:pt x="3042148" y="2478204"/>
                        </a:lnTo>
                        <a:close/>
                        <a:moveTo>
                          <a:pt x="890988" y="2478204"/>
                        </a:moveTo>
                        <a:lnTo>
                          <a:pt x="890988" y="2586204"/>
                        </a:lnTo>
                        <a:lnTo>
                          <a:pt x="1106988" y="2586204"/>
                        </a:lnTo>
                        <a:lnTo>
                          <a:pt x="1106988" y="2478204"/>
                        </a:lnTo>
                        <a:close/>
                        <a:moveTo>
                          <a:pt x="3528192" y="2468867"/>
                        </a:moveTo>
                        <a:lnTo>
                          <a:pt x="3528192" y="2576867"/>
                        </a:lnTo>
                        <a:lnTo>
                          <a:pt x="3744192" y="2576867"/>
                        </a:lnTo>
                        <a:lnTo>
                          <a:pt x="3744192" y="2468867"/>
                        </a:lnTo>
                        <a:close/>
                        <a:moveTo>
                          <a:pt x="198000" y="2468867"/>
                        </a:moveTo>
                        <a:lnTo>
                          <a:pt x="198000" y="2576867"/>
                        </a:lnTo>
                        <a:lnTo>
                          <a:pt x="414000" y="2576867"/>
                        </a:lnTo>
                        <a:lnTo>
                          <a:pt x="414000" y="2468867"/>
                        </a:lnTo>
                        <a:close/>
                        <a:moveTo>
                          <a:pt x="2070064" y="2318681"/>
                        </a:moveTo>
                        <a:lnTo>
                          <a:pt x="2070064" y="2426681"/>
                        </a:lnTo>
                        <a:lnTo>
                          <a:pt x="2286064" y="2426681"/>
                        </a:lnTo>
                        <a:lnTo>
                          <a:pt x="2286064" y="2318681"/>
                        </a:lnTo>
                        <a:close/>
                        <a:moveTo>
                          <a:pt x="1638016" y="2309344"/>
                        </a:moveTo>
                        <a:lnTo>
                          <a:pt x="1638016" y="2417344"/>
                        </a:lnTo>
                        <a:lnTo>
                          <a:pt x="1854016" y="2417344"/>
                        </a:lnTo>
                        <a:lnTo>
                          <a:pt x="1854016" y="2309344"/>
                        </a:lnTo>
                        <a:close/>
                        <a:moveTo>
                          <a:pt x="2826148" y="2235554"/>
                        </a:moveTo>
                        <a:lnTo>
                          <a:pt x="2826148" y="2343554"/>
                        </a:lnTo>
                        <a:lnTo>
                          <a:pt x="3042148" y="2343554"/>
                        </a:lnTo>
                        <a:lnTo>
                          <a:pt x="3042148" y="2235554"/>
                        </a:lnTo>
                        <a:close/>
                        <a:moveTo>
                          <a:pt x="890988" y="2235554"/>
                        </a:moveTo>
                        <a:lnTo>
                          <a:pt x="890988" y="2343554"/>
                        </a:lnTo>
                        <a:lnTo>
                          <a:pt x="1106988" y="2343554"/>
                        </a:lnTo>
                        <a:lnTo>
                          <a:pt x="1106988" y="2235554"/>
                        </a:lnTo>
                        <a:close/>
                        <a:moveTo>
                          <a:pt x="3528192" y="2226217"/>
                        </a:moveTo>
                        <a:lnTo>
                          <a:pt x="3528192" y="2334217"/>
                        </a:lnTo>
                        <a:lnTo>
                          <a:pt x="3744192" y="2334217"/>
                        </a:lnTo>
                        <a:lnTo>
                          <a:pt x="3744192" y="2226217"/>
                        </a:lnTo>
                        <a:close/>
                        <a:moveTo>
                          <a:pt x="198000" y="2226217"/>
                        </a:moveTo>
                        <a:lnTo>
                          <a:pt x="198000" y="2334217"/>
                        </a:lnTo>
                        <a:lnTo>
                          <a:pt x="414000" y="2334217"/>
                        </a:lnTo>
                        <a:lnTo>
                          <a:pt x="414000" y="2226217"/>
                        </a:lnTo>
                        <a:close/>
                        <a:moveTo>
                          <a:pt x="2070064" y="2076031"/>
                        </a:moveTo>
                        <a:lnTo>
                          <a:pt x="2070064" y="2184031"/>
                        </a:lnTo>
                        <a:lnTo>
                          <a:pt x="2286064" y="2184031"/>
                        </a:lnTo>
                        <a:lnTo>
                          <a:pt x="2286064" y="2076031"/>
                        </a:lnTo>
                        <a:close/>
                        <a:moveTo>
                          <a:pt x="1638016" y="2066694"/>
                        </a:moveTo>
                        <a:lnTo>
                          <a:pt x="1638016" y="2174694"/>
                        </a:lnTo>
                        <a:lnTo>
                          <a:pt x="1854016" y="2174694"/>
                        </a:lnTo>
                        <a:lnTo>
                          <a:pt x="1854016" y="2066694"/>
                        </a:lnTo>
                        <a:close/>
                        <a:moveTo>
                          <a:pt x="2826148" y="1992904"/>
                        </a:moveTo>
                        <a:lnTo>
                          <a:pt x="2826148" y="2100904"/>
                        </a:lnTo>
                        <a:lnTo>
                          <a:pt x="3042148" y="2100904"/>
                        </a:lnTo>
                        <a:lnTo>
                          <a:pt x="3042148" y="1992904"/>
                        </a:lnTo>
                        <a:close/>
                        <a:moveTo>
                          <a:pt x="890988" y="1992904"/>
                        </a:moveTo>
                        <a:lnTo>
                          <a:pt x="890988" y="2100904"/>
                        </a:lnTo>
                        <a:lnTo>
                          <a:pt x="1106988" y="2100904"/>
                        </a:lnTo>
                        <a:lnTo>
                          <a:pt x="1106988" y="1992904"/>
                        </a:lnTo>
                        <a:close/>
                        <a:moveTo>
                          <a:pt x="3528192" y="1983567"/>
                        </a:moveTo>
                        <a:lnTo>
                          <a:pt x="3528192" y="2091567"/>
                        </a:lnTo>
                        <a:lnTo>
                          <a:pt x="3744192" y="2091567"/>
                        </a:lnTo>
                        <a:lnTo>
                          <a:pt x="3744192" y="1983567"/>
                        </a:lnTo>
                        <a:close/>
                        <a:moveTo>
                          <a:pt x="198000" y="1983567"/>
                        </a:moveTo>
                        <a:lnTo>
                          <a:pt x="198000" y="2091567"/>
                        </a:lnTo>
                        <a:lnTo>
                          <a:pt x="414000" y="2091567"/>
                        </a:lnTo>
                        <a:lnTo>
                          <a:pt x="414000" y="1983567"/>
                        </a:lnTo>
                        <a:close/>
                        <a:moveTo>
                          <a:pt x="2070064" y="1833381"/>
                        </a:moveTo>
                        <a:lnTo>
                          <a:pt x="2070064" y="1941381"/>
                        </a:lnTo>
                        <a:lnTo>
                          <a:pt x="2286064" y="1941381"/>
                        </a:lnTo>
                        <a:lnTo>
                          <a:pt x="2286064" y="1833381"/>
                        </a:lnTo>
                        <a:close/>
                        <a:moveTo>
                          <a:pt x="1638016" y="1824044"/>
                        </a:moveTo>
                        <a:lnTo>
                          <a:pt x="1638016" y="1932044"/>
                        </a:lnTo>
                        <a:lnTo>
                          <a:pt x="1854016" y="1932044"/>
                        </a:lnTo>
                        <a:lnTo>
                          <a:pt x="1854016" y="1824044"/>
                        </a:lnTo>
                        <a:close/>
                        <a:moveTo>
                          <a:pt x="2826148" y="1750254"/>
                        </a:moveTo>
                        <a:lnTo>
                          <a:pt x="2826148" y="1858254"/>
                        </a:lnTo>
                        <a:lnTo>
                          <a:pt x="3042148" y="1858254"/>
                        </a:lnTo>
                        <a:lnTo>
                          <a:pt x="3042148" y="1750254"/>
                        </a:lnTo>
                        <a:close/>
                        <a:moveTo>
                          <a:pt x="890988" y="1750254"/>
                        </a:moveTo>
                        <a:lnTo>
                          <a:pt x="890988" y="1858254"/>
                        </a:lnTo>
                        <a:lnTo>
                          <a:pt x="1106988" y="1858254"/>
                        </a:lnTo>
                        <a:lnTo>
                          <a:pt x="1106988" y="1750254"/>
                        </a:lnTo>
                        <a:close/>
                        <a:moveTo>
                          <a:pt x="3528192" y="1740917"/>
                        </a:moveTo>
                        <a:lnTo>
                          <a:pt x="3528192" y="1848917"/>
                        </a:lnTo>
                        <a:lnTo>
                          <a:pt x="3744192" y="1848917"/>
                        </a:lnTo>
                        <a:lnTo>
                          <a:pt x="3744192" y="1740917"/>
                        </a:lnTo>
                        <a:close/>
                        <a:moveTo>
                          <a:pt x="198000" y="1740917"/>
                        </a:moveTo>
                        <a:lnTo>
                          <a:pt x="198000" y="1848917"/>
                        </a:lnTo>
                        <a:lnTo>
                          <a:pt x="414000" y="1848917"/>
                        </a:lnTo>
                        <a:lnTo>
                          <a:pt x="414000" y="1740917"/>
                        </a:lnTo>
                        <a:close/>
                        <a:moveTo>
                          <a:pt x="2070064" y="1590731"/>
                        </a:moveTo>
                        <a:lnTo>
                          <a:pt x="2070064" y="1698731"/>
                        </a:lnTo>
                        <a:lnTo>
                          <a:pt x="2286064" y="1698731"/>
                        </a:lnTo>
                        <a:lnTo>
                          <a:pt x="2286064" y="1590731"/>
                        </a:lnTo>
                        <a:close/>
                        <a:moveTo>
                          <a:pt x="1638016" y="1581394"/>
                        </a:moveTo>
                        <a:lnTo>
                          <a:pt x="1638016" y="1689394"/>
                        </a:lnTo>
                        <a:lnTo>
                          <a:pt x="1854016" y="1689394"/>
                        </a:lnTo>
                        <a:lnTo>
                          <a:pt x="1854016" y="1581394"/>
                        </a:lnTo>
                        <a:close/>
                        <a:moveTo>
                          <a:pt x="3330192" y="1507604"/>
                        </a:moveTo>
                        <a:lnTo>
                          <a:pt x="3942192" y="1507604"/>
                        </a:lnTo>
                        <a:lnTo>
                          <a:pt x="3942192" y="3931865"/>
                        </a:lnTo>
                        <a:lnTo>
                          <a:pt x="3330192" y="3931865"/>
                        </a:lnTo>
                        <a:close/>
                        <a:moveTo>
                          <a:pt x="2826148" y="1507604"/>
                        </a:moveTo>
                        <a:lnTo>
                          <a:pt x="2826148" y="1615604"/>
                        </a:lnTo>
                        <a:lnTo>
                          <a:pt x="3042148" y="1615604"/>
                        </a:lnTo>
                        <a:lnTo>
                          <a:pt x="3042148" y="1507604"/>
                        </a:lnTo>
                        <a:close/>
                        <a:moveTo>
                          <a:pt x="890988" y="1507604"/>
                        </a:moveTo>
                        <a:lnTo>
                          <a:pt x="890988" y="1615604"/>
                        </a:lnTo>
                        <a:lnTo>
                          <a:pt x="1106988" y="1615604"/>
                        </a:lnTo>
                        <a:lnTo>
                          <a:pt x="1106988" y="1507604"/>
                        </a:lnTo>
                        <a:close/>
                        <a:moveTo>
                          <a:pt x="0" y="1507604"/>
                        </a:moveTo>
                        <a:lnTo>
                          <a:pt x="612000" y="1507604"/>
                        </a:lnTo>
                        <a:lnTo>
                          <a:pt x="612000" y="3931865"/>
                        </a:lnTo>
                        <a:lnTo>
                          <a:pt x="0" y="3931865"/>
                        </a:lnTo>
                        <a:close/>
                        <a:moveTo>
                          <a:pt x="2070064" y="1348081"/>
                        </a:moveTo>
                        <a:lnTo>
                          <a:pt x="2070064" y="1456081"/>
                        </a:lnTo>
                        <a:lnTo>
                          <a:pt x="2286064" y="1456081"/>
                        </a:lnTo>
                        <a:lnTo>
                          <a:pt x="2286064" y="1348081"/>
                        </a:lnTo>
                        <a:close/>
                        <a:moveTo>
                          <a:pt x="1638016" y="1338744"/>
                        </a:moveTo>
                        <a:lnTo>
                          <a:pt x="1638016" y="1446744"/>
                        </a:lnTo>
                        <a:lnTo>
                          <a:pt x="1854016" y="1446744"/>
                        </a:lnTo>
                        <a:lnTo>
                          <a:pt x="1854016" y="1338744"/>
                        </a:lnTo>
                        <a:close/>
                        <a:moveTo>
                          <a:pt x="2628148" y="1267865"/>
                        </a:moveTo>
                        <a:lnTo>
                          <a:pt x="3240148" y="1267865"/>
                        </a:lnTo>
                        <a:lnTo>
                          <a:pt x="3240148" y="3931865"/>
                        </a:lnTo>
                        <a:lnTo>
                          <a:pt x="2628148" y="3931865"/>
                        </a:lnTo>
                        <a:close/>
                        <a:moveTo>
                          <a:pt x="692988" y="1267865"/>
                        </a:moveTo>
                        <a:lnTo>
                          <a:pt x="1304988" y="1267865"/>
                        </a:lnTo>
                        <a:lnTo>
                          <a:pt x="1304988" y="3931865"/>
                        </a:lnTo>
                        <a:lnTo>
                          <a:pt x="692988" y="3931865"/>
                        </a:lnTo>
                        <a:close/>
                        <a:moveTo>
                          <a:pt x="2070064" y="1105431"/>
                        </a:moveTo>
                        <a:lnTo>
                          <a:pt x="2070064" y="1213431"/>
                        </a:lnTo>
                        <a:lnTo>
                          <a:pt x="2286064" y="1213431"/>
                        </a:lnTo>
                        <a:lnTo>
                          <a:pt x="2286064" y="1105431"/>
                        </a:lnTo>
                        <a:close/>
                        <a:moveTo>
                          <a:pt x="1638016" y="1096094"/>
                        </a:moveTo>
                        <a:lnTo>
                          <a:pt x="1638016" y="1204094"/>
                        </a:lnTo>
                        <a:lnTo>
                          <a:pt x="1854016" y="1204094"/>
                        </a:lnTo>
                        <a:lnTo>
                          <a:pt x="1854016" y="1096094"/>
                        </a:lnTo>
                        <a:close/>
                        <a:moveTo>
                          <a:pt x="2070064" y="862781"/>
                        </a:moveTo>
                        <a:lnTo>
                          <a:pt x="2070064" y="970781"/>
                        </a:lnTo>
                        <a:lnTo>
                          <a:pt x="2286064" y="970781"/>
                        </a:lnTo>
                        <a:lnTo>
                          <a:pt x="2286064" y="862781"/>
                        </a:lnTo>
                        <a:close/>
                        <a:moveTo>
                          <a:pt x="1638016" y="853444"/>
                        </a:moveTo>
                        <a:lnTo>
                          <a:pt x="1638016" y="961444"/>
                        </a:lnTo>
                        <a:lnTo>
                          <a:pt x="1854016" y="961444"/>
                        </a:lnTo>
                        <a:lnTo>
                          <a:pt x="1854016" y="853444"/>
                        </a:lnTo>
                        <a:close/>
                        <a:moveTo>
                          <a:pt x="1883174" y="0"/>
                        </a:moveTo>
                        <a:lnTo>
                          <a:pt x="2040907" y="0"/>
                        </a:lnTo>
                        <a:lnTo>
                          <a:pt x="2040907" y="355600"/>
                        </a:lnTo>
                        <a:lnTo>
                          <a:pt x="2178064" y="355600"/>
                        </a:lnTo>
                        <a:lnTo>
                          <a:pt x="2178064" y="596007"/>
                        </a:lnTo>
                        <a:lnTo>
                          <a:pt x="2538104" y="596007"/>
                        </a:lnTo>
                        <a:lnTo>
                          <a:pt x="2538104" y="3931865"/>
                        </a:lnTo>
                        <a:lnTo>
                          <a:pt x="2142040" y="3931865"/>
                        </a:lnTo>
                        <a:lnTo>
                          <a:pt x="2142040" y="3291036"/>
                        </a:lnTo>
                        <a:lnTo>
                          <a:pt x="1782040" y="3291036"/>
                        </a:lnTo>
                        <a:lnTo>
                          <a:pt x="1782040" y="3931865"/>
                        </a:lnTo>
                        <a:lnTo>
                          <a:pt x="1385976" y="3931865"/>
                        </a:lnTo>
                        <a:lnTo>
                          <a:pt x="1385976" y="596007"/>
                        </a:lnTo>
                        <a:lnTo>
                          <a:pt x="1746016" y="596007"/>
                        </a:lnTo>
                        <a:lnTo>
                          <a:pt x="1746016" y="355600"/>
                        </a:lnTo>
                        <a:lnTo>
                          <a:pt x="1883174" y="35560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81" name="Right Triangle 13">
                    <a:extLst>
                      <a:ext uri="{FF2B5EF4-FFF2-40B4-BE49-F238E27FC236}">
                        <a16:creationId xmlns:a16="http://schemas.microsoft.com/office/drawing/2014/main" id="{44FF421F-C5AF-43D7-85C9-E95438615DE2}"/>
                      </a:ext>
                    </a:extLst>
                  </p:cNvPr>
                  <p:cNvSpPr/>
                  <p:nvPr/>
                </p:nvSpPr>
                <p:spPr>
                  <a:xfrm>
                    <a:off x="1823542" y="1617134"/>
                    <a:ext cx="504056" cy="504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8432" h="3921971">
                        <a:moveTo>
                          <a:pt x="3379043" y="3254688"/>
                        </a:moveTo>
                        <a:lnTo>
                          <a:pt x="3379043" y="3462328"/>
                        </a:lnTo>
                        <a:lnTo>
                          <a:pt x="3628183" y="3462328"/>
                        </a:lnTo>
                        <a:lnTo>
                          <a:pt x="3628183" y="3254688"/>
                        </a:lnTo>
                        <a:close/>
                        <a:moveTo>
                          <a:pt x="2945132" y="3254688"/>
                        </a:moveTo>
                        <a:lnTo>
                          <a:pt x="2945132" y="3462328"/>
                        </a:lnTo>
                        <a:lnTo>
                          <a:pt x="3194272" y="3462328"/>
                        </a:lnTo>
                        <a:lnTo>
                          <a:pt x="3194272" y="3254688"/>
                        </a:lnTo>
                        <a:close/>
                        <a:moveTo>
                          <a:pt x="2514947" y="3254688"/>
                        </a:moveTo>
                        <a:lnTo>
                          <a:pt x="2514947" y="3462328"/>
                        </a:lnTo>
                        <a:lnTo>
                          <a:pt x="2764087" y="3462328"/>
                        </a:lnTo>
                        <a:lnTo>
                          <a:pt x="2764087" y="3254688"/>
                        </a:lnTo>
                        <a:close/>
                        <a:moveTo>
                          <a:pt x="3379043" y="2864535"/>
                        </a:moveTo>
                        <a:lnTo>
                          <a:pt x="3379043" y="3072175"/>
                        </a:lnTo>
                        <a:lnTo>
                          <a:pt x="3628183" y="3072175"/>
                        </a:lnTo>
                        <a:lnTo>
                          <a:pt x="3628183" y="2864535"/>
                        </a:lnTo>
                        <a:close/>
                        <a:moveTo>
                          <a:pt x="2945132" y="2864535"/>
                        </a:moveTo>
                        <a:lnTo>
                          <a:pt x="2945132" y="3072175"/>
                        </a:lnTo>
                        <a:lnTo>
                          <a:pt x="3194272" y="3072175"/>
                        </a:lnTo>
                        <a:lnTo>
                          <a:pt x="3194272" y="2864535"/>
                        </a:lnTo>
                        <a:close/>
                        <a:moveTo>
                          <a:pt x="2514947" y="2864535"/>
                        </a:moveTo>
                        <a:lnTo>
                          <a:pt x="2514947" y="3072175"/>
                        </a:lnTo>
                        <a:lnTo>
                          <a:pt x="2764087" y="3072175"/>
                        </a:lnTo>
                        <a:lnTo>
                          <a:pt x="2764087" y="2864535"/>
                        </a:lnTo>
                        <a:close/>
                        <a:moveTo>
                          <a:pt x="1945832" y="2577619"/>
                        </a:moveTo>
                        <a:lnTo>
                          <a:pt x="1945832" y="2937659"/>
                        </a:lnTo>
                        <a:lnTo>
                          <a:pt x="2124754" y="2937659"/>
                        </a:lnTo>
                        <a:lnTo>
                          <a:pt x="2124754" y="2577619"/>
                        </a:lnTo>
                        <a:close/>
                        <a:moveTo>
                          <a:pt x="1531681" y="2577619"/>
                        </a:moveTo>
                        <a:lnTo>
                          <a:pt x="1531681" y="2937659"/>
                        </a:lnTo>
                        <a:lnTo>
                          <a:pt x="1710603" y="2937659"/>
                        </a:lnTo>
                        <a:lnTo>
                          <a:pt x="1710603" y="2577619"/>
                        </a:lnTo>
                        <a:close/>
                        <a:moveTo>
                          <a:pt x="1117528" y="2577619"/>
                        </a:moveTo>
                        <a:lnTo>
                          <a:pt x="1117528" y="2937659"/>
                        </a:lnTo>
                        <a:lnTo>
                          <a:pt x="1296450" y="2937659"/>
                        </a:lnTo>
                        <a:lnTo>
                          <a:pt x="1296450" y="2577619"/>
                        </a:lnTo>
                        <a:close/>
                        <a:moveTo>
                          <a:pt x="703375" y="2577619"/>
                        </a:moveTo>
                        <a:lnTo>
                          <a:pt x="703375" y="2937659"/>
                        </a:lnTo>
                        <a:lnTo>
                          <a:pt x="882297" y="2937659"/>
                        </a:lnTo>
                        <a:lnTo>
                          <a:pt x="882297" y="2577619"/>
                        </a:lnTo>
                        <a:close/>
                        <a:moveTo>
                          <a:pt x="289222" y="2577619"/>
                        </a:moveTo>
                        <a:lnTo>
                          <a:pt x="289222" y="2937659"/>
                        </a:lnTo>
                        <a:lnTo>
                          <a:pt x="468144" y="2937659"/>
                        </a:lnTo>
                        <a:lnTo>
                          <a:pt x="468144" y="2577619"/>
                        </a:lnTo>
                        <a:close/>
                        <a:moveTo>
                          <a:pt x="3379043" y="2474382"/>
                        </a:moveTo>
                        <a:lnTo>
                          <a:pt x="3379043" y="2682022"/>
                        </a:lnTo>
                        <a:lnTo>
                          <a:pt x="3628183" y="2682022"/>
                        </a:lnTo>
                        <a:lnTo>
                          <a:pt x="3628183" y="2474382"/>
                        </a:lnTo>
                        <a:close/>
                        <a:moveTo>
                          <a:pt x="2945132" y="2474382"/>
                        </a:moveTo>
                        <a:lnTo>
                          <a:pt x="2945132" y="2682022"/>
                        </a:lnTo>
                        <a:lnTo>
                          <a:pt x="3194272" y="2682022"/>
                        </a:lnTo>
                        <a:lnTo>
                          <a:pt x="3194272" y="2474382"/>
                        </a:lnTo>
                        <a:close/>
                        <a:moveTo>
                          <a:pt x="2514947" y="2474382"/>
                        </a:moveTo>
                        <a:lnTo>
                          <a:pt x="2514947" y="2682022"/>
                        </a:lnTo>
                        <a:lnTo>
                          <a:pt x="2764087" y="2682022"/>
                        </a:lnTo>
                        <a:lnTo>
                          <a:pt x="2764087" y="2474382"/>
                        </a:lnTo>
                        <a:close/>
                        <a:moveTo>
                          <a:pt x="3379043" y="2084229"/>
                        </a:moveTo>
                        <a:lnTo>
                          <a:pt x="3379043" y="2291869"/>
                        </a:lnTo>
                        <a:lnTo>
                          <a:pt x="3628183" y="2291869"/>
                        </a:lnTo>
                        <a:lnTo>
                          <a:pt x="3628183" y="2084229"/>
                        </a:lnTo>
                        <a:close/>
                        <a:moveTo>
                          <a:pt x="2945132" y="2084229"/>
                        </a:moveTo>
                        <a:lnTo>
                          <a:pt x="2945132" y="2291869"/>
                        </a:lnTo>
                        <a:lnTo>
                          <a:pt x="3194272" y="2291869"/>
                        </a:lnTo>
                        <a:lnTo>
                          <a:pt x="3194272" y="2084229"/>
                        </a:lnTo>
                        <a:close/>
                        <a:moveTo>
                          <a:pt x="2514947" y="2084229"/>
                        </a:moveTo>
                        <a:lnTo>
                          <a:pt x="2514947" y="2291869"/>
                        </a:lnTo>
                        <a:lnTo>
                          <a:pt x="2764087" y="2291869"/>
                        </a:lnTo>
                        <a:lnTo>
                          <a:pt x="2764087" y="2084229"/>
                        </a:lnTo>
                        <a:close/>
                        <a:moveTo>
                          <a:pt x="2124144" y="1714020"/>
                        </a:moveTo>
                        <a:lnTo>
                          <a:pt x="2124144" y="2164020"/>
                        </a:lnTo>
                        <a:lnTo>
                          <a:pt x="1296144" y="2164020"/>
                        </a:lnTo>
                        <a:close/>
                        <a:moveTo>
                          <a:pt x="197090" y="609603"/>
                        </a:moveTo>
                        <a:lnTo>
                          <a:pt x="525322" y="609603"/>
                        </a:lnTo>
                        <a:lnTo>
                          <a:pt x="584058" y="2101023"/>
                        </a:lnTo>
                        <a:lnTo>
                          <a:pt x="1296144" y="1714020"/>
                        </a:lnTo>
                        <a:lnTo>
                          <a:pt x="1296144" y="2164020"/>
                        </a:lnTo>
                        <a:lnTo>
                          <a:pt x="586539" y="2164020"/>
                        </a:lnTo>
                        <a:lnTo>
                          <a:pt x="590547" y="2265787"/>
                        </a:lnTo>
                        <a:lnTo>
                          <a:pt x="2232248" y="2265787"/>
                        </a:lnTo>
                        <a:lnTo>
                          <a:pt x="2232248" y="1954513"/>
                        </a:lnTo>
                        <a:lnTo>
                          <a:pt x="2232248" y="1054513"/>
                        </a:lnTo>
                        <a:lnTo>
                          <a:pt x="3888248" y="1954513"/>
                        </a:lnTo>
                        <a:lnTo>
                          <a:pt x="3888432" y="1954513"/>
                        </a:lnTo>
                        <a:lnTo>
                          <a:pt x="3888432" y="3921971"/>
                        </a:lnTo>
                        <a:lnTo>
                          <a:pt x="2304256" y="3921971"/>
                        </a:lnTo>
                        <a:lnTo>
                          <a:pt x="2232248" y="3921971"/>
                        </a:lnTo>
                        <a:lnTo>
                          <a:pt x="772857" y="3921971"/>
                        </a:lnTo>
                        <a:lnTo>
                          <a:pt x="772857" y="3290059"/>
                        </a:lnTo>
                        <a:lnTo>
                          <a:pt x="361206" y="3290059"/>
                        </a:lnTo>
                        <a:lnTo>
                          <a:pt x="361206" y="3921971"/>
                        </a:lnTo>
                        <a:lnTo>
                          <a:pt x="0" y="3921971"/>
                        </a:lnTo>
                        <a:lnTo>
                          <a:pt x="0" y="2265787"/>
                        </a:lnTo>
                        <a:lnTo>
                          <a:pt x="131865" y="2265787"/>
                        </a:lnTo>
                        <a:close/>
                        <a:moveTo>
                          <a:pt x="929888" y="0"/>
                        </a:moveTo>
                        <a:cubicBezTo>
                          <a:pt x="1019595" y="0"/>
                          <a:pt x="1124659" y="30463"/>
                          <a:pt x="1166726" y="102575"/>
                        </a:cubicBezTo>
                        <a:cubicBezTo>
                          <a:pt x="1212070" y="48192"/>
                          <a:pt x="1255094" y="19511"/>
                          <a:pt x="1304210" y="14210"/>
                        </a:cubicBezTo>
                        <a:cubicBezTo>
                          <a:pt x="1353326" y="8909"/>
                          <a:pt x="1418945" y="35057"/>
                          <a:pt x="1461423" y="70767"/>
                        </a:cubicBezTo>
                        <a:cubicBezTo>
                          <a:pt x="1500648" y="39845"/>
                          <a:pt x="1550404" y="23049"/>
                          <a:pt x="1604082" y="23049"/>
                        </a:cubicBezTo>
                        <a:cubicBezTo>
                          <a:pt x="1692530" y="23049"/>
                          <a:pt x="1770327" y="68651"/>
                          <a:pt x="1814928" y="137833"/>
                        </a:cubicBezTo>
                        <a:cubicBezTo>
                          <a:pt x="1859765" y="69447"/>
                          <a:pt x="1937139" y="24416"/>
                          <a:pt x="2025031" y="24416"/>
                        </a:cubicBezTo>
                        <a:cubicBezTo>
                          <a:pt x="2135143" y="24416"/>
                          <a:pt x="2228747" y="95092"/>
                          <a:pt x="2261925" y="193913"/>
                        </a:cubicBezTo>
                        <a:cubicBezTo>
                          <a:pt x="2262329" y="193791"/>
                          <a:pt x="2262735" y="193790"/>
                          <a:pt x="2263140" y="193790"/>
                        </a:cubicBezTo>
                        <a:cubicBezTo>
                          <a:pt x="2402209" y="193790"/>
                          <a:pt x="2514947" y="306528"/>
                          <a:pt x="2514947" y="445597"/>
                        </a:cubicBezTo>
                        <a:cubicBezTo>
                          <a:pt x="2514947" y="584666"/>
                          <a:pt x="2402209" y="697404"/>
                          <a:pt x="2263140" y="697404"/>
                        </a:cubicBezTo>
                        <a:cubicBezTo>
                          <a:pt x="2176391" y="697404"/>
                          <a:pt x="2099888" y="653537"/>
                          <a:pt x="2054640" y="586750"/>
                        </a:cubicBezTo>
                        <a:cubicBezTo>
                          <a:pt x="2010395" y="653762"/>
                          <a:pt x="1934062" y="697404"/>
                          <a:pt x="1847535" y="697404"/>
                        </a:cubicBezTo>
                        <a:cubicBezTo>
                          <a:pt x="1789311" y="697404"/>
                          <a:pt x="1735702" y="677642"/>
                          <a:pt x="1693695" y="643630"/>
                        </a:cubicBezTo>
                        <a:cubicBezTo>
                          <a:pt x="1651689" y="677642"/>
                          <a:pt x="1598080" y="697404"/>
                          <a:pt x="1539855" y="697404"/>
                        </a:cubicBezTo>
                        <a:cubicBezTo>
                          <a:pt x="1441551" y="697404"/>
                          <a:pt x="1356403" y="641072"/>
                          <a:pt x="1315888" y="558445"/>
                        </a:cubicBezTo>
                        <a:cubicBezTo>
                          <a:pt x="1272229" y="598661"/>
                          <a:pt x="1206400" y="634839"/>
                          <a:pt x="1149712" y="622576"/>
                        </a:cubicBezTo>
                        <a:cubicBezTo>
                          <a:pt x="1096483" y="611061"/>
                          <a:pt x="1025744" y="572014"/>
                          <a:pt x="984978" y="498638"/>
                        </a:cubicBezTo>
                        <a:cubicBezTo>
                          <a:pt x="959504" y="574665"/>
                          <a:pt x="887516" y="629050"/>
                          <a:pt x="802824" y="629050"/>
                        </a:cubicBezTo>
                        <a:cubicBezTo>
                          <a:pt x="724492" y="629050"/>
                          <a:pt x="657026" y="582526"/>
                          <a:pt x="627413" y="515210"/>
                        </a:cubicBezTo>
                        <a:cubicBezTo>
                          <a:pt x="584988" y="553591"/>
                          <a:pt x="527392" y="574026"/>
                          <a:pt x="479717" y="567162"/>
                        </a:cubicBezTo>
                        <a:cubicBezTo>
                          <a:pt x="439788" y="561414"/>
                          <a:pt x="406466" y="547383"/>
                          <a:pt x="379767" y="527160"/>
                        </a:cubicBezTo>
                        <a:cubicBezTo>
                          <a:pt x="310874" y="498171"/>
                          <a:pt x="262300" y="430445"/>
                          <a:pt x="261518" y="351249"/>
                        </a:cubicBezTo>
                        <a:cubicBezTo>
                          <a:pt x="261425" y="351089"/>
                          <a:pt x="261381" y="350918"/>
                          <a:pt x="261338" y="350746"/>
                        </a:cubicBezTo>
                        <a:cubicBezTo>
                          <a:pt x="228153" y="316942"/>
                          <a:pt x="208360" y="270473"/>
                          <a:pt x="208360" y="219381"/>
                        </a:cubicBezTo>
                        <a:cubicBezTo>
                          <a:pt x="208360" y="112466"/>
                          <a:pt x="295031" y="25795"/>
                          <a:pt x="401946" y="25795"/>
                        </a:cubicBezTo>
                        <a:cubicBezTo>
                          <a:pt x="425158" y="25795"/>
                          <a:pt x="447416" y="29880"/>
                          <a:pt x="467791" y="38056"/>
                        </a:cubicBezTo>
                        <a:cubicBezTo>
                          <a:pt x="585794" y="17893"/>
                          <a:pt x="696162" y="87852"/>
                          <a:pt x="737322" y="124235"/>
                        </a:cubicBezTo>
                        <a:cubicBezTo>
                          <a:pt x="782627" y="68126"/>
                          <a:pt x="852143" y="0"/>
                          <a:pt x="92988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82" name="Rectangle 24">
                    <a:extLst>
                      <a:ext uri="{FF2B5EF4-FFF2-40B4-BE49-F238E27FC236}">
                        <a16:creationId xmlns:a16="http://schemas.microsoft.com/office/drawing/2014/main" id="{B497EC1A-2D53-4603-8E4E-8E45BF64CE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700000">
                    <a:off x="2307865" y="1808900"/>
                    <a:ext cx="456968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5825" h="2998234">
                        <a:moveTo>
                          <a:pt x="571963" y="2092124"/>
                        </a:moveTo>
                        <a:lnTo>
                          <a:pt x="465390" y="2092124"/>
                        </a:lnTo>
                        <a:lnTo>
                          <a:pt x="571963" y="2198697"/>
                        </a:lnTo>
                        <a:close/>
                        <a:moveTo>
                          <a:pt x="571962" y="1939097"/>
                        </a:moveTo>
                        <a:lnTo>
                          <a:pt x="465390" y="2045669"/>
                        </a:lnTo>
                        <a:lnTo>
                          <a:pt x="571962" y="2045669"/>
                        </a:lnTo>
                        <a:close/>
                        <a:moveTo>
                          <a:pt x="724990" y="2092124"/>
                        </a:moveTo>
                        <a:lnTo>
                          <a:pt x="618417" y="2092124"/>
                        </a:lnTo>
                        <a:lnTo>
                          <a:pt x="618418" y="2198697"/>
                        </a:lnTo>
                        <a:close/>
                        <a:moveTo>
                          <a:pt x="618418" y="1939104"/>
                        </a:moveTo>
                        <a:lnTo>
                          <a:pt x="618417" y="2045669"/>
                        </a:lnTo>
                        <a:lnTo>
                          <a:pt x="724982" y="2045669"/>
                        </a:lnTo>
                        <a:close/>
                        <a:moveTo>
                          <a:pt x="760612" y="1901643"/>
                        </a:moveTo>
                        <a:lnTo>
                          <a:pt x="654047" y="1901643"/>
                        </a:lnTo>
                        <a:lnTo>
                          <a:pt x="760612" y="2008208"/>
                        </a:lnTo>
                        <a:close/>
                        <a:moveTo>
                          <a:pt x="760612" y="1748616"/>
                        </a:moveTo>
                        <a:lnTo>
                          <a:pt x="654040" y="1855188"/>
                        </a:lnTo>
                        <a:lnTo>
                          <a:pt x="760612" y="1855188"/>
                        </a:lnTo>
                        <a:close/>
                        <a:moveTo>
                          <a:pt x="913640" y="1901643"/>
                        </a:moveTo>
                        <a:lnTo>
                          <a:pt x="807067" y="1901643"/>
                        </a:lnTo>
                        <a:lnTo>
                          <a:pt x="807067" y="2008216"/>
                        </a:lnTo>
                        <a:close/>
                        <a:moveTo>
                          <a:pt x="807067" y="1748615"/>
                        </a:moveTo>
                        <a:lnTo>
                          <a:pt x="807067" y="1855188"/>
                        </a:lnTo>
                        <a:lnTo>
                          <a:pt x="913640" y="1855188"/>
                        </a:lnTo>
                        <a:close/>
                        <a:moveTo>
                          <a:pt x="953368" y="1708887"/>
                        </a:moveTo>
                        <a:lnTo>
                          <a:pt x="846796" y="1708887"/>
                        </a:lnTo>
                        <a:lnTo>
                          <a:pt x="953368" y="1815459"/>
                        </a:lnTo>
                        <a:close/>
                        <a:moveTo>
                          <a:pt x="953368" y="1555860"/>
                        </a:moveTo>
                        <a:lnTo>
                          <a:pt x="846796" y="1662432"/>
                        </a:lnTo>
                        <a:lnTo>
                          <a:pt x="953368" y="1662432"/>
                        </a:lnTo>
                        <a:close/>
                        <a:moveTo>
                          <a:pt x="1106396" y="1708887"/>
                        </a:moveTo>
                        <a:lnTo>
                          <a:pt x="999823" y="1708887"/>
                        </a:lnTo>
                        <a:lnTo>
                          <a:pt x="999823" y="1815460"/>
                        </a:lnTo>
                        <a:close/>
                        <a:moveTo>
                          <a:pt x="999823" y="1555860"/>
                        </a:moveTo>
                        <a:lnTo>
                          <a:pt x="999823" y="1662432"/>
                        </a:lnTo>
                        <a:lnTo>
                          <a:pt x="1106396" y="1662432"/>
                        </a:lnTo>
                        <a:close/>
                        <a:moveTo>
                          <a:pt x="1144754" y="1514764"/>
                        </a:moveTo>
                        <a:lnTo>
                          <a:pt x="1038182" y="1514764"/>
                        </a:lnTo>
                        <a:lnTo>
                          <a:pt x="1144754" y="1621337"/>
                        </a:lnTo>
                        <a:close/>
                        <a:moveTo>
                          <a:pt x="1144754" y="1361737"/>
                        </a:moveTo>
                        <a:lnTo>
                          <a:pt x="1038182" y="1468309"/>
                        </a:lnTo>
                        <a:lnTo>
                          <a:pt x="1144754" y="1468309"/>
                        </a:lnTo>
                        <a:close/>
                        <a:moveTo>
                          <a:pt x="1297782" y="1514764"/>
                        </a:moveTo>
                        <a:lnTo>
                          <a:pt x="1191209" y="1514764"/>
                        </a:lnTo>
                        <a:lnTo>
                          <a:pt x="1191209" y="1621337"/>
                        </a:lnTo>
                        <a:close/>
                        <a:moveTo>
                          <a:pt x="1191209" y="1361737"/>
                        </a:moveTo>
                        <a:lnTo>
                          <a:pt x="1191209" y="1468309"/>
                        </a:lnTo>
                        <a:lnTo>
                          <a:pt x="1297782" y="1468309"/>
                        </a:lnTo>
                        <a:close/>
                        <a:moveTo>
                          <a:pt x="1335838" y="1323681"/>
                        </a:moveTo>
                        <a:lnTo>
                          <a:pt x="1229266" y="1323681"/>
                        </a:lnTo>
                        <a:lnTo>
                          <a:pt x="1335838" y="1430253"/>
                        </a:lnTo>
                        <a:close/>
                        <a:moveTo>
                          <a:pt x="1335838" y="1170654"/>
                        </a:moveTo>
                        <a:lnTo>
                          <a:pt x="1229266" y="1277226"/>
                        </a:lnTo>
                        <a:lnTo>
                          <a:pt x="1335838" y="1277226"/>
                        </a:lnTo>
                        <a:close/>
                        <a:moveTo>
                          <a:pt x="1488865" y="1323681"/>
                        </a:moveTo>
                        <a:lnTo>
                          <a:pt x="1382293" y="1323681"/>
                        </a:lnTo>
                        <a:lnTo>
                          <a:pt x="1382293" y="1430253"/>
                        </a:lnTo>
                        <a:close/>
                        <a:moveTo>
                          <a:pt x="1382293" y="1170653"/>
                        </a:moveTo>
                        <a:lnTo>
                          <a:pt x="1382293" y="1277226"/>
                        </a:lnTo>
                        <a:lnTo>
                          <a:pt x="1488865" y="1277226"/>
                        </a:lnTo>
                        <a:close/>
                        <a:moveTo>
                          <a:pt x="2914702" y="2523007"/>
                        </a:moveTo>
                        <a:cubicBezTo>
                          <a:pt x="2900642" y="2508947"/>
                          <a:pt x="2877845" y="2508947"/>
                          <a:pt x="2863784" y="2523007"/>
                        </a:cubicBezTo>
                        <a:cubicBezTo>
                          <a:pt x="2849724" y="2537067"/>
                          <a:pt x="2849724" y="2559864"/>
                          <a:pt x="2863784" y="2573924"/>
                        </a:cubicBezTo>
                        <a:cubicBezTo>
                          <a:pt x="2877845" y="2587985"/>
                          <a:pt x="2900642" y="2587985"/>
                          <a:pt x="2914702" y="2573924"/>
                        </a:cubicBezTo>
                        <a:cubicBezTo>
                          <a:pt x="2928762" y="2559864"/>
                          <a:pt x="2928762" y="2537067"/>
                          <a:pt x="2914702" y="2523007"/>
                        </a:cubicBezTo>
                        <a:close/>
                        <a:moveTo>
                          <a:pt x="1526922" y="1132597"/>
                        </a:moveTo>
                        <a:lnTo>
                          <a:pt x="1420350" y="1132596"/>
                        </a:lnTo>
                        <a:lnTo>
                          <a:pt x="1526922" y="1239169"/>
                        </a:lnTo>
                        <a:close/>
                        <a:moveTo>
                          <a:pt x="1526922" y="979569"/>
                        </a:moveTo>
                        <a:lnTo>
                          <a:pt x="1420350" y="1086141"/>
                        </a:lnTo>
                        <a:lnTo>
                          <a:pt x="1526922" y="1086142"/>
                        </a:lnTo>
                        <a:close/>
                        <a:moveTo>
                          <a:pt x="1679950" y="1132597"/>
                        </a:moveTo>
                        <a:lnTo>
                          <a:pt x="1573377" y="1132597"/>
                        </a:lnTo>
                        <a:lnTo>
                          <a:pt x="1573377" y="1239169"/>
                        </a:lnTo>
                        <a:close/>
                        <a:moveTo>
                          <a:pt x="1573377" y="979569"/>
                        </a:moveTo>
                        <a:lnTo>
                          <a:pt x="1573377" y="1086142"/>
                        </a:lnTo>
                        <a:lnTo>
                          <a:pt x="1679950" y="1086142"/>
                        </a:lnTo>
                        <a:close/>
                        <a:moveTo>
                          <a:pt x="1718007" y="941512"/>
                        </a:moveTo>
                        <a:lnTo>
                          <a:pt x="1611434" y="941512"/>
                        </a:lnTo>
                        <a:lnTo>
                          <a:pt x="1718007" y="1048085"/>
                        </a:lnTo>
                        <a:close/>
                        <a:moveTo>
                          <a:pt x="1718006" y="788485"/>
                        </a:moveTo>
                        <a:lnTo>
                          <a:pt x="1611434" y="895057"/>
                        </a:lnTo>
                        <a:lnTo>
                          <a:pt x="1718006" y="895057"/>
                        </a:lnTo>
                        <a:close/>
                        <a:moveTo>
                          <a:pt x="1871034" y="941512"/>
                        </a:moveTo>
                        <a:lnTo>
                          <a:pt x="1764461" y="941512"/>
                        </a:lnTo>
                        <a:lnTo>
                          <a:pt x="1764462" y="1048085"/>
                        </a:lnTo>
                        <a:close/>
                        <a:moveTo>
                          <a:pt x="1764461" y="788485"/>
                        </a:moveTo>
                        <a:lnTo>
                          <a:pt x="1764462" y="895057"/>
                        </a:lnTo>
                        <a:lnTo>
                          <a:pt x="1871034" y="895057"/>
                        </a:lnTo>
                        <a:close/>
                        <a:moveTo>
                          <a:pt x="3382381" y="1946466"/>
                        </a:moveTo>
                        <a:lnTo>
                          <a:pt x="2893361" y="2435486"/>
                        </a:lnTo>
                        <a:lnTo>
                          <a:pt x="2933988" y="2428503"/>
                        </a:lnTo>
                        <a:lnTo>
                          <a:pt x="3009207" y="2503722"/>
                        </a:lnTo>
                        <a:lnTo>
                          <a:pt x="3003173" y="2538827"/>
                        </a:lnTo>
                        <a:lnTo>
                          <a:pt x="3488958" y="2053042"/>
                        </a:lnTo>
                        <a:lnTo>
                          <a:pt x="3388629" y="1952714"/>
                        </a:lnTo>
                        <a:close/>
                        <a:moveTo>
                          <a:pt x="2405874" y="794872"/>
                        </a:moveTo>
                        <a:lnTo>
                          <a:pt x="2299301" y="794872"/>
                        </a:lnTo>
                        <a:lnTo>
                          <a:pt x="2405874" y="901444"/>
                        </a:lnTo>
                        <a:close/>
                        <a:moveTo>
                          <a:pt x="2789111" y="1176277"/>
                        </a:moveTo>
                        <a:lnTo>
                          <a:pt x="2682538" y="1176278"/>
                        </a:lnTo>
                        <a:lnTo>
                          <a:pt x="2789111" y="1282850"/>
                        </a:lnTo>
                        <a:close/>
                        <a:moveTo>
                          <a:pt x="2596355" y="983521"/>
                        </a:moveTo>
                        <a:lnTo>
                          <a:pt x="2489782" y="983522"/>
                        </a:lnTo>
                        <a:lnTo>
                          <a:pt x="2596355" y="1090094"/>
                        </a:lnTo>
                        <a:close/>
                        <a:moveTo>
                          <a:pt x="3174317" y="1558747"/>
                        </a:moveTo>
                        <a:lnTo>
                          <a:pt x="3067745" y="1558747"/>
                        </a:lnTo>
                        <a:lnTo>
                          <a:pt x="3174317" y="1665320"/>
                        </a:lnTo>
                        <a:close/>
                        <a:moveTo>
                          <a:pt x="2983234" y="1367664"/>
                        </a:moveTo>
                        <a:lnTo>
                          <a:pt x="2876661" y="1367664"/>
                        </a:lnTo>
                        <a:lnTo>
                          <a:pt x="2983234" y="1474236"/>
                        </a:lnTo>
                        <a:close/>
                        <a:moveTo>
                          <a:pt x="3556486" y="1940915"/>
                        </a:moveTo>
                        <a:lnTo>
                          <a:pt x="3449914" y="1940915"/>
                        </a:lnTo>
                        <a:lnTo>
                          <a:pt x="3556487" y="2047488"/>
                        </a:lnTo>
                        <a:close/>
                        <a:moveTo>
                          <a:pt x="3365402" y="1749831"/>
                        </a:moveTo>
                        <a:lnTo>
                          <a:pt x="3258830" y="1749831"/>
                        </a:lnTo>
                        <a:lnTo>
                          <a:pt x="3365402" y="1856404"/>
                        </a:lnTo>
                        <a:close/>
                        <a:moveTo>
                          <a:pt x="3761426" y="2144804"/>
                        </a:moveTo>
                        <a:lnTo>
                          <a:pt x="3654853" y="2144804"/>
                        </a:lnTo>
                        <a:lnTo>
                          <a:pt x="3761426" y="2251377"/>
                        </a:lnTo>
                        <a:close/>
                        <a:moveTo>
                          <a:pt x="2405874" y="657532"/>
                        </a:moveTo>
                        <a:lnTo>
                          <a:pt x="2314989" y="748417"/>
                        </a:lnTo>
                        <a:lnTo>
                          <a:pt x="2405874" y="748417"/>
                        </a:lnTo>
                        <a:close/>
                        <a:moveTo>
                          <a:pt x="2558894" y="794872"/>
                        </a:moveTo>
                        <a:lnTo>
                          <a:pt x="2452329" y="794872"/>
                        </a:lnTo>
                        <a:lnTo>
                          <a:pt x="2452329" y="901437"/>
                        </a:lnTo>
                        <a:close/>
                        <a:moveTo>
                          <a:pt x="2596355" y="830501"/>
                        </a:moveTo>
                        <a:lnTo>
                          <a:pt x="2489790" y="937067"/>
                        </a:lnTo>
                        <a:lnTo>
                          <a:pt x="2596355" y="937067"/>
                        </a:lnTo>
                        <a:close/>
                        <a:moveTo>
                          <a:pt x="2942138" y="1176278"/>
                        </a:moveTo>
                        <a:lnTo>
                          <a:pt x="2835566" y="1176277"/>
                        </a:lnTo>
                        <a:lnTo>
                          <a:pt x="2835566" y="1282850"/>
                        </a:lnTo>
                        <a:close/>
                        <a:moveTo>
                          <a:pt x="2789111" y="1023250"/>
                        </a:moveTo>
                        <a:lnTo>
                          <a:pt x="2682538" y="1129823"/>
                        </a:lnTo>
                        <a:lnTo>
                          <a:pt x="2789111" y="1129823"/>
                        </a:lnTo>
                        <a:close/>
                        <a:moveTo>
                          <a:pt x="2749382" y="983521"/>
                        </a:moveTo>
                        <a:lnTo>
                          <a:pt x="2642810" y="983522"/>
                        </a:lnTo>
                        <a:lnTo>
                          <a:pt x="2642810" y="1090094"/>
                        </a:lnTo>
                        <a:close/>
                        <a:moveTo>
                          <a:pt x="3327345" y="1558747"/>
                        </a:moveTo>
                        <a:lnTo>
                          <a:pt x="3220772" y="1558747"/>
                        </a:lnTo>
                        <a:lnTo>
                          <a:pt x="3220772" y="1665320"/>
                        </a:lnTo>
                        <a:close/>
                        <a:moveTo>
                          <a:pt x="3174317" y="1405720"/>
                        </a:moveTo>
                        <a:lnTo>
                          <a:pt x="3067745" y="1512292"/>
                        </a:lnTo>
                        <a:lnTo>
                          <a:pt x="3174317" y="1512292"/>
                        </a:lnTo>
                        <a:close/>
                        <a:moveTo>
                          <a:pt x="3136261" y="1367664"/>
                        </a:moveTo>
                        <a:lnTo>
                          <a:pt x="3029688" y="1367664"/>
                        </a:lnTo>
                        <a:lnTo>
                          <a:pt x="3029689" y="1474236"/>
                        </a:lnTo>
                        <a:close/>
                        <a:moveTo>
                          <a:pt x="2983234" y="1214636"/>
                        </a:moveTo>
                        <a:lnTo>
                          <a:pt x="2876661" y="1321209"/>
                        </a:lnTo>
                        <a:lnTo>
                          <a:pt x="2983234" y="1321209"/>
                        </a:lnTo>
                        <a:close/>
                        <a:moveTo>
                          <a:pt x="3709514" y="1940915"/>
                        </a:moveTo>
                        <a:lnTo>
                          <a:pt x="3602941" y="1940915"/>
                        </a:lnTo>
                        <a:lnTo>
                          <a:pt x="3602942" y="2047488"/>
                        </a:lnTo>
                        <a:close/>
                        <a:moveTo>
                          <a:pt x="3556487" y="1787888"/>
                        </a:moveTo>
                        <a:lnTo>
                          <a:pt x="3449914" y="1894460"/>
                        </a:lnTo>
                        <a:lnTo>
                          <a:pt x="3556486" y="1894460"/>
                        </a:lnTo>
                        <a:close/>
                        <a:moveTo>
                          <a:pt x="3518430" y="1749831"/>
                        </a:moveTo>
                        <a:lnTo>
                          <a:pt x="3411857" y="1749831"/>
                        </a:lnTo>
                        <a:lnTo>
                          <a:pt x="3411857" y="1856403"/>
                        </a:lnTo>
                        <a:close/>
                        <a:moveTo>
                          <a:pt x="3365402" y="1596803"/>
                        </a:moveTo>
                        <a:lnTo>
                          <a:pt x="3258830" y="1703376"/>
                        </a:lnTo>
                        <a:lnTo>
                          <a:pt x="3365402" y="1703376"/>
                        </a:lnTo>
                        <a:close/>
                        <a:moveTo>
                          <a:pt x="3761426" y="1991777"/>
                        </a:moveTo>
                        <a:lnTo>
                          <a:pt x="3654853" y="2098349"/>
                        </a:lnTo>
                        <a:lnTo>
                          <a:pt x="3761426" y="2098349"/>
                        </a:lnTo>
                        <a:close/>
                        <a:moveTo>
                          <a:pt x="2452329" y="641845"/>
                        </a:moveTo>
                        <a:lnTo>
                          <a:pt x="2452329" y="748417"/>
                        </a:lnTo>
                        <a:lnTo>
                          <a:pt x="2558901" y="748417"/>
                        </a:lnTo>
                        <a:close/>
                        <a:moveTo>
                          <a:pt x="2835566" y="1023250"/>
                        </a:moveTo>
                        <a:lnTo>
                          <a:pt x="2835566" y="1129822"/>
                        </a:lnTo>
                        <a:lnTo>
                          <a:pt x="2942138" y="1129822"/>
                        </a:lnTo>
                        <a:close/>
                        <a:moveTo>
                          <a:pt x="2642810" y="830494"/>
                        </a:moveTo>
                        <a:lnTo>
                          <a:pt x="2642810" y="937066"/>
                        </a:lnTo>
                        <a:lnTo>
                          <a:pt x="2749382" y="937066"/>
                        </a:lnTo>
                        <a:close/>
                        <a:moveTo>
                          <a:pt x="3220772" y="1405720"/>
                        </a:moveTo>
                        <a:lnTo>
                          <a:pt x="3220772" y="1512292"/>
                        </a:lnTo>
                        <a:lnTo>
                          <a:pt x="3327344" y="1512292"/>
                        </a:lnTo>
                        <a:close/>
                        <a:moveTo>
                          <a:pt x="3029688" y="1214636"/>
                        </a:moveTo>
                        <a:lnTo>
                          <a:pt x="3029688" y="1321209"/>
                        </a:lnTo>
                        <a:lnTo>
                          <a:pt x="3136261" y="1321209"/>
                        </a:lnTo>
                        <a:close/>
                        <a:moveTo>
                          <a:pt x="3602941" y="1787888"/>
                        </a:moveTo>
                        <a:lnTo>
                          <a:pt x="3602941" y="1894460"/>
                        </a:lnTo>
                        <a:lnTo>
                          <a:pt x="3709514" y="1894460"/>
                        </a:lnTo>
                        <a:close/>
                        <a:moveTo>
                          <a:pt x="3411857" y="1596803"/>
                        </a:moveTo>
                        <a:lnTo>
                          <a:pt x="3411857" y="1703376"/>
                        </a:lnTo>
                        <a:lnTo>
                          <a:pt x="3518429" y="1703376"/>
                        </a:lnTo>
                        <a:close/>
                        <a:moveTo>
                          <a:pt x="2353083" y="150965"/>
                        </a:moveTo>
                        <a:lnTo>
                          <a:pt x="2025288" y="132265"/>
                        </a:lnTo>
                        <a:lnTo>
                          <a:pt x="2071608" y="178585"/>
                        </a:lnTo>
                        <a:lnTo>
                          <a:pt x="2093619" y="156574"/>
                        </a:lnTo>
                        <a:lnTo>
                          <a:pt x="2220546" y="283501"/>
                        </a:lnTo>
                        <a:close/>
                        <a:moveTo>
                          <a:pt x="2523312" y="286240"/>
                        </a:moveTo>
                        <a:lnTo>
                          <a:pt x="2373298" y="436253"/>
                        </a:lnTo>
                        <a:lnTo>
                          <a:pt x="2500225" y="563180"/>
                        </a:lnTo>
                        <a:lnTo>
                          <a:pt x="2473487" y="589919"/>
                        </a:lnTo>
                        <a:lnTo>
                          <a:pt x="2618667" y="735099"/>
                        </a:lnTo>
                        <a:lnTo>
                          <a:pt x="2619582" y="734183"/>
                        </a:lnTo>
                        <a:lnTo>
                          <a:pt x="2812338" y="926939"/>
                        </a:lnTo>
                        <a:lnTo>
                          <a:pt x="2845693" y="960294"/>
                        </a:lnTo>
                        <a:lnTo>
                          <a:pt x="3005093" y="1119693"/>
                        </a:lnTo>
                        <a:lnTo>
                          <a:pt x="3006461" y="1118325"/>
                        </a:lnTo>
                        <a:lnTo>
                          <a:pt x="3197545" y="1309409"/>
                        </a:lnTo>
                        <a:lnTo>
                          <a:pt x="3232572" y="1344436"/>
                        </a:lnTo>
                        <a:lnTo>
                          <a:pt x="3246403" y="1358267"/>
                        </a:lnTo>
                        <a:close/>
                        <a:moveTo>
                          <a:pt x="2523816" y="30335"/>
                        </a:moveTo>
                        <a:lnTo>
                          <a:pt x="2626629" y="133149"/>
                        </a:lnTo>
                        <a:lnTo>
                          <a:pt x="2552082" y="207696"/>
                        </a:lnTo>
                        <a:lnTo>
                          <a:pt x="2576968" y="232583"/>
                        </a:lnTo>
                        <a:lnTo>
                          <a:pt x="2575182" y="234369"/>
                        </a:lnTo>
                        <a:lnTo>
                          <a:pt x="3513251" y="1625113"/>
                        </a:lnTo>
                        <a:lnTo>
                          <a:pt x="3579714" y="1691577"/>
                        </a:lnTo>
                        <a:lnTo>
                          <a:pt x="3614741" y="1726603"/>
                        </a:lnTo>
                        <a:lnTo>
                          <a:pt x="3784128" y="1895991"/>
                        </a:lnTo>
                        <a:lnTo>
                          <a:pt x="3784653" y="1895466"/>
                        </a:lnTo>
                        <a:lnTo>
                          <a:pt x="3802957" y="1913770"/>
                        </a:lnTo>
                        <a:lnTo>
                          <a:pt x="3802957" y="1914820"/>
                        </a:lnTo>
                        <a:lnTo>
                          <a:pt x="3805825" y="1917687"/>
                        </a:lnTo>
                        <a:lnTo>
                          <a:pt x="3802957" y="1920555"/>
                        </a:lnTo>
                        <a:lnTo>
                          <a:pt x="3802957" y="2329384"/>
                        </a:lnTo>
                        <a:lnTo>
                          <a:pt x="3784653" y="2347688"/>
                        </a:lnTo>
                        <a:lnTo>
                          <a:pt x="3580239" y="2143274"/>
                        </a:lnTo>
                        <a:lnTo>
                          <a:pt x="3579714" y="2143798"/>
                        </a:lnTo>
                        <a:lnTo>
                          <a:pt x="3514414" y="2078498"/>
                        </a:lnTo>
                        <a:lnTo>
                          <a:pt x="2992605" y="2600306"/>
                        </a:lnTo>
                        <a:lnTo>
                          <a:pt x="2990741" y="2611151"/>
                        </a:lnTo>
                        <a:lnTo>
                          <a:pt x="2771416" y="2767764"/>
                        </a:lnTo>
                        <a:lnTo>
                          <a:pt x="2746140" y="2742487"/>
                        </a:lnTo>
                        <a:lnTo>
                          <a:pt x="2670170" y="2818456"/>
                        </a:lnTo>
                        <a:lnTo>
                          <a:pt x="2651401" y="2799687"/>
                        </a:lnTo>
                        <a:cubicBezTo>
                          <a:pt x="2625528" y="2785735"/>
                          <a:pt x="2592950" y="2788926"/>
                          <a:pt x="2569612" y="2809139"/>
                        </a:cubicBezTo>
                        <a:cubicBezTo>
                          <a:pt x="2540180" y="2834630"/>
                          <a:pt x="2535445" y="2878528"/>
                          <a:pt x="2558763" y="2909709"/>
                        </a:cubicBezTo>
                        <a:cubicBezTo>
                          <a:pt x="2580225" y="2939886"/>
                          <a:pt x="2602221" y="2944074"/>
                          <a:pt x="2698387" y="2956528"/>
                        </a:cubicBezTo>
                        <a:cubicBezTo>
                          <a:pt x="2612716" y="3019512"/>
                          <a:pt x="2549084" y="3004923"/>
                          <a:pt x="2499317" y="2954166"/>
                        </a:cubicBezTo>
                        <a:cubicBezTo>
                          <a:pt x="2449549" y="2903408"/>
                          <a:pt x="2462151" y="2804007"/>
                          <a:pt x="2521014" y="2753027"/>
                        </a:cubicBezTo>
                        <a:cubicBezTo>
                          <a:pt x="2561003" y="2718393"/>
                          <a:pt x="2614554" y="2708748"/>
                          <a:pt x="2661444" y="2725347"/>
                        </a:cubicBezTo>
                        <a:lnTo>
                          <a:pt x="2695222" y="2691569"/>
                        </a:lnTo>
                        <a:lnTo>
                          <a:pt x="2669947" y="2666294"/>
                        </a:lnTo>
                        <a:lnTo>
                          <a:pt x="2810390" y="2469612"/>
                        </a:lnTo>
                        <a:lnTo>
                          <a:pt x="2809356" y="2468579"/>
                        </a:lnTo>
                        <a:lnTo>
                          <a:pt x="2815551" y="2462385"/>
                        </a:lnTo>
                        <a:lnTo>
                          <a:pt x="2826559" y="2446968"/>
                        </a:lnTo>
                        <a:lnTo>
                          <a:pt x="2831882" y="2446053"/>
                        </a:lnTo>
                        <a:lnTo>
                          <a:pt x="3356925" y="1921010"/>
                        </a:lnTo>
                        <a:lnTo>
                          <a:pt x="3353603" y="1917688"/>
                        </a:lnTo>
                        <a:lnTo>
                          <a:pt x="3197545" y="1761630"/>
                        </a:lnTo>
                        <a:lnTo>
                          <a:pt x="3197544" y="1761631"/>
                        </a:lnTo>
                        <a:lnTo>
                          <a:pt x="3006461" y="1570547"/>
                        </a:lnTo>
                        <a:lnTo>
                          <a:pt x="2971434" y="1535520"/>
                        </a:lnTo>
                        <a:lnTo>
                          <a:pt x="2813706" y="1377793"/>
                        </a:lnTo>
                        <a:lnTo>
                          <a:pt x="2812338" y="1379161"/>
                        </a:lnTo>
                        <a:lnTo>
                          <a:pt x="2619582" y="1186405"/>
                        </a:lnTo>
                        <a:lnTo>
                          <a:pt x="2586227" y="1153050"/>
                        </a:lnTo>
                        <a:lnTo>
                          <a:pt x="2430017" y="996839"/>
                        </a:lnTo>
                        <a:lnTo>
                          <a:pt x="2429101" y="997755"/>
                        </a:lnTo>
                        <a:lnTo>
                          <a:pt x="2247376" y="816030"/>
                        </a:lnTo>
                        <a:lnTo>
                          <a:pt x="2194721" y="868684"/>
                        </a:lnTo>
                        <a:lnTo>
                          <a:pt x="2169629" y="843592"/>
                        </a:lnTo>
                        <a:lnTo>
                          <a:pt x="2012511" y="1000710"/>
                        </a:lnTo>
                        <a:lnTo>
                          <a:pt x="1948715" y="936915"/>
                        </a:lnTo>
                        <a:lnTo>
                          <a:pt x="1776261" y="1109369"/>
                        </a:lnTo>
                        <a:lnTo>
                          <a:pt x="1741234" y="1144396"/>
                        </a:lnTo>
                        <a:lnTo>
                          <a:pt x="1585176" y="1300453"/>
                        </a:lnTo>
                        <a:lnTo>
                          <a:pt x="1550150" y="1335480"/>
                        </a:lnTo>
                        <a:lnTo>
                          <a:pt x="1394093" y="1491537"/>
                        </a:lnTo>
                        <a:lnTo>
                          <a:pt x="1359065" y="1526564"/>
                        </a:lnTo>
                        <a:lnTo>
                          <a:pt x="1201338" y="1684291"/>
                        </a:lnTo>
                        <a:lnTo>
                          <a:pt x="1202706" y="1685660"/>
                        </a:lnTo>
                        <a:lnTo>
                          <a:pt x="1009951" y="1878416"/>
                        </a:lnTo>
                        <a:lnTo>
                          <a:pt x="976596" y="1911771"/>
                        </a:lnTo>
                        <a:lnTo>
                          <a:pt x="820385" y="2067981"/>
                        </a:lnTo>
                        <a:lnTo>
                          <a:pt x="821301" y="2068897"/>
                        </a:lnTo>
                        <a:lnTo>
                          <a:pt x="612116" y="2278081"/>
                        </a:lnTo>
                        <a:lnTo>
                          <a:pt x="673628" y="2339593"/>
                        </a:lnTo>
                        <a:lnTo>
                          <a:pt x="567426" y="2445795"/>
                        </a:lnTo>
                        <a:lnTo>
                          <a:pt x="672230" y="2550598"/>
                        </a:lnTo>
                        <a:lnTo>
                          <a:pt x="566028" y="2656800"/>
                        </a:lnTo>
                        <a:lnTo>
                          <a:pt x="0" y="2090772"/>
                        </a:lnTo>
                        <a:lnTo>
                          <a:pt x="106202" y="1984570"/>
                        </a:lnTo>
                        <a:lnTo>
                          <a:pt x="211005" y="2089373"/>
                        </a:lnTo>
                        <a:lnTo>
                          <a:pt x="317206" y="1983171"/>
                        </a:lnTo>
                        <a:lnTo>
                          <a:pt x="386005" y="2051970"/>
                        </a:lnTo>
                        <a:lnTo>
                          <a:pt x="558644" y="1879331"/>
                        </a:lnTo>
                        <a:lnTo>
                          <a:pt x="557729" y="1878415"/>
                        </a:lnTo>
                        <a:lnTo>
                          <a:pt x="750485" y="1685660"/>
                        </a:lnTo>
                        <a:lnTo>
                          <a:pt x="783839" y="1652305"/>
                        </a:lnTo>
                        <a:lnTo>
                          <a:pt x="943239" y="1492905"/>
                        </a:lnTo>
                        <a:lnTo>
                          <a:pt x="941871" y="1491537"/>
                        </a:lnTo>
                        <a:lnTo>
                          <a:pt x="1132954" y="1300453"/>
                        </a:lnTo>
                        <a:lnTo>
                          <a:pt x="1167982" y="1265426"/>
                        </a:lnTo>
                        <a:lnTo>
                          <a:pt x="1324039" y="1109369"/>
                        </a:lnTo>
                        <a:lnTo>
                          <a:pt x="1359065" y="1074342"/>
                        </a:lnTo>
                        <a:lnTo>
                          <a:pt x="1515123" y="918285"/>
                        </a:lnTo>
                        <a:lnTo>
                          <a:pt x="1550150" y="883258"/>
                        </a:lnTo>
                        <a:lnTo>
                          <a:pt x="1722604" y="710804"/>
                        </a:lnTo>
                        <a:lnTo>
                          <a:pt x="1656089" y="644289"/>
                        </a:lnTo>
                        <a:lnTo>
                          <a:pt x="1813208" y="487170"/>
                        </a:lnTo>
                        <a:lnTo>
                          <a:pt x="1788115" y="462078"/>
                        </a:lnTo>
                        <a:lnTo>
                          <a:pt x="1817021" y="433172"/>
                        </a:lnTo>
                        <a:lnTo>
                          <a:pt x="1638436" y="254587"/>
                        </a:lnTo>
                        <a:lnTo>
                          <a:pt x="1893022" y="0"/>
                        </a:lnTo>
                        <a:lnTo>
                          <a:pt x="1948799" y="55777"/>
                        </a:lnTo>
                        <a:lnTo>
                          <a:pt x="2421315" y="82732"/>
                        </a:lnTo>
                        <a:lnTo>
                          <a:pt x="2424216" y="79831"/>
                        </a:lnTo>
                        <a:lnTo>
                          <a:pt x="2449269" y="10488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83" name="Rectangle 41">
                    <a:extLst>
                      <a:ext uri="{FF2B5EF4-FFF2-40B4-BE49-F238E27FC236}">
                        <a16:creationId xmlns:a16="http://schemas.microsoft.com/office/drawing/2014/main" id="{9F289917-8336-409B-9857-A7365BFE8C1A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9192674">
                    <a:off x="926950" y="2109352"/>
                    <a:ext cx="360000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8423" h="3970014">
                        <a:moveTo>
                          <a:pt x="1259577" y="2471243"/>
                        </a:moveTo>
                        <a:cubicBezTo>
                          <a:pt x="1293292" y="2471243"/>
                          <a:pt x="1320623" y="2543205"/>
                          <a:pt x="1320623" y="2631975"/>
                        </a:cubicBezTo>
                        <a:cubicBezTo>
                          <a:pt x="1320623" y="2720745"/>
                          <a:pt x="1293292" y="2792707"/>
                          <a:pt x="1259577" y="2792707"/>
                        </a:cubicBezTo>
                        <a:cubicBezTo>
                          <a:pt x="1225862" y="2792707"/>
                          <a:pt x="1198531" y="2720745"/>
                          <a:pt x="1198531" y="2631975"/>
                        </a:cubicBezTo>
                        <a:cubicBezTo>
                          <a:pt x="1198531" y="2543205"/>
                          <a:pt x="1225862" y="2471243"/>
                          <a:pt x="1259577" y="2471243"/>
                        </a:cubicBezTo>
                        <a:close/>
                        <a:moveTo>
                          <a:pt x="1710471" y="2470362"/>
                        </a:moveTo>
                        <a:cubicBezTo>
                          <a:pt x="1741030" y="2470028"/>
                          <a:pt x="1768823" y="2488083"/>
                          <a:pt x="1781169" y="2516203"/>
                        </a:cubicBezTo>
                        <a:cubicBezTo>
                          <a:pt x="1793845" y="2545068"/>
                          <a:pt x="1787700" y="2578742"/>
                          <a:pt x="1765642" y="2601268"/>
                        </a:cubicBezTo>
                        <a:cubicBezTo>
                          <a:pt x="1750827" y="2616399"/>
                          <a:pt x="1730831" y="2624459"/>
                          <a:pt x="1710472" y="2623745"/>
                        </a:cubicBezTo>
                        <a:close/>
                        <a:moveTo>
                          <a:pt x="2456093" y="2374056"/>
                        </a:moveTo>
                        <a:lnTo>
                          <a:pt x="2456093" y="2889893"/>
                        </a:lnTo>
                        <a:lnTo>
                          <a:pt x="2566690" y="2889893"/>
                        </a:lnTo>
                        <a:lnTo>
                          <a:pt x="2566690" y="2706284"/>
                        </a:lnTo>
                        <a:lnTo>
                          <a:pt x="2632197" y="2884955"/>
                        </a:lnTo>
                        <a:lnTo>
                          <a:pt x="2635843" y="2883618"/>
                        </a:lnTo>
                        <a:lnTo>
                          <a:pt x="2635843" y="2889893"/>
                        </a:lnTo>
                        <a:lnTo>
                          <a:pt x="2746439" y="2889893"/>
                        </a:lnTo>
                        <a:lnTo>
                          <a:pt x="2746439" y="2374056"/>
                        </a:lnTo>
                        <a:lnTo>
                          <a:pt x="2635843" y="2374056"/>
                        </a:lnTo>
                        <a:lnTo>
                          <a:pt x="2635843" y="2573614"/>
                        </a:lnTo>
                        <a:lnTo>
                          <a:pt x="2566690" y="2385000"/>
                        </a:lnTo>
                        <a:lnTo>
                          <a:pt x="2566690" y="2374056"/>
                        </a:lnTo>
                        <a:close/>
                        <a:moveTo>
                          <a:pt x="2032426" y="2374056"/>
                        </a:moveTo>
                        <a:lnTo>
                          <a:pt x="2032426" y="2889895"/>
                        </a:lnTo>
                        <a:lnTo>
                          <a:pt x="2115405" y="2889895"/>
                        </a:lnTo>
                        <a:lnTo>
                          <a:pt x="2143023" y="2889895"/>
                        </a:lnTo>
                        <a:lnTo>
                          <a:pt x="2308949" y="2889895"/>
                        </a:lnTo>
                        <a:lnTo>
                          <a:pt x="2308949" y="2779299"/>
                        </a:lnTo>
                        <a:lnTo>
                          <a:pt x="2143023" y="2779299"/>
                        </a:lnTo>
                        <a:lnTo>
                          <a:pt x="2143023" y="2686401"/>
                        </a:lnTo>
                        <a:lnTo>
                          <a:pt x="2308949" y="2686401"/>
                        </a:lnTo>
                        <a:lnTo>
                          <a:pt x="2308949" y="2575804"/>
                        </a:lnTo>
                        <a:lnTo>
                          <a:pt x="2143023" y="2575804"/>
                        </a:lnTo>
                        <a:lnTo>
                          <a:pt x="2143023" y="2484653"/>
                        </a:lnTo>
                        <a:lnTo>
                          <a:pt x="2308949" y="2484653"/>
                        </a:lnTo>
                        <a:lnTo>
                          <a:pt x="2308949" y="2374056"/>
                        </a:lnTo>
                        <a:lnTo>
                          <a:pt x="2143023" y="2374056"/>
                        </a:lnTo>
                        <a:lnTo>
                          <a:pt x="2115405" y="2374056"/>
                        </a:lnTo>
                        <a:close/>
                        <a:moveTo>
                          <a:pt x="1259577" y="2374056"/>
                        </a:moveTo>
                        <a:cubicBezTo>
                          <a:pt x="1172187" y="2374056"/>
                          <a:pt x="1101344" y="2489530"/>
                          <a:pt x="1101344" y="2631975"/>
                        </a:cubicBezTo>
                        <a:cubicBezTo>
                          <a:pt x="1101344" y="2774420"/>
                          <a:pt x="1172187" y="2889894"/>
                          <a:pt x="1259577" y="2889894"/>
                        </a:cubicBezTo>
                        <a:cubicBezTo>
                          <a:pt x="1346967" y="2889894"/>
                          <a:pt x="1417810" y="2774420"/>
                          <a:pt x="1417810" y="2631975"/>
                        </a:cubicBezTo>
                        <a:cubicBezTo>
                          <a:pt x="1417810" y="2489530"/>
                          <a:pt x="1346967" y="2374056"/>
                          <a:pt x="1259577" y="2374056"/>
                        </a:cubicBezTo>
                        <a:close/>
                        <a:moveTo>
                          <a:pt x="1599876" y="2366688"/>
                        </a:moveTo>
                        <a:lnTo>
                          <a:pt x="1599875" y="2882524"/>
                        </a:lnTo>
                        <a:lnTo>
                          <a:pt x="1710472" y="2882525"/>
                        </a:lnTo>
                        <a:lnTo>
                          <a:pt x="1710472" y="2723975"/>
                        </a:lnTo>
                        <a:cubicBezTo>
                          <a:pt x="1757507" y="2725624"/>
                          <a:pt x="1803701" y="2707003"/>
                          <a:pt x="1837929" y="2672047"/>
                        </a:cubicBezTo>
                        <a:cubicBezTo>
                          <a:pt x="1888884" y="2620006"/>
                          <a:pt x="1903084" y="2542214"/>
                          <a:pt x="1873801" y="2475527"/>
                        </a:cubicBezTo>
                        <a:cubicBezTo>
                          <a:pt x="1845275" y="2410565"/>
                          <a:pt x="1781067" y="2368851"/>
                          <a:pt x="1710472" y="2369624"/>
                        </a:cubicBezTo>
                        <a:lnTo>
                          <a:pt x="1710471" y="2366688"/>
                        </a:lnTo>
                        <a:close/>
                        <a:moveTo>
                          <a:pt x="920754" y="2169815"/>
                        </a:moveTo>
                        <a:lnTo>
                          <a:pt x="3008986" y="2169815"/>
                        </a:lnTo>
                        <a:lnTo>
                          <a:pt x="3008986" y="3105919"/>
                        </a:lnTo>
                        <a:lnTo>
                          <a:pt x="920754" y="3105919"/>
                        </a:lnTo>
                        <a:close/>
                        <a:moveTo>
                          <a:pt x="632722" y="1985007"/>
                        </a:moveTo>
                        <a:lnTo>
                          <a:pt x="632722" y="3321943"/>
                        </a:lnTo>
                        <a:lnTo>
                          <a:pt x="3297018" y="3321943"/>
                        </a:lnTo>
                        <a:lnTo>
                          <a:pt x="3297018" y="1985007"/>
                        </a:lnTo>
                        <a:close/>
                        <a:moveTo>
                          <a:pt x="2657019" y="761679"/>
                        </a:moveTo>
                        <a:lnTo>
                          <a:pt x="2760733" y="1606387"/>
                        </a:lnTo>
                        <a:lnTo>
                          <a:pt x="2761762" y="1614761"/>
                        </a:lnTo>
                        <a:lnTo>
                          <a:pt x="2762330" y="1614691"/>
                        </a:lnTo>
                        <a:cubicBezTo>
                          <a:pt x="2780335" y="1740615"/>
                          <a:pt x="2862522" y="1833408"/>
                          <a:pt x="2948897" y="1824230"/>
                        </a:cubicBezTo>
                        <a:cubicBezTo>
                          <a:pt x="3036464" y="1814924"/>
                          <a:pt x="3095979" y="1704243"/>
                          <a:pt x="3083047" y="1575312"/>
                        </a:cubicBezTo>
                        <a:lnTo>
                          <a:pt x="3083347" y="1575275"/>
                        </a:lnTo>
                        <a:lnTo>
                          <a:pt x="2983448" y="761679"/>
                        </a:lnTo>
                        <a:close/>
                        <a:moveTo>
                          <a:pt x="2205921" y="761679"/>
                        </a:moveTo>
                        <a:lnTo>
                          <a:pt x="2264137" y="1594263"/>
                        </a:lnTo>
                        <a:cubicBezTo>
                          <a:pt x="2264333" y="1597068"/>
                          <a:pt x="2264530" y="1599874"/>
                          <a:pt x="2264726" y="1602679"/>
                        </a:cubicBezTo>
                        <a:lnTo>
                          <a:pt x="2265297" y="1602640"/>
                        </a:lnTo>
                        <a:cubicBezTo>
                          <a:pt x="2276686" y="1729333"/>
                          <a:pt x="2353905" y="1826300"/>
                          <a:pt x="2440641" y="1821655"/>
                        </a:cubicBezTo>
                        <a:cubicBezTo>
                          <a:pt x="2528577" y="1816945"/>
                          <a:pt x="2593802" y="1709530"/>
                          <a:pt x="2587636" y="1580099"/>
                        </a:cubicBezTo>
                        <a:lnTo>
                          <a:pt x="2587937" y="1580078"/>
                        </a:lnTo>
                        <a:lnTo>
                          <a:pt x="2530706" y="761679"/>
                        </a:lnTo>
                        <a:close/>
                        <a:moveTo>
                          <a:pt x="1761700" y="761679"/>
                        </a:moveTo>
                        <a:cubicBezTo>
                          <a:pt x="1761699" y="1032443"/>
                          <a:pt x="1761699" y="1303208"/>
                          <a:pt x="1761698" y="1573972"/>
                        </a:cubicBezTo>
                        <a:lnTo>
                          <a:pt x="1761698" y="1582410"/>
                        </a:lnTo>
                        <a:lnTo>
                          <a:pt x="1762270" y="1582410"/>
                        </a:lnTo>
                        <a:cubicBezTo>
                          <a:pt x="1764795" y="1709590"/>
                          <a:pt x="1835062" y="1811707"/>
                          <a:pt x="1921910" y="1813122"/>
                        </a:cubicBezTo>
                        <a:cubicBezTo>
                          <a:pt x="2009960" y="1814558"/>
                          <a:pt x="2082519" y="1711955"/>
                          <a:pt x="2085398" y="1582410"/>
                        </a:cubicBezTo>
                        <a:lnTo>
                          <a:pt x="2085698" y="1582410"/>
                        </a:lnTo>
                        <a:cubicBezTo>
                          <a:pt x="2085698" y="1308834"/>
                          <a:pt x="2085698" y="1035256"/>
                          <a:pt x="2085696" y="761679"/>
                        </a:cubicBezTo>
                        <a:close/>
                        <a:moveTo>
                          <a:pt x="3411320" y="761678"/>
                        </a:moveTo>
                        <a:lnTo>
                          <a:pt x="3078803" y="761679"/>
                        </a:lnTo>
                        <a:lnTo>
                          <a:pt x="3277545" y="1622538"/>
                        </a:lnTo>
                        <a:lnTo>
                          <a:pt x="3279443" y="1630759"/>
                        </a:lnTo>
                        <a:lnTo>
                          <a:pt x="3280000" y="1630631"/>
                        </a:lnTo>
                        <a:cubicBezTo>
                          <a:pt x="3311069" y="1753983"/>
                          <a:pt x="3402507" y="1837676"/>
                          <a:pt x="3487448" y="1819520"/>
                        </a:cubicBezTo>
                        <a:cubicBezTo>
                          <a:pt x="3573564" y="1801112"/>
                          <a:pt x="3621183" y="1684815"/>
                          <a:pt x="3594846" y="1557943"/>
                        </a:cubicBezTo>
                        <a:lnTo>
                          <a:pt x="3595140" y="1557876"/>
                        </a:lnTo>
                        <a:close/>
                        <a:moveTo>
                          <a:pt x="1633002" y="761678"/>
                        </a:moveTo>
                        <a:lnTo>
                          <a:pt x="1308563" y="761679"/>
                        </a:lnTo>
                        <a:lnTo>
                          <a:pt x="1266057" y="1572672"/>
                        </a:lnTo>
                        <a:lnTo>
                          <a:pt x="1265616" y="1581099"/>
                        </a:lnTo>
                        <a:lnTo>
                          <a:pt x="1266187" y="1581128"/>
                        </a:lnTo>
                        <a:cubicBezTo>
                          <a:pt x="1262052" y="1708267"/>
                          <a:pt x="1326878" y="1813921"/>
                          <a:pt x="1413534" y="1819881"/>
                        </a:cubicBezTo>
                        <a:cubicBezTo>
                          <a:pt x="1501387" y="1825922"/>
                          <a:pt x="1579217" y="1727257"/>
                          <a:pt x="1588872" y="1598040"/>
                        </a:cubicBezTo>
                        <a:lnTo>
                          <a:pt x="1589172" y="1598055"/>
                        </a:lnTo>
                        <a:close/>
                        <a:moveTo>
                          <a:pt x="863949" y="761678"/>
                        </a:moveTo>
                        <a:lnTo>
                          <a:pt x="765078" y="1566901"/>
                        </a:lnTo>
                        <a:lnTo>
                          <a:pt x="764050" y="1575275"/>
                        </a:lnTo>
                        <a:lnTo>
                          <a:pt x="764617" y="1575345"/>
                        </a:lnTo>
                        <a:cubicBezTo>
                          <a:pt x="751624" y="1701884"/>
                          <a:pt x="808922" y="1811803"/>
                          <a:pt x="894951" y="1823794"/>
                        </a:cubicBezTo>
                        <a:cubicBezTo>
                          <a:pt x="982168" y="1835949"/>
                          <a:pt x="1066691" y="1742953"/>
                          <a:pt x="1085336" y="1614724"/>
                        </a:cubicBezTo>
                        <a:lnTo>
                          <a:pt x="1085635" y="1614761"/>
                        </a:lnTo>
                        <a:lnTo>
                          <a:pt x="1190378" y="761679"/>
                        </a:lnTo>
                        <a:close/>
                        <a:moveTo>
                          <a:pt x="295535" y="441623"/>
                        </a:moveTo>
                        <a:lnTo>
                          <a:pt x="3583899" y="441623"/>
                        </a:lnTo>
                        <a:cubicBezTo>
                          <a:pt x="3610412" y="441623"/>
                          <a:pt x="3631905" y="463116"/>
                          <a:pt x="3631905" y="489629"/>
                        </a:cubicBezTo>
                        <a:lnTo>
                          <a:pt x="3631905" y="655863"/>
                        </a:lnTo>
                        <a:lnTo>
                          <a:pt x="3884522" y="1666330"/>
                        </a:lnTo>
                        <a:cubicBezTo>
                          <a:pt x="3909974" y="1748325"/>
                          <a:pt x="3809191" y="1900953"/>
                          <a:pt x="3631905" y="1666330"/>
                        </a:cubicBezTo>
                        <a:lnTo>
                          <a:pt x="3631905" y="3970014"/>
                        </a:lnTo>
                        <a:lnTo>
                          <a:pt x="247529" y="3970014"/>
                        </a:lnTo>
                        <a:lnTo>
                          <a:pt x="247529" y="1768425"/>
                        </a:lnTo>
                        <a:cubicBezTo>
                          <a:pt x="263724" y="1795996"/>
                          <a:pt x="288366" y="1813812"/>
                          <a:pt x="317369" y="1820473"/>
                        </a:cubicBezTo>
                        <a:cubicBezTo>
                          <a:pt x="403196" y="1840184"/>
                          <a:pt x="495502" y="1754908"/>
                          <a:pt x="525251" y="1628793"/>
                        </a:cubicBezTo>
                        <a:lnTo>
                          <a:pt x="525545" y="1628855"/>
                        </a:lnTo>
                        <a:lnTo>
                          <a:pt x="709866" y="761679"/>
                        </a:lnTo>
                        <a:lnTo>
                          <a:pt x="378634" y="761679"/>
                        </a:lnTo>
                        <a:lnTo>
                          <a:pt x="210380" y="1553239"/>
                        </a:lnTo>
                        <a:lnTo>
                          <a:pt x="208625" y="1561492"/>
                        </a:lnTo>
                        <a:lnTo>
                          <a:pt x="209185" y="1561611"/>
                        </a:lnTo>
                        <a:cubicBezTo>
                          <a:pt x="202164" y="1598200"/>
                          <a:pt x="201274" y="1633895"/>
                          <a:pt x="207433" y="1666330"/>
                        </a:cubicBezTo>
                        <a:cubicBezTo>
                          <a:pt x="113985" y="1883037"/>
                          <a:pt x="-32319" y="1816968"/>
                          <a:pt x="6372" y="1666330"/>
                        </a:cubicBezTo>
                        <a:lnTo>
                          <a:pt x="249769" y="692744"/>
                        </a:lnTo>
                        <a:cubicBezTo>
                          <a:pt x="247993" y="689334"/>
                          <a:pt x="247529" y="685546"/>
                          <a:pt x="247529" y="681649"/>
                        </a:cubicBezTo>
                        <a:lnTo>
                          <a:pt x="247529" y="489629"/>
                        </a:lnTo>
                        <a:cubicBezTo>
                          <a:pt x="247529" y="463116"/>
                          <a:pt x="269022" y="441623"/>
                          <a:pt x="295535" y="441623"/>
                        </a:cubicBezTo>
                        <a:close/>
                        <a:moveTo>
                          <a:pt x="307785" y="0"/>
                        </a:moveTo>
                        <a:lnTo>
                          <a:pt x="3571649" y="0"/>
                        </a:lnTo>
                        <a:cubicBezTo>
                          <a:pt x="3604927" y="0"/>
                          <a:pt x="3631905" y="26978"/>
                          <a:pt x="3631905" y="60256"/>
                        </a:cubicBezTo>
                        <a:lnTo>
                          <a:pt x="3631905" y="301273"/>
                        </a:lnTo>
                        <a:cubicBezTo>
                          <a:pt x="3631905" y="334551"/>
                          <a:pt x="3604927" y="361529"/>
                          <a:pt x="3571649" y="361529"/>
                        </a:cubicBezTo>
                        <a:lnTo>
                          <a:pt x="307785" y="361529"/>
                        </a:lnTo>
                        <a:cubicBezTo>
                          <a:pt x="274507" y="361529"/>
                          <a:pt x="247529" y="334551"/>
                          <a:pt x="247529" y="301273"/>
                        </a:cubicBezTo>
                        <a:lnTo>
                          <a:pt x="247529" y="60256"/>
                        </a:lnTo>
                        <a:cubicBezTo>
                          <a:pt x="247529" y="26978"/>
                          <a:pt x="274507" y="0"/>
                          <a:pt x="30778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84" name="Isosceles Triangle 3">
                    <a:extLst>
                      <a:ext uri="{FF2B5EF4-FFF2-40B4-BE49-F238E27FC236}">
                        <a16:creationId xmlns:a16="http://schemas.microsoft.com/office/drawing/2014/main" id="{F783CF6C-61B2-4832-AE81-EF0ECC4B40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229245">
                    <a:off x="2630628" y="1965414"/>
                    <a:ext cx="359661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35086" h="3938802">
                        <a:moveTo>
                          <a:pt x="1861742" y="3314001"/>
                        </a:moveTo>
                        <a:cubicBezTo>
                          <a:pt x="1921395" y="3314001"/>
                          <a:pt x="1969754" y="3362360"/>
                          <a:pt x="1969754" y="3422013"/>
                        </a:cubicBezTo>
                        <a:cubicBezTo>
                          <a:pt x="1969754" y="3481666"/>
                          <a:pt x="1921395" y="3530025"/>
                          <a:pt x="1861742" y="3530025"/>
                        </a:cubicBezTo>
                        <a:cubicBezTo>
                          <a:pt x="1802089" y="3530025"/>
                          <a:pt x="1753730" y="3481666"/>
                          <a:pt x="1753730" y="3422013"/>
                        </a:cubicBezTo>
                        <a:cubicBezTo>
                          <a:pt x="1753730" y="3362360"/>
                          <a:pt x="1802089" y="3314001"/>
                          <a:pt x="1861742" y="3314001"/>
                        </a:cubicBezTo>
                        <a:close/>
                        <a:moveTo>
                          <a:pt x="2097646" y="2118753"/>
                        </a:moveTo>
                        <a:lnTo>
                          <a:pt x="2097646" y="2478753"/>
                        </a:lnTo>
                        <a:lnTo>
                          <a:pt x="2457646" y="2478753"/>
                        </a:lnTo>
                        <a:lnTo>
                          <a:pt x="2457646" y="2118753"/>
                        </a:lnTo>
                        <a:close/>
                        <a:moveTo>
                          <a:pt x="1476536" y="2118753"/>
                        </a:moveTo>
                        <a:lnTo>
                          <a:pt x="1476536" y="2478753"/>
                        </a:lnTo>
                        <a:lnTo>
                          <a:pt x="1836536" y="2478753"/>
                        </a:lnTo>
                        <a:lnTo>
                          <a:pt x="1836536" y="2118753"/>
                        </a:lnTo>
                        <a:close/>
                        <a:moveTo>
                          <a:pt x="2097646" y="1539638"/>
                        </a:moveTo>
                        <a:lnTo>
                          <a:pt x="2097646" y="1899638"/>
                        </a:lnTo>
                        <a:lnTo>
                          <a:pt x="2457646" y="1899638"/>
                        </a:lnTo>
                        <a:lnTo>
                          <a:pt x="2457646" y="1539638"/>
                        </a:lnTo>
                        <a:close/>
                        <a:moveTo>
                          <a:pt x="1476536" y="1539638"/>
                        </a:moveTo>
                        <a:lnTo>
                          <a:pt x="1476536" y="1899638"/>
                        </a:lnTo>
                        <a:lnTo>
                          <a:pt x="1836536" y="1899638"/>
                        </a:lnTo>
                        <a:lnTo>
                          <a:pt x="1836536" y="1539638"/>
                        </a:lnTo>
                        <a:close/>
                        <a:moveTo>
                          <a:pt x="1989788" y="770570"/>
                        </a:moveTo>
                        <a:lnTo>
                          <a:pt x="3429788" y="1850570"/>
                        </a:lnTo>
                        <a:lnTo>
                          <a:pt x="3430108" y="1850570"/>
                        </a:lnTo>
                        <a:lnTo>
                          <a:pt x="3430108" y="3938802"/>
                        </a:lnTo>
                        <a:lnTo>
                          <a:pt x="2265771" y="3938802"/>
                        </a:lnTo>
                        <a:lnTo>
                          <a:pt x="2265771" y="2786674"/>
                        </a:lnTo>
                        <a:lnTo>
                          <a:pt x="1669844" y="2786674"/>
                        </a:lnTo>
                        <a:lnTo>
                          <a:pt x="1669844" y="3938802"/>
                        </a:lnTo>
                        <a:lnTo>
                          <a:pt x="549788" y="3938802"/>
                        </a:lnTo>
                        <a:lnTo>
                          <a:pt x="549788" y="1850570"/>
                        </a:lnTo>
                        <a:close/>
                        <a:moveTo>
                          <a:pt x="1969233" y="1003"/>
                        </a:moveTo>
                        <a:cubicBezTo>
                          <a:pt x="1995162" y="-2644"/>
                          <a:pt x="2022483" y="3601"/>
                          <a:pt x="2045048" y="20601"/>
                        </a:cubicBezTo>
                        <a:lnTo>
                          <a:pt x="3894333" y="1413834"/>
                        </a:lnTo>
                        <a:cubicBezTo>
                          <a:pt x="3939464" y="1447835"/>
                          <a:pt x="3948486" y="1511986"/>
                          <a:pt x="3914485" y="1557117"/>
                        </a:cubicBezTo>
                        <a:lnTo>
                          <a:pt x="3756006" y="1767472"/>
                        </a:lnTo>
                        <a:cubicBezTo>
                          <a:pt x="3722004" y="1812603"/>
                          <a:pt x="3657854" y="1821626"/>
                          <a:pt x="3612722" y="1787625"/>
                        </a:cubicBezTo>
                        <a:lnTo>
                          <a:pt x="1967544" y="548164"/>
                        </a:lnTo>
                        <a:lnTo>
                          <a:pt x="322364" y="1787626"/>
                        </a:lnTo>
                        <a:cubicBezTo>
                          <a:pt x="277233" y="1821627"/>
                          <a:pt x="213082" y="1812604"/>
                          <a:pt x="179080" y="1767473"/>
                        </a:cubicBezTo>
                        <a:lnTo>
                          <a:pt x="20601" y="1557118"/>
                        </a:lnTo>
                        <a:cubicBezTo>
                          <a:pt x="-13400" y="1511987"/>
                          <a:pt x="-4378" y="1447836"/>
                          <a:pt x="40754" y="1413835"/>
                        </a:cubicBezTo>
                        <a:lnTo>
                          <a:pt x="1890038" y="20602"/>
                        </a:lnTo>
                        <a:cubicBezTo>
                          <a:pt x="1912604" y="3602"/>
                          <a:pt x="1939924" y="-2643"/>
                          <a:pt x="1965854" y="1004"/>
                        </a:cubicBezTo>
                        <a:lnTo>
                          <a:pt x="1967542" y="1586"/>
                        </a:lnTo>
                        <a:cubicBezTo>
                          <a:pt x="1968071" y="1171"/>
                          <a:pt x="1968652" y="1085"/>
                          <a:pt x="1969233" y="100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BB0662CE-4EDC-463F-9D9B-AB9ED3249909}"/>
                    </a:ext>
                  </a:extLst>
                </p:cNvPr>
                <p:cNvGrpSpPr/>
                <p:nvPr/>
              </p:nvGrpSpPr>
              <p:grpSpPr>
                <a:xfrm rot="15054074">
                  <a:off x="-267551" y="3562253"/>
                  <a:ext cx="2125623" cy="852218"/>
                  <a:chOff x="926950" y="1617134"/>
                  <a:chExt cx="2125623" cy="852218"/>
                </a:xfrm>
                <a:grpFill/>
              </p:grpSpPr>
              <p:sp>
                <p:nvSpPr>
                  <p:cNvPr id="175" name="Rectangle 14">
                    <a:extLst>
                      <a:ext uri="{FF2B5EF4-FFF2-40B4-BE49-F238E27FC236}">
                        <a16:creationId xmlns:a16="http://schemas.microsoft.com/office/drawing/2014/main" id="{75CE546D-FAFE-4C01-B24B-F05B382CCF8B}"/>
                      </a:ext>
                    </a:extLst>
                  </p:cNvPr>
                  <p:cNvSpPr/>
                  <p:nvPr/>
                </p:nvSpPr>
                <p:spPr>
                  <a:xfrm rot="19949266">
                    <a:off x="1199615" y="1717912"/>
                    <a:ext cx="531261" cy="531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2192" h="3931865">
                        <a:moveTo>
                          <a:pt x="2826148" y="3448804"/>
                        </a:moveTo>
                        <a:lnTo>
                          <a:pt x="2826148" y="3556804"/>
                        </a:lnTo>
                        <a:lnTo>
                          <a:pt x="3042148" y="3556804"/>
                        </a:lnTo>
                        <a:lnTo>
                          <a:pt x="3042148" y="3448804"/>
                        </a:lnTo>
                        <a:close/>
                        <a:moveTo>
                          <a:pt x="890988" y="3448804"/>
                        </a:moveTo>
                        <a:lnTo>
                          <a:pt x="890988" y="3556804"/>
                        </a:lnTo>
                        <a:lnTo>
                          <a:pt x="1106988" y="3556804"/>
                        </a:lnTo>
                        <a:lnTo>
                          <a:pt x="1106988" y="3448804"/>
                        </a:lnTo>
                        <a:close/>
                        <a:moveTo>
                          <a:pt x="3528192" y="3439467"/>
                        </a:moveTo>
                        <a:lnTo>
                          <a:pt x="3528192" y="3547467"/>
                        </a:lnTo>
                        <a:lnTo>
                          <a:pt x="3744192" y="3547467"/>
                        </a:lnTo>
                        <a:lnTo>
                          <a:pt x="3744192" y="3439467"/>
                        </a:lnTo>
                        <a:close/>
                        <a:moveTo>
                          <a:pt x="198000" y="3439467"/>
                        </a:moveTo>
                        <a:lnTo>
                          <a:pt x="198000" y="3547467"/>
                        </a:lnTo>
                        <a:lnTo>
                          <a:pt x="414000" y="3547467"/>
                        </a:lnTo>
                        <a:lnTo>
                          <a:pt x="414000" y="3439467"/>
                        </a:lnTo>
                        <a:close/>
                        <a:moveTo>
                          <a:pt x="2826148" y="3206154"/>
                        </a:moveTo>
                        <a:lnTo>
                          <a:pt x="2826148" y="3314154"/>
                        </a:lnTo>
                        <a:lnTo>
                          <a:pt x="3042148" y="3314154"/>
                        </a:lnTo>
                        <a:lnTo>
                          <a:pt x="3042148" y="3206154"/>
                        </a:lnTo>
                        <a:close/>
                        <a:moveTo>
                          <a:pt x="890988" y="3206154"/>
                        </a:moveTo>
                        <a:lnTo>
                          <a:pt x="890988" y="3314154"/>
                        </a:lnTo>
                        <a:lnTo>
                          <a:pt x="1106988" y="3314154"/>
                        </a:lnTo>
                        <a:lnTo>
                          <a:pt x="1106988" y="3206154"/>
                        </a:lnTo>
                        <a:close/>
                        <a:moveTo>
                          <a:pt x="3528192" y="3196817"/>
                        </a:moveTo>
                        <a:lnTo>
                          <a:pt x="3528192" y="3304817"/>
                        </a:lnTo>
                        <a:lnTo>
                          <a:pt x="3744192" y="3304817"/>
                        </a:lnTo>
                        <a:lnTo>
                          <a:pt x="3744192" y="3196817"/>
                        </a:lnTo>
                        <a:close/>
                        <a:moveTo>
                          <a:pt x="198000" y="3196817"/>
                        </a:moveTo>
                        <a:lnTo>
                          <a:pt x="198000" y="3304817"/>
                        </a:lnTo>
                        <a:lnTo>
                          <a:pt x="414000" y="3304817"/>
                        </a:lnTo>
                        <a:lnTo>
                          <a:pt x="414000" y="3196817"/>
                        </a:lnTo>
                        <a:close/>
                        <a:moveTo>
                          <a:pt x="2070064" y="3046635"/>
                        </a:moveTo>
                        <a:lnTo>
                          <a:pt x="2070064" y="3154635"/>
                        </a:lnTo>
                        <a:lnTo>
                          <a:pt x="2286064" y="3154635"/>
                        </a:lnTo>
                        <a:lnTo>
                          <a:pt x="2286064" y="3046635"/>
                        </a:lnTo>
                        <a:close/>
                        <a:moveTo>
                          <a:pt x="1638016" y="3037298"/>
                        </a:moveTo>
                        <a:lnTo>
                          <a:pt x="1638016" y="3145298"/>
                        </a:lnTo>
                        <a:lnTo>
                          <a:pt x="1854016" y="3145298"/>
                        </a:lnTo>
                        <a:lnTo>
                          <a:pt x="1854016" y="3037298"/>
                        </a:lnTo>
                        <a:close/>
                        <a:moveTo>
                          <a:pt x="2826148" y="2963504"/>
                        </a:moveTo>
                        <a:lnTo>
                          <a:pt x="2826148" y="3071504"/>
                        </a:lnTo>
                        <a:lnTo>
                          <a:pt x="3042148" y="3071504"/>
                        </a:lnTo>
                        <a:lnTo>
                          <a:pt x="3042148" y="2963504"/>
                        </a:lnTo>
                        <a:close/>
                        <a:moveTo>
                          <a:pt x="890988" y="2963504"/>
                        </a:moveTo>
                        <a:lnTo>
                          <a:pt x="890988" y="3071504"/>
                        </a:lnTo>
                        <a:lnTo>
                          <a:pt x="1106988" y="3071504"/>
                        </a:lnTo>
                        <a:lnTo>
                          <a:pt x="1106988" y="2963504"/>
                        </a:lnTo>
                        <a:close/>
                        <a:moveTo>
                          <a:pt x="3528192" y="2954167"/>
                        </a:moveTo>
                        <a:lnTo>
                          <a:pt x="3528192" y="3062167"/>
                        </a:lnTo>
                        <a:lnTo>
                          <a:pt x="3744192" y="3062167"/>
                        </a:lnTo>
                        <a:lnTo>
                          <a:pt x="3744192" y="2954167"/>
                        </a:lnTo>
                        <a:close/>
                        <a:moveTo>
                          <a:pt x="198000" y="2954167"/>
                        </a:moveTo>
                        <a:lnTo>
                          <a:pt x="198000" y="3062167"/>
                        </a:lnTo>
                        <a:lnTo>
                          <a:pt x="414000" y="3062167"/>
                        </a:lnTo>
                        <a:lnTo>
                          <a:pt x="414000" y="2954167"/>
                        </a:lnTo>
                        <a:close/>
                        <a:moveTo>
                          <a:pt x="2070064" y="2803981"/>
                        </a:moveTo>
                        <a:lnTo>
                          <a:pt x="2070064" y="2911981"/>
                        </a:lnTo>
                        <a:lnTo>
                          <a:pt x="2286064" y="2911981"/>
                        </a:lnTo>
                        <a:lnTo>
                          <a:pt x="2286064" y="2803981"/>
                        </a:lnTo>
                        <a:close/>
                        <a:moveTo>
                          <a:pt x="1638016" y="2794644"/>
                        </a:moveTo>
                        <a:lnTo>
                          <a:pt x="1638016" y="2902644"/>
                        </a:lnTo>
                        <a:lnTo>
                          <a:pt x="1854016" y="2902644"/>
                        </a:lnTo>
                        <a:lnTo>
                          <a:pt x="1854016" y="2794644"/>
                        </a:lnTo>
                        <a:close/>
                        <a:moveTo>
                          <a:pt x="2826148" y="2720854"/>
                        </a:moveTo>
                        <a:lnTo>
                          <a:pt x="2826148" y="2828854"/>
                        </a:lnTo>
                        <a:lnTo>
                          <a:pt x="3042148" y="2828854"/>
                        </a:lnTo>
                        <a:lnTo>
                          <a:pt x="3042148" y="2720854"/>
                        </a:lnTo>
                        <a:close/>
                        <a:moveTo>
                          <a:pt x="890988" y="2720854"/>
                        </a:moveTo>
                        <a:lnTo>
                          <a:pt x="890988" y="2828854"/>
                        </a:lnTo>
                        <a:lnTo>
                          <a:pt x="1106988" y="2828854"/>
                        </a:lnTo>
                        <a:lnTo>
                          <a:pt x="1106988" y="2720854"/>
                        </a:lnTo>
                        <a:close/>
                        <a:moveTo>
                          <a:pt x="3528192" y="2711517"/>
                        </a:moveTo>
                        <a:lnTo>
                          <a:pt x="3528192" y="2819517"/>
                        </a:lnTo>
                        <a:lnTo>
                          <a:pt x="3744192" y="2819517"/>
                        </a:lnTo>
                        <a:lnTo>
                          <a:pt x="3744192" y="2711517"/>
                        </a:lnTo>
                        <a:close/>
                        <a:moveTo>
                          <a:pt x="198000" y="2711517"/>
                        </a:moveTo>
                        <a:lnTo>
                          <a:pt x="198000" y="2819517"/>
                        </a:lnTo>
                        <a:lnTo>
                          <a:pt x="414000" y="2819517"/>
                        </a:lnTo>
                        <a:lnTo>
                          <a:pt x="414000" y="2711517"/>
                        </a:lnTo>
                        <a:close/>
                        <a:moveTo>
                          <a:pt x="2070064" y="2561331"/>
                        </a:moveTo>
                        <a:lnTo>
                          <a:pt x="2070064" y="2669331"/>
                        </a:lnTo>
                        <a:lnTo>
                          <a:pt x="2286064" y="2669331"/>
                        </a:lnTo>
                        <a:lnTo>
                          <a:pt x="2286064" y="2561331"/>
                        </a:lnTo>
                        <a:close/>
                        <a:moveTo>
                          <a:pt x="1638016" y="2551994"/>
                        </a:moveTo>
                        <a:lnTo>
                          <a:pt x="1638016" y="2659994"/>
                        </a:lnTo>
                        <a:lnTo>
                          <a:pt x="1854016" y="2659994"/>
                        </a:lnTo>
                        <a:lnTo>
                          <a:pt x="1854016" y="2551994"/>
                        </a:lnTo>
                        <a:close/>
                        <a:moveTo>
                          <a:pt x="2826148" y="2478204"/>
                        </a:moveTo>
                        <a:lnTo>
                          <a:pt x="2826148" y="2586204"/>
                        </a:lnTo>
                        <a:lnTo>
                          <a:pt x="3042148" y="2586204"/>
                        </a:lnTo>
                        <a:lnTo>
                          <a:pt x="3042148" y="2478204"/>
                        </a:lnTo>
                        <a:close/>
                        <a:moveTo>
                          <a:pt x="890988" y="2478204"/>
                        </a:moveTo>
                        <a:lnTo>
                          <a:pt x="890988" y="2586204"/>
                        </a:lnTo>
                        <a:lnTo>
                          <a:pt x="1106988" y="2586204"/>
                        </a:lnTo>
                        <a:lnTo>
                          <a:pt x="1106988" y="2478204"/>
                        </a:lnTo>
                        <a:close/>
                        <a:moveTo>
                          <a:pt x="3528192" y="2468867"/>
                        </a:moveTo>
                        <a:lnTo>
                          <a:pt x="3528192" y="2576867"/>
                        </a:lnTo>
                        <a:lnTo>
                          <a:pt x="3744192" y="2576867"/>
                        </a:lnTo>
                        <a:lnTo>
                          <a:pt x="3744192" y="2468867"/>
                        </a:lnTo>
                        <a:close/>
                        <a:moveTo>
                          <a:pt x="198000" y="2468867"/>
                        </a:moveTo>
                        <a:lnTo>
                          <a:pt x="198000" y="2576867"/>
                        </a:lnTo>
                        <a:lnTo>
                          <a:pt x="414000" y="2576867"/>
                        </a:lnTo>
                        <a:lnTo>
                          <a:pt x="414000" y="2468867"/>
                        </a:lnTo>
                        <a:close/>
                        <a:moveTo>
                          <a:pt x="2070064" y="2318681"/>
                        </a:moveTo>
                        <a:lnTo>
                          <a:pt x="2070064" y="2426681"/>
                        </a:lnTo>
                        <a:lnTo>
                          <a:pt x="2286064" y="2426681"/>
                        </a:lnTo>
                        <a:lnTo>
                          <a:pt x="2286064" y="2318681"/>
                        </a:lnTo>
                        <a:close/>
                        <a:moveTo>
                          <a:pt x="1638016" y="2309344"/>
                        </a:moveTo>
                        <a:lnTo>
                          <a:pt x="1638016" y="2417344"/>
                        </a:lnTo>
                        <a:lnTo>
                          <a:pt x="1854016" y="2417344"/>
                        </a:lnTo>
                        <a:lnTo>
                          <a:pt x="1854016" y="2309344"/>
                        </a:lnTo>
                        <a:close/>
                        <a:moveTo>
                          <a:pt x="2826148" y="2235554"/>
                        </a:moveTo>
                        <a:lnTo>
                          <a:pt x="2826148" y="2343554"/>
                        </a:lnTo>
                        <a:lnTo>
                          <a:pt x="3042148" y="2343554"/>
                        </a:lnTo>
                        <a:lnTo>
                          <a:pt x="3042148" y="2235554"/>
                        </a:lnTo>
                        <a:close/>
                        <a:moveTo>
                          <a:pt x="890988" y="2235554"/>
                        </a:moveTo>
                        <a:lnTo>
                          <a:pt x="890988" y="2343554"/>
                        </a:lnTo>
                        <a:lnTo>
                          <a:pt x="1106988" y="2343554"/>
                        </a:lnTo>
                        <a:lnTo>
                          <a:pt x="1106988" y="2235554"/>
                        </a:lnTo>
                        <a:close/>
                        <a:moveTo>
                          <a:pt x="3528192" y="2226217"/>
                        </a:moveTo>
                        <a:lnTo>
                          <a:pt x="3528192" y="2334217"/>
                        </a:lnTo>
                        <a:lnTo>
                          <a:pt x="3744192" y="2334217"/>
                        </a:lnTo>
                        <a:lnTo>
                          <a:pt x="3744192" y="2226217"/>
                        </a:lnTo>
                        <a:close/>
                        <a:moveTo>
                          <a:pt x="198000" y="2226217"/>
                        </a:moveTo>
                        <a:lnTo>
                          <a:pt x="198000" y="2334217"/>
                        </a:lnTo>
                        <a:lnTo>
                          <a:pt x="414000" y="2334217"/>
                        </a:lnTo>
                        <a:lnTo>
                          <a:pt x="414000" y="2226217"/>
                        </a:lnTo>
                        <a:close/>
                        <a:moveTo>
                          <a:pt x="2070064" y="2076031"/>
                        </a:moveTo>
                        <a:lnTo>
                          <a:pt x="2070064" y="2184031"/>
                        </a:lnTo>
                        <a:lnTo>
                          <a:pt x="2286064" y="2184031"/>
                        </a:lnTo>
                        <a:lnTo>
                          <a:pt x="2286064" y="2076031"/>
                        </a:lnTo>
                        <a:close/>
                        <a:moveTo>
                          <a:pt x="1638016" y="2066694"/>
                        </a:moveTo>
                        <a:lnTo>
                          <a:pt x="1638016" y="2174694"/>
                        </a:lnTo>
                        <a:lnTo>
                          <a:pt x="1854016" y="2174694"/>
                        </a:lnTo>
                        <a:lnTo>
                          <a:pt x="1854016" y="2066694"/>
                        </a:lnTo>
                        <a:close/>
                        <a:moveTo>
                          <a:pt x="2826148" y="1992904"/>
                        </a:moveTo>
                        <a:lnTo>
                          <a:pt x="2826148" y="2100904"/>
                        </a:lnTo>
                        <a:lnTo>
                          <a:pt x="3042148" y="2100904"/>
                        </a:lnTo>
                        <a:lnTo>
                          <a:pt x="3042148" y="1992904"/>
                        </a:lnTo>
                        <a:close/>
                        <a:moveTo>
                          <a:pt x="890988" y="1992904"/>
                        </a:moveTo>
                        <a:lnTo>
                          <a:pt x="890988" y="2100904"/>
                        </a:lnTo>
                        <a:lnTo>
                          <a:pt x="1106988" y="2100904"/>
                        </a:lnTo>
                        <a:lnTo>
                          <a:pt x="1106988" y="1992904"/>
                        </a:lnTo>
                        <a:close/>
                        <a:moveTo>
                          <a:pt x="3528192" y="1983567"/>
                        </a:moveTo>
                        <a:lnTo>
                          <a:pt x="3528192" y="2091567"/>
                        </a:lnTo>
                        <a:lnTo>
                          <a:pt x="3744192" y="2091567"/>
                        </a:lnTo>
                        <a:lnTo>
                          <a:pt x="3744192" y="1983567"/>
                        </a:lnTo>
                        <a:close/>
                        <a:moveTo>
                          <a:pt x="198000" y="1983567"/>
                        </a:moveTo>
                        <a:lnTo>
                          <a:pt x="198000" y="2091567"/>
                        </a:lnTo>
                        <a:lnTo>
                          <a:pt x="414000" y="2091567"/>
                        </a:lnTo>
                        <a:lnTo>
                          <a:pt x="414000" y="1983567"/>
                        </a:lnTo>
                        <a:close/>
                        <a:moveTo>
                          <a:pt x="2070064" y="1833381"/>
                        </a:moveTo>
                        <a:lnTo>
                          <a:pt x="2070064" y="1941381"/>
                        </a:lnTo>
                        <a:lnTo>
                          <a:pt x="2286064" y="1941381"/>
                        </a:lnTo>
                        <a:lnTo>
                          <a:pt x="2286064" y="1833381"/>
                        </a:lnTo>
                        <a:close/>
                        <a:moveTo>
                          <a:pt x="1638016" y="1824044"/>
                        </a:moveTo>
                        <a:lnTo>
                          <a:pt x="1638016" y="1932044"/>
                        </a:lnTo>
                        <a:lnTo>
                          <a:pt x="1854016" y="1932044"/>
                        </a:lnTo>
                        <a:lnTo>
                          <a:pt x="1854016" y="1824044"/>
                        </a:lnTo>
                        <a:close/>
                        <a:moveTo>
                          <a:pt x="2826148" y="1750254"/>
                        </a:moveTo>
                        <a:lnTo>
                          <a:pt x="2826148" y="1858254"/>
                        </a:lnTo>
                        <a:lnTo>
                          <a:pt x="3042148" y="1858254"/>
                        </a:lnTo>
                        <a:lnTo>
                          <a:pt x="3042148" y="1750254"/>
                        </a:lnTo>
                        <a:close/>
                        <a:moveTo>
                          <a:pt x="890988" y="1750254"/>
                        </a:moveTo>
                        <a:lnTo>
                          <a:pt x="890988" y="1858254"/>
                        </a:lnTo>
                        <a:lnTo>
                          <a:pt x="1106988" y="1858254"/>
                        </a:lnTo>
                        <a:lnTo>
                          <a:pt x="1106988" y="1750254"/>
                        </a:lnTo>
                        <a:close/>
                        <a:moveTo>
                          <a:pt x="3528192" y="1740917"/>
                        </a:moveTo>
                        <a:lnTo>
                          <a:pt x="3528192" y="1848917"/>
                        </a:lnTo>
                        <a:lnTo>
                          <a:pt x="3744192" y="1848917"/>
                        </a:lnTo>
                        <a:lnTo>
                          <a:pt x="3744192" y="1740917"/>
                        </a:lnTo>
                        <a:close/>
                        <a:moveTo>
                          <a:pt x="198000" y="1740917"/>
                        </a:moveTo>
                        <a:lnTo>
                          <a:pt x="198000" y="1848917"/>
                        </a:lnTo>
                        <a:lnTo>
                          <a:pt x="414000" y="1848917"/>
                        </a:lnTo>
                        <a:lnTo>
                          <a:pt x="414000" y="1740917"/>
                        </a:lnTo>
                        <a:close/>
                        <a:moveTo>
                          <a:pt x="2070064" y="1590731"/>
                        </a:moveTo>
                        <a:lnTo>
                          <a:pt x="2070064" y="1698731"/>
                        </a:lnTo>
                        <a:lnTo>
                          <a:pt x="2286064" y="1698731"/>
                        </a:lnTo>
                        <a:lnTo>
                          <a:pt x="2286064" y="1590731"/>
                        </a:lnTo>
                        <a:close/>
                        <a:moveTo>
                          <a:pt x="1638016" y="1581394"/>
                        </a:moveTo>
                        <a:lnTo>
                          <a:pt x="1638016" y="1689394"/>
                        </a:lnTo>
                        <a:lnTo>
                          <a:pt x="1854016" y="1689394"/>
                        </a:lnTo>
                        <a:lnTo>
                          <a:pt x="1854016" y="1581394"/>
                        </a:lnTo>
                        <a:close/>
                        <a:moveTo>
                          <a:pt x="3330192" y="1507604"/>
                        </a:moveTo>
                        <a:lnTo>
                          <a:pt x="3942192" y="1507604"/>
                        </a:lnTo>
                        <a:lnTo>
                          <a:pt x="3942192" y="3931865"/>
                        </a:lnTo>
                        <a:lnTo>
                          <a:pt x="3330192" y="3931865"/>
                        </a:lnTo>
                        <a:close/>
                        <a:moveTo>
                          <a:pt x="2826148" y="1507604"/>
                        </a:moveTo>
                        <a:lnTo>
                          <a:pt x="2826148" y="1615604"/>
                        </a:lnTo>
                        <a:lnTo>
                          <a:pt x="3042148" y="1615604"/>
                        </a:lnTo>
                        <a:lnTo>
                          <a:pt x="3042148" y="1507604"/>
                        </a:lnTo>
                        <a:close/>
                        <a:moveTo>
                          <a:pt x="890988" y="1507604"/>
                        </a:moveTo>
                        <a:lnTo>
                          <a:pt x="890988" y="1615604"/>
                        </a:lnTo>
                        <a:lnTo>
                          <a:pt x="1106988" y="1615604"/>
                        </a:lnTo>
                        <a:lnTo>
                          <a:pt x="1106988" y="1507604"/>
                        </a:lnTo>
                        <a:close/>
                        <a:moveTo>
                          <a:pt x="0" y="1507604"/>
                        </a:moveTo>
                        <a:lnTo>
                          <a:pt x="612000" y="1507604"/>
                        </a:lnTo>
                        <a:lnTo>
                          <a:pt x="612000" y="3931865"/>
                        </a:lnTo>
                        <a:lnTo>
                          <a:pt x="0" y="3931865"/>
                        </a:lnTo>
                        <a:close/>
                        <a:moveTo>
                          <a:pt x="2070064" y="1348081"/>
                        </a:moveTo>
                        <a:lnTo>
                          <a:pt x="2070064" y="1456081"/>
                        </a:lnTo>
                        <a:lnTo>
                          <a:pt x="2286064" y="1456081"/>
                        </a:lnTo>
                        <a:lnTo>
                          <a:pt x="2286064" y="1348081"/>
                        </a:lnTo>
                        <a:close/>
                        <a:moveTo>
                          <a:pt x="1638016" y="1338744"/>
                        </a:moveTo>
                        <a:lnTo>
                          <a:pt x="1638016" y="1446744"/>
                        </a:lnTo>
                        <a:lnTo>
                          <a:pt x="1854016" y="1446744"/>
                        </a:lnTo>
                        <a:lnTo>
                          <a:pt x="1854016" y="1338744"/>
                        </a:lnTo>
                        <a:close/>
                        <a:moveTo>
                          <a:pt x="2628148" y="1267865"/>
                        </a:moveTo>
                        <a:lnTo>
                          <a:pt x="3240148" y="1267865"/>
                        </a:lnTo>
                        <a:lnTo>
                          <a:pt x="3240148" y="3931865"/>
                        </a:lnTo>
                        <a:lnTo>
                          <a:pt x="2628148" y="3931865"/>
                        </a:lnTo>
                        <a:close/>
                        <a:moveTo>
                          <a:pt x="692988" y="1267865"/>
                        </a:moveTo>
                        <a:lnTo>
                          <a:pt x="1304988" y="1267865"/>
                        </a:lnTo>
                        <a:lnTo>
                          <a:pt x="1304988" y="3931865"/>
                        </a:lnTo>
                        <a:lnTo>
                          <a:pt x="692988" y="3931865"/>
                        </a:lnTo>
                        <a:close/>
                        <a:moveTo>
                          <a:pt x="2070064" y="1105431"/>
                        </a:moveTo>
                        <a:lnTo>
                          <a:pt x="2070064" y="1213431"/>
                        </a:lnTo>
                        <a:lnTo>
                          <a:pt x="2286064" y="1213431"/>
                        </a:lnTo>
                        <a:lnTo>
                          <a:pt x="2286064" y="1105431"/>
                        </a:lnTo>
                        <a:close/>
                        <a:moveTo>
                          <a:pt x="1638016" y="1096094"/>
                        </a:moveTo>
                        <a:lnTo>
                          <a:pt x="1638016" y="1204094"/>
                        </a:lnTo>
                        <a:lnTo>
                          <a:pt x="1854016" y="1204094"/>
                        </a:lnTo>
                        <a:lnTo>
                          <a:pt x="1854016" y="1096094"/>
                        </a:lnTo>
                        <a:close/>
                        <a:moveTo>
                          <a:pt x="2070064" y="862781"/>
                        </a:moveTo>
                        <a:lnTo>
                          <a:pt x="2070064" y="970781"/>
                        </a:lnTo>
                        <a:lnTo>
                          <a:pt x="2286064" y="970781"/>
                        </a:lnTo>
                        <a:lnTo>
                          <a:pt x="2286064" y="862781"/>
                        </a:lnTo>
                        <a:close/>
                        <a:moveTo>
                          <a:pt x="1638016" y="853444"/>
                        </a:moveTo>
                        <a:lnTo>
                          <a:pt x="1638016" y="961444"/>
                        </a:lnTo>
                        <a:lnTo>
                          <a:pt x="1854016" y="961444"/>
                        </a:lnTo>
                        <a:lnTo>
                          <a:pt x="1854016" y="853444"/>
                        </a:lnTo>
                        <a:close/>
                        <a:moveTo>
                          <a:pt x="1883174" y="0"/>
                        </a:moveTo>
                        <a:lnTo>
                          <a:pt x="2040907" y="0"/>
                        </a:lnTo>
                        <a:lnTo>
                          <a:pt x="2040907" y="355600"/>
                        </a:lnTo>
                        <a:lnTo>
                          <a:pt x="2178064" y="355600"/>
                        </a:lnTo>
                        <a:lnTo>
                          <a:pt x="2178064" y="596007"/>
                        </a:lnTo>
                        <a:lnTo>
                          <a:pt x="2538104" y="596007"/>
                        </a:lnTo>
                        <a:lnTo>
                          <a:pt x="2538104" y="3931865"/>
                        </a:lnTo>
                        <a:lnTo>
                          <a:pt x="2142040" y="3931865"/>
                        </a:lnTo>
                        <a:lnTo>
                          <a:pt x="2142040" y="3291036"/>
                        </a:lnTo>
                        <a:lnTo>
                          <a:pt x="1782040" y="3291036"/>
                        </a:lnTo>
                        <a:lnTo>
                          <a:pt x="1782040" y="3931865"/>
                        </a:lnTo>
                        <a:lnTo>
                          <a:pt x="1385976" y="3931865"/>
                        </a:lnTo>
                        <a:lnTo>
                          <a:pt x="1385976" y="596007"/>
                        </a:lnTo>
                        <a:lnTo>
                          <a:pt x="1746016" y="596007"/>
                        </a:lnTo>
                        <a:lnTo>
                          <a:pt x="1746016" y="355600"/>
                        </a:lnTo>
                        <a:lnTo>
                          <a:pt x="1883174" y="35560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76" name="Right Triangle 13">
                    <a:extLst>
                      <a:ext uri="{FF2B5EF4-FFF2-40B4-BE49-F238E27FC236}">
                        <a16:creationId xmlns:a16="http://schemas.microsoft.com/office/drawing/2014/main" id="{12B82115-646D-433B-B939-0106B25B4172}"/>
                      </a:ext>
                    </a:extLst>
                  </p:cNvPr>
                  <p:cNvSpPr/>
                  <p:nvPr/>
                </p:nvSpPr>
                <p:spPr>
                  <a:xfrm>
                    <a:off x="1823542" y="1617134"/>
                    <a:ext cx="504056" cy="504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8432" h="3921971">
                        <a:moveTo>
                          <a:pt x="3379043" y="3254688"/>
                        </a:moveTo>
                        <a:lnTo>
                          <a:pt x="3379043" y="3462328"/>
                        </a:lnTo>
                        <a:lnTo>
                          <a:pt x="3628183" y="3462328"/>
                        </a:lnTo>
                        <a:lnTo>
                          <a:pt x="3628183" y="3254688"/>
                        </a:lnTo>
                        <a:close/>
                        <a:moveTo>
                          <a:pt x="2945132" y="3254688"/>
                        </a:moveTo>
                        <a:lnTo>
                          <a:pt x="2945132" y="3462328"/>
                        </a:lnTo>
                        <a:lnTo>
                          <a:pt x="3194272" y="3462328"/>
                        </a:lnTo>
                        <a:lnTo>
                          <a:pt x="3194272" y="3254688"/>
                        </a:lnTo>
                        <a:close/>
                        <a:moveTo>
                          <a:pt x="2514947" y="3254688"/>
                        </a:moveTo>
                        <a:lnTo>
                          <a:pt x="2514947" y="3462328"/>
                        </a:lnTo>
                        <a:lnTo>
                          <a:pt x="2764087" y="3462328"/>
                        </a:lnTo>
                        <a:lnTo>
                          <a:pt x="2764087" y="3254688"/>
                        </a:lnTo>
                        <a:close/>
                        <a:moveTo>
                          <a:pt x="3379043" y="2864535"/>
                        </a:moveTo>
                        <a:lnTo>
                          <a:pt x="3379043" y="3072175"/>
                        </a:lnTo>
                        <a:lnTo>
                          <a:pt x="3628183" y="3072175"/>
                        </a:lnTo>
                        <a:lnTo>
                          <a:pt x="3628183" y="2864535"/>
                        </a:lnTo>
                        <a:close/>
                        <a:moveTo>
                          <a:pt x="2945132" y="2864535"/>
                        </a:moveTo>
                        <a:lnTo>
                          <a:pt x="2945132" y="3072175"/>
                        </a:lnTo>
                        <a:lnTo>
                          <a:pt x="3194272" y="3072175"/>
                        </a:lnTo>
                        <a:lnTo>
                          <a:pt x="3194272" y="2864535"/>
                        </a:lnTo>
                        <a:close/>
                        <a:moveTo>
                          <a:pt x="2514947" y="2864535"/>
                        </a:moveTo>
                        <a:lnTo>
                          <a:pt x="2514947" y="3072175"/>
                        </a:lnTo>
                        <a:lnTo>
                          <a:pt x="2764087" y="3072175"/>
                        </a:lnTo>
                        <a:lnTo>
                          <a:pt x="2764087" y="2864535"/>
                        </a:lnTo>
                        <a:close/>
                        <a:moveTo>
                          <a:pt x="1945832" y="2577619"/>
                        </a:moveTo>
                        <a:lnTo>
                          <a:pt x="1945832" y="2937659"/>
                        </a:lnTo>
                        <a:lnTo>
                          <a:pt x="2124754" y="2937659"/>
                        </a:lnTo>
                        <a:lnTo>
                          <a:pt x="2124754" y="2577619"/>
                        </a:lnTo>
                        <a:close/>
                        <a:moveTo>
                          <a:pt x="1531681" y="2577619"/>
                        </a:moveTo>
                        <a:lnTo>
                          <a:pt x="1531681" y="2937659"/>
                        </a:lnTo>
                        <a:lnTo>
                          <a:pt x="1710603" y="2937659"/>
                        </a:lnTo>
                        <a:lnTo>
                          <a:pt x="1710603" y="2577619"/>
                        </a:lnTo>
                        <a:close/>
                        <a:moveTo>
                          <a:pt x="1117528" y="2577619"/>
                        </a:moveTo>
                        <a:lnTo>
                          <a:pt x="1117528" y="2937659"/>
                        </a:lnTo>
                        <a:lnTo>
                          <a:pt x="1296450" y="2937659"/>
                        </a:lnTo>
                        <a:lnTo>
                          <a:pt x="1296450" y="2577619"/>
                        </a:lnTo>
                        <a:close/>
                        <a:moveTo>
                          <a:pt x="703375" y="2577619"/>
                        </a:moveTo>
                        <a:lnTo>
                          <a:pt x="703375" y="2937659"/>
                        </a:lnTo>
                        <a:lnTo>
                          <a:pt x="882297" y="2937659"/>
                        </a:lnTo>
                        <a:lnTo>
                          <a:pt x="882297" y="2577619"/>
                        </a:lnTo>
                        <a:close/>
                        <a:moveTo>
                          <a:pt x="289222" y="2577619"/>
                        </a:moveTo>
                        <a:lnTo>
                          <a:pt x="289222" y="2937659"/>
                        </a:lnTo>
                        <a:lnTo>
                          <a:pt x="468144" y="2937659"/>
                        </a:lnTo>
                        <a:lnTo>
                          <a:pt x="468144" y="2577619"/>
                        </a:lnTo>
                        <a:close/>
                        <a:moveTo>
                          <a:pt x="3379043" y="2474382"/>
                        </a:moveTo>
                        <a:lnTo>
                          <a:pt x="3379043" y="2682022"/>
                        </a:lnTo>
                        <a:lnTo>
                          <a:pt x="3628183" y="2682022"/>
                        </a:lnTo>
                        <a:lnTo>
                          <a:pt x="3628183" y="2474382"/>
                        </a:lnTo>
                        <a:close/>
                        <a:moveTo>
                          <a:pt x="2945132" y="2474382"/>
                        </a:moveTo>
                        <a:lnTo>
                          <a:pt x="2945132" y="2682022"/>
                        </a:lnTo>
                        <a:lnTo>
                          <a:pt x="3194272" y="2682022"/>
                        </a:lnTo>
                        <a:lnTo>
                          <a:pt x="3194272" y="2474382"/>
                        </a:lnTo>
                        <a:close/>
                        <a:moveTo>
                          <a:pt x="2514947" y="2474382"/>
                        </a:moveTo>
                        <a:lnTo>
                          <a:pt x="2514947" y="2682022"/>
                        </a:lnTo>
                        <a:lnTo>
                          <a:pt x="2764087" y="2682022"/>
                        </a:lnTo>
                        <a:lnTo>
                          <a:pt x="2764087" y="2474382"/>
                        </a:lnTo>
                        <a:close/>
                        <a:moveTo>
                          <a:pt x="3379043" y="2084229"/>
                        </a:moveTo>
                        <a:lnTo>
                          <a:pt x="3379043" y="2291869"/>
                        </a:lnTo>
                        <a:lnTo>
                          <a:pt x="3628183" y="2291869"/>
                        </a:lnTo>
                        <a:lnTo>
                          <a:pt x="3628183" y="2084229"/>
                        </a:lnTo>
                        <a:close/>
                        <a:moveTo>
                          <a:pt x="2945132" y="2084229"/>
                        </a:moveTo>
                        <a:lnTo>
                          <a:pt x="2945132" y="2291869"/>
                        </a:lnTo>
                        <a:lnTo>
                          <a:pt x="3194272" y="2291869"/>
                        </a:lnTo>
                        <a:lnTo>
                          <a:pt x="3194272" y="2084229"/>
                        </a:lnTo>
                        <a:close/>
                        <a:moveTo>
                          <a:pt x="2514947" y="2084229"/>
                        </a:moveTo>
                        <a:lnTo>
                          <a:pt x="2514947" y="2291869"/>
                        </a:lnTo>
                        <a:lnTo>
                          <a:pt x="2764087" y="2291869"/>
                        </a:lnTo>
                        <a:lnTo>
                          <a:pt x="2764087" y="2084229"/>
                        </a:lnTo>
                        <a:close/>
                        <a:moveTo>
                          <a:pt x="2124144" y="1714020"/>
                        </a:moveTo>
                        <a:lnTo>
                          <a:pt x="2124144" y="2164020"/>
                        </a:lnTo>
                        <a:lnTo>
                          <a:pt x="1296144" y="2164020"/>
                        </a:lnTo>
                        <a:close/>
                        <a:moveTo>
                          <a:pt x="197090" y="609603"/>
                        </a:moveTo>
                        <a:lnTo>
                          <a:pt x="525322" y="609603"/>
                        </a:lnTo>
                        <a:lnTo>
                          <a:pt x="584058" y="2101023"/>
                        </a:lnTo>
                        <a:lnTo>
                          <a:pt x="1296144" y="1714020"/>
                        </a:lnTo>
                        <a:lnTo>
                          <a:pt x="1296144" y="2164020"/>
                        </a:lnTo>
                        <a:lnTo>
                          <a:pt x="586539" y="2164020"/>
                        </a:lnTo>
                        <a:lnTo>
                          <a:pt x="590547" y="2265787"/>
                        </a:lnTo>
                        <a:lnTo>
                          <a:pt x="2232248" y="2265787"/>
                        </a:lnTo>
                        <a:lnTo>
                          <a:pt x="2232248" y="1954513"/>
                        </a:lnTo>
                        <a:lnTo>
                          <a:pt x="2232248" y="1054513"/>
                        </a:lnTo>
                        <a:lnTo>
                          <a:pt x="3888248" y="1954513"/>
                        </a:lnTo>
                        <a:lnTo>
                          <a:pt x="3888432" y="1954513"/>
                        </a:lnTo>
                        <a:lnTo>
                          <a:pt x="3888432" y="3921971"/>
                        </a:lnTo>
                        <a:lnTo>
                          <a:pt x="2304256" y="3921971"/>
                        </a:lnTo>
                        <a:lnTo>
                          <a:pt x="2232248" y="3921971"/>
                        </a:lnTo>
                        <a:lnTo>
                          <a:pt x="772857" y="3921971"/>
                        </a:lnTo>
                        <a:lnTo>
                          <a:pt x="772857" y="3290059"/>
                        </a:lnTo>
                        <a:lnTo>
                          <a:pt x="361206" y="3290059"/>
                        </a:lnTo>
                        <a:lnTo>
                          <a:pt x="361206" y="3921971"/>
                        </a:lnTo>
                        <a:lnTo>
                          <a:pt x="0" y="3921971"/>
                        </a:lnTo>
                        <a:lnTo>
                          <a:pt x="0" y="2265787"/>
                        </a:lnTo>
                        <a:lnTo>
                          <a:pt x="131865" y="2265787"/>
                        </a:lnTo>
                        <a:close/>
                        <a:moveTo>
                          <a:pt x="929888" y="0"/>
                        </a:moveTo>
                        <a:cubicBezTo>
                          <a:pt x="1019595" y="0"/>
                          <a:pt x="1124659" y="30463"/>
                          <a:pt x="1166726" y="102575"/>
                        </a:cubicBezTo>
                        <a:cubicBezTo>
                          <a:pt x="1212070" y="48192"/>
                          <a:pt x="1255094" y="19511"/>
                          <a:pt x="1304210" y="14210"/>
                        </a:cubicBezTo>
                        <a:cubicBezTo>
                          <a:pt x="1353326" y="8909"/>
                          <a:pt x="1418945" y="35057"/>
                          <a:pt x="1461423" y="70767"/>
                        </a:cubicBezTo>
                        <a:cubicBezTo>
                          <a:pt x="1500648" y="39845"/>
                          <a:pt x="1550404" y="23049"/>
                          <a:pt x="1604082" y="23049"/>
                        </a:cubicBezTo>
                        <a:cubicBezTo>
                          <a:pt x="1692530" y="23049"/>
                          <a:pt x="1770327" y="68651"/>
                          <a:pt x="1814928" y="137833"/>
                        </a:cubicBezTo>
                        <a:cubicBezTo>
                          <a:pt x="1859765" y="69447"/>
                          <a:pt x="1937139" y="24416"/>
                          <a:pt x="2025031" y="24416"/>
                        </a:cubicBezTo>
                        <a:cubicBezTo>
                          <a:pt x="2135143" y="24416"/>
                          <a:pt x="2228747" y="95092"/>
                          <a:pt x="2261925" y="193913"/>
                        </a:cubicBezTo>
                        <a:cubicBezTo>
                          <a:pt x="2262329" y="193791"/>
                          <a:pt x="2262735" y="193790"/>
                          <a:pt x="2263140" y="193790"/>
                        </a:cubicBezTo>
                        <a:cubicBezTo>
                          <a:pt x="2402209" y="193790"/>
                          <a:pt x="2514947" y="306528"/>
                          <a:pt x="2514947" y="445597"/>
                        </a:cubicBezTo>
                        <a:cubicBezTo>
                          <a:pt x="2514947" y="584666"/>
                          <a:pt x="2402209" y="697404"/>
                          <a:pt x="2263140" y="697404"/>
                        </a:cubicBezTo>
                        <a:cubicBezTo>
                          <a:pt x="2176391" y="697404"/>
                          <a:pt x="2099888" y="653537"/>
                          <a:pt x="2054640" y="586750"/>
                        </a:cubicBezTo>
                        <a:cubicBezTo>
                          <a:pt x="2010395" y="653762"/>
                          <a:pt x="1934062" y="697404"/>
                          <a:pt x="1847535" y="697404"/>
                        </a:cubicBezTo>
                        <a:cubicBezTo>
                          <a:pt x="1789311" y="697404"/>
                          <a:pt x="1735702" y="677642"/>
                          <a:pt x="1693695" y="643630"/>
                        </a:cubicBezTo>
                        <a:cubicBezTo>
                          <a:pt x="1651689" y="677642"/>
                          <a:pt x="1598080" y="697404"/>
                          <a:pt x="1539855" y="697404"/>
                        </a:cubicBezTo>
                        <a:cubicBezTo>
                          <a:pt x="1441551" y="697404"/>
                          <a:pt x="1356403" y="641072"/>
                          <a:pt x="1315888" y="558445"/>
                        </a:cubicBezTo>
                        <a:cubicBezTo>
                          <a:pt x="1272229" y="598661"/>
                          <a:pt x="1206400" y="634839"/>
                          <a:pt x="1149712" y="622576"/>
                        </a:cubicBezTo>
                        <a:cubicBezTo>
                          <a:pt x="1096483" y="611061"/>
                          <a:pt x="1025744" y="572014"/>
                          <a:pt x="984978" y="498638"/>
                        </a:cubicBezTo>
                        <a:cubicBezTo>
                          <a:pt x="959504" y="574665"/>
                          <a:pt x="887516" y="629050"/>
                          <a:pt x="802824" y="629050"/>
                        </a:cubicBezTo>
                        <a:cubicBezTo>
                          <a:pt x="724492" y="629050"/>
                          <a:pt x="657026" y="582526"/>
                          <a:pt x="627413" y="515210"/>
                        </a:cubicBezTo>
                        <a:cubicBezTo>
                          <a:pt x="584988" y="553591"/>
                          <a:pt x="527392" y="574026"/>
                          <a:pt x="479717" y="567162"/>
                        </a:cubicBezTo>
                        <a:cubicBezTo>
                          <a:pt x="439788" y="561414"/>
                          <a:pt x="406466" y="547383"/>
                          <a:pt x="379767" y="527160"/>
                        </a:cubicBezTo>
                        <a:cubicBezTo>
                          <a:pt x="310874" y="498171"/>
                          <a:pt x="262300" y="430445"/>
                          <a:pt x="261518" y="351249"/>
                        </a:cubicBezTo>
                        <a:cubicBezTo>
                          <a:pt x="261425" y="351089"/>
                          <a:pt x="261381" y="350918"/>
                          <a:pt x="261338" y="350746"/>
                        </a:cubicBezTo>
                        <a:cubicBezTo>
                          <a:pt x="228153" y="316942"/>
                          <a:pt x="208360" y="270473"/>
                          <a:pt x="208360" y="219381"/>
                        </a:cubicBezTo>
                        <a:cubicBezTo>
                          <a:pt x="208360" y="112466"/>
                          <a:pt x="295031" y="25795"/>
                          <a:pt x="401946" y="25795"/>
                        </a:cubicBezTo>
                        <a:cubicBezTo>
                          <a:pt x="425158" y="25795"/>
                          <a:pt x="447416" y="29880"/>
                          <a:pt x="467791" y="38056"/>
                        </a:cubicBezTo>
                        <a:cubicBezTo>
                          <a:pt x="585794" y="17893"/>
                          <a:pt x="696162" y="87852"/>
                          <a:pt x="737322" y="124235"/>
                        </a:cubicBezTo>
                        <a:cubicBezTo>
                          <a:pt x="782627" y="68126"/>
                          <a:pt x="852143" y="0"/>
                          <a:pt x="92988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77" name="Rectangle 24">
                    <a:extLst>
                      <a:ext uri="{FF2B5EF4-FFF2-40B4-BE49-F238E27FC236}">
                        <a16:creationId xmlns:a16="http://schemas.microsoft.com/office/drawing/2014/main" id="{E246DBF8-271E-4D62-878C-15C36C3846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700000">
                    <a:off x="2307865" y="1808900"/>
                    <a:ext cx="456968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5825" h="2998234">
                        <a:moveTo>
                          <a:pt x="571963" y="2092124"/>
                        </a:moveTo>
                        <a:lnTo>
                          <a:pt x="465390" y="2092124"/>
                        </a:lnTo>
                        <a:lnTo>
                          <a:pt x="571963" y="2198697"/>
                        </a:lnTo>
                        <a:close/>
                        <a:moveTo>
                          <a:pt x="571962" y="1939097"/>
                        </a:moveTo>
                        <a:lnTo>
                          <a:pt x="465390" y="2045669"/>
                        </a:lnTo>
                        <a:lnTo>
                          <a:pt x="571962" y="2045669"/>
                        </a:lnTo>
                        <a:close/>
                        <a:moveTo>
                          <a:pt x="724990" y="2092124"/>
                        </a:moveTo>
                        <a:lnTo>
                          <a:pt x="618417" y="2092124"/>
                        </a:lnTo>
                        <a:lnTo>
                          <a:pt x="618418" y="2198697"/>
                        </a:lnTo>
                        <a:close/>
                        <a:moveTo>
                          <a:pt x="618418" y="1939104"/>
                        </a:moveTo>
                        <a:lnTo>
                          <a:pt x="618417" y="2045669"/>
                        </a:lnTo>
                        <a:lnTo>
                          <a:pt x="724982" y="2045669"/>
                        </a:lnTo>
                        <a:close/>
                        <a:moveTo>
                          <a:pt x="760612" y="1901643"/>
                        </a:moveTo>
                        <a:lnTo>
                          <a:pt x="654047" y="1901643"/>
                        </a:lnTo>
                        <a:lnTo>
                          <a:pt x="760612" y="2008208"/>
                        </a:lnTo>
                        <a:close/>
                        <a:moveTo>
                          <a:pt x="760612" y="1748616"/>
                        </a:moveTo>
                        <a:lnTo>
                          <a:pt x="654040" y="1855188"/>
                        </a:lnTo>
                        <a:lnTo>
                          <a:pt x="760612" y="1855188"/>
                        </a:lnTo>
                        <a:close/>
                        <a:moveTo>
                          <a:pt x="913640" y="1901643"/>
                        </a:moveTo>
                        <a:lnTo>
                          <a:pt x="807067" y="1901643"/>
                        </a:lnTo>
                        <a:lnTo>
                          <a:pt x="807067" y="2008216"/>
                        </a:lnTo>
                        <a:close/>
                        <a:moveTo>
                          <a:pt x="807067" y="1748615"/>
                        </a:moveTo>
                        <a:lnTo>
                          <a:pt x="807067" y="1855188"/>
                        </a:lnTo>
                        <a:lnTo>
                          <a:pt x="913640" y="1855188"/>
                        </a:lnTo>
                        <a:close/>
                        <a:moveTo>
                          <a:pt x="953368" y="1708887"/>
                        </a:moveTo>
                        <a:lnTo>
                          <a:pt x="846796" y="1708887"/>
                        </a:lnTo>
                        <a:lnTo>
                          <a:pt x="953368" y="1815459"/>
                        </a:lnTo>
                        <a:close/>
                        <a:moveTo>
                          <a:pt x="953368" y="1555860"/>
                        </a:moveTo>
                        <a:lnTo>
                          <a:pt x="846796" y="1662432"/>
                        </a:lnTo>
                        <a:lnTo>
                          <a:pt x="953368" y="1662432"/>
                        </a:lnTo>
                        <a:close/>
                        <a:moveTo>
                          <a:pt x="1106396" y="1708887"/>
                        </a:moveTo>
                        <a:lnTo>
                          <a:pt x="999823" y="1708887"/>
                        </a:lnTo>
                        <a:lnTo>
                          <a:pt x="999823" y="1815460"/>
                        </a:lnTo>
                        <a:close/>
                        <a:moveTo>
                          <a:pt x="999823" y="1555860"/>
                        </a:moveTo>
                        <a:lnTo>
                          <a:pt x="999823" y="1662432"/>
                        </a:lnTo>
                        <a:lnTo>
                          <a:pt x="1106396" y="1662432"/>
                        </a:lnTo>
                        <a:close/>
                        <a:moveTo>
                          <a:pt x="1144754" y="1514764"/>
                        </a:moveTo>
                        <a:lnTo>
                          <a:pt x="1038182" y="1514764"/>
                        </a:lnTo>
                        <a:lnTo>
                          <a:pt x="1144754" y="1621337"/>
                        </a:lnTo>
                        <a:close/>
                        <a:moveTo>
                          <a:pt x="1144754" y="1361737"/>
                        </a:moveTo>
                        <a:lnTo>
                          <a:pt x="1038182" y="1468309"/>
                        </a:lnTo>
                        <a:lnTo>
                          <a:pt x="1144754" y="1468309"/>
                        </a:lnTo>
                        <a:close/>
                        <a:moveTo>
                          <a:pt x="1297782" y="1514764"/>
                        </a:moveTo>
                        <a:lnTo>
                          <a:pt x="1191209" y="1514764"/>
                        </a:lnTo>
                        <a:lnTo>
                          <a:pt x="1191209" y="1621337"/>
                        </a:lnTo>
                        <a:close/>
                        <a:moveTo>
                          <a:pt x="1191209" y="1361737"/>
                        </a:moveTo>
                        <a:lnTo>
                          <a:pt x="1191209" y="1468309"/>
                        </a:lnTo>
                        <a:lnTo>
                          <a:pt x="1297782" y="1468309"/>
                        </a:lnTo>
                        <a:close/>
                        <a:moveTo>
                          <a:pt x="1335838" y="1323681"/>
                        </a:moveTo>
                        <a:lnTo>
                          <a:pt x="1229266" y="1323681"/>
                        </a:lnTo>
                        <a:lnTo>
                          <a:pt x="1335838" y="1430253"/>
                        </a:lnTo>
                        <a:close/>
                        <a:moveTo>
                          <a:pt x="1335838" y="1170654"/>
                        </a:moveTo>
                        <a:lnTo>
                          <a:pt x="1229266" y="1277226"/>
                        </a:lnTo>
                        <a:lnTo>
                          <a:pt x="1335838" y="1277226"/>
                        </a:lnTo>
                        <a:close/>
                        <a:moveTo>
                          <a:pt x="1488865" y="1323681"/>
                        </a:moveTo>
                        <a:lnTo>
                          <a:pt x="1382293" y="1323681"/>
                        </a:lnTo>
                        <a:lnTo>
                          <a:pt x="1382293" y="1430253"/>
                        </a:lnTo>
                        <a:close/>
                        <a:moveTo>
                          <a:pt x="1382293" y="1170653"/>
                        </a:moveTo>
                        <a:lnTo>
                          <a:pt x="1382293" y="1277226"/>
                        </a:lnTo>
                        <a:lnTo>
                          <a:pt x="1488865" y="1277226"/>
                        </a:lnTo>
                        <a:close/>
                        <a:moveTo>
                          <a:pt x="2914702" y="2523007"/>
                        </a:moveTo>
                        <a:cubicBezTo>
                          <a:pt x="2900642" y="2508947"/>
                          <a:pt x="2877845" y="2508947"/>
                          <a:pt x="2863784" y="2523007"/>
                        </a:cubicBezTo>
                        <a:cubicBezTo>
                          <a:pt x="2849724" y="2537067"/>
                          <a:pt x="2849724" y="2559864"/>
                          <a:pt x="2863784" y="2573924"/>
                        </a:cubicBezTo>
                        <a:cubicBezTo>
                          <a:pt x="2877845" y="2587985"/>
                          <a:pt x="2900642" y="2587985"/>
                          <a:pt x="2914702" y="2573924"/>
                        </a:cubicBezTo>
                        <a:cubicBezTo>
                          <a:pt x="2928762" y="2559864"/>
                          <a:pt x="2928762" y="2537067"/>
                          <a:pt x="2914702" y="2523007"/>
                        </a:cubicBezTo>
                        <a:close/>
                        <a:moveTo>
                          <a:pt x="1526922" y="1132597"/>
                        </a:moveTo>
                        <a:lnTo>
                          <a:pt x="1420350" y="1132596"/>
                        </a:lnTo>
                        <a:lnTo>
                          <a:pt x="1526922" y="1239169"/>
                        </a:lnTo>
                        <a:close/>
                        <a:moveTo>
                          <a:pt x="1526922" y="979569"/>
                        </a:moveTo>
                        <a:lnTo>
                          <a:pt x="1420350" y="1086141"/>
                        </a:lnTo>
                        <a:lnTo>
                          <a:pt x="1526922" y="1086142"/>
                        </a:lnTo>
                        <a:close/>
                        <a:moveTo>
                          <a:pt x="1679950" y="1132597"/>
                        </a:moveTo>
                        <a:lnTo>
                          <a:pt x="1573377" y="1132597"/>
                        </a:lnTo>
                        <a:lnTo>
                          <a:pt x="1573377" y="1239169"/>
                        </a:lnTo>
                        <a:close/>
                        <a:moveTo>
                          <a:pt x="1573377" y="979569"/>
                        </a:moveTo>
                        <a:lnTo>
                          <a:pt x="1573377" y="1086142"/>
                        </a:lnTo>
                        <a:lnTo>
                          <a:pt x="1679950" y="1086142"/>
                        </a:lnTo>
                        <a:close/>
                        <a:moveTo>
                          <a:pt x="1718007" y="941512"/>
                        </a:moveTo>
                        <a:lnTo>
                          <a:pt x="1611434" y="941512"/>
                        </a:lnTo>
                        <a:lnTo>
                          <a:pt x="1718007" y="1048085"/>
                        </a:lnTo>
                        <a:close/>
                        <a:moveTo>
                          <a:pt x="1718006" y="788485"/>
                        </a:moveTo>
                        <a:lnTo>
                          <a:pt x="1611434" y="895057"/>
                        </a:lnTo>
                        <a:lnTo>
                          <a:pt x="1718006" y="895057"/>
                        </a:lnTo>
                        <a:close/>
                        <a:moveTo>
                          <a:pt x="1871034" y="941512"/>
                        </a:moveTo>
                        <a:lnTo>
                          <a:pt x="1764461" y="941512"/>
                        </a:lnTo>
                        <a:lnTo>
                          <a:pt x="1764462" y="1048085"/>
                        </a:lnTo>
                        <a:close/>
                        <a:moveTo>
                          <a:pt x="1764461" y="788485"/>
                        </a:moveTo>
                        <a:lnTo>
                          <a:pt x="1764462" y="895057"/>
                        </a:lnTo>
                        <a:lnTo>
                          <a:pt x="1871034" y="895057"/>
                        </a:lnTo>
                        <a:close/>
                        <a:moveTo>
                          <a:pt x="3382381" y="1946466"/>
                        </a:moveTo>
                        <a:lnTo>
                          <a:pt x="2893361" y="2435486"/>
                        </a:lnTo>
                        <a:lnTo>
                          <a:pt x="2933988" y="2428503"/>
                        </a:lnTo>
                        <a:lnTo>
                          <a:pt x="3009207" y="2503722"/>
                        </a:lnTo>
                        <a:lnTo>
                          <a:pt x="3003173" y="2538827"/>
                        </a:lnTo>
                        <a:lnTo>
                          <a:pt x="3488958" y="2053042"/>
                        </a:lnTo>
                        <a:lnTo>
                          <a:pt x="3388629" y="1952714"/>
                        </a:lnTo>
                        <a:close/>
                        <a:moveTo>
                          <a:pt x="2405874" y="794872"/>
                        </a:moveTo>
                        <a:lnTo>
                          <a:pt x="2299301" y="794872"/>
                        </a:lnTo>
                        <a:lnTo>
                          <a:pt x="2405874" y="901444"/>
                        </a:lnTo>
                        <a:close/>
                        <a:moveTo>
                          <a:pt x="2789111" y="1176277"/>
                        </a:moveTo>
                        <a:lnTo>
                          <a:pt x="2682538" y="1176278"/>
                        </a:lnTo>
                        <a:lnTo>
                          <a:pt x="2789111" y="1282850"/>
                        </a:lnTo>
                        <a:close/>
                        <a:moveTo>
                          <a:pt x="2596355" y="983521"/>
                        </a:moveTo>
                        <a:lnTo>
                          <a:pt x="2489782" y="983522"/>
                        </a:lnTo>
                        <a:lnTo>
                          <a:pt x="2596355" y="1090094"/>
                        </a:lnTo>
                        <a:close/>
                        <a:moveTo>
                          <a:pt x="3174317" y="1558747"/>
                        </a:moveTo>
                        <a:lnTo>
                          <a:pt x="3067745" y="1558747"/>
                        </a:lnTo>
                        <a:lnTo>
                          <a:pt x="3174317" y="1665320"/>
                        </a:lnTo>
                        <a:close/>
                        <a:moveTo>
                          <a:pt x="2983234" y="1367664"/>
                        </a:moveTo>
                        <a:lnTo>
                          <a:pt x="2876661" y="1367664"/>
                        </a:lnTo>
                        <a:lnTo>
                          <a:pt x="2983234" y="1474236"/>
                        </a:lnTo>
                        <a:close/>
                        <a:moveTo>
                          <a:pt x="3556486" y="1940915"/>
                        </a:moveTo>
                        <a:lnTo>
                          <a:pt x="3449914" y="1940915"/>
                        </a:lnTo>
                        <a:lnTo>
                          <a:pt x="3556487" y="2047488"/>
                        </a:lnTo>
                        <a:close/>
                        <a:moveTo>
                          <a:pt x="3365402" y="1749831"/>
                        </a:moveTo>
                        <a:lnTo>
                          <a:pt x="3258830" y="1749831"/>
                        </a:lnTo>
                        <a:lnTo>
                          <a:pt x="3365402" y="1856404"/>
                        </a:lnTo>
                        <a:close/>
                        <a:moveTo>
                          <a:pt x="3761426" y="2144804"/>
                        </a:moveTo>
                        <a:lnTo>
                          <a:pt x="3654853" y="2144804"/>
                        </a:lnTo>
                        <a:lnTo>
                          <a:pt x="3761426" y="2251377"/>
                        </a:lnTo>
                        <a:close/>
                        <a:moveTo>
                          <a:pt x="2405874" y="657532"/>
                        </a:moveTo>
                        <a:lnTo>
                          <a:pt x="2314989" y="748417"/>
                        </a:lnTo>
                        <a:lnTo>
                          <a:pt x="2405874" y="748417"/>
                        </a:lnTo>
                        <a:close/>
                        <a:moveTo>
                          <a:pt x="2558894" y="794872"/>
                        </a:moveTo>
                        <a:lnTo>
                          <a:pt x="2452329" y="794872"/>
                        </a:lnTo>
                        <a:lnTo>
                          <a:pt x="2452329" y="901437"/>
                        </a:lnTo>
                        <a:close/>
                        <a:moveTo>
                          <a:pt x="2596355" y="830501"/>
                        </a:moveTo>
                        <a:lnTo>
                          <a:pt x="2489790" y="937067"/>
                        </a:lnTo>
                        <a:lnTo>
                          <a:pt x="2596355" y="937067"/>
                        </a:lnTo>
                        <a:close/>
                        <a:moveTo>
                          <a:pt x="2942138" y="1176278"/>
                        </a:moveTo>
                        <a:lnTo>
                          <a:pt x="2835566" y="1176277"/>
                        </a:lnTo>
                        <a:lnTo>
                          <a:pt x="2835566" y="1282850"/>
                        </a:lnTo>
                        <a:close/>
                        <a:moveTo>
                          <a:pt x="2789111" y="1023250"/>
                        </a:moveTo>
                        <a:lnTo>
                          <a:pt x="2682538" y="1129823"/>
                        </a:lnTo>
                        <a:lnTo>
                          <a:pt x="2789111" y="1129823"/>
                        </a:lnTo>
                        <a:close/>
                        <a:moveTo>
                          <a:pt x="2749382" y="983521"/>
                        </a:moveTo>
                        <a:lnTo>
                          <a:pt x="2642810" y="983522"/>
                        </a:lnTo>
                        <a:lnTo>
                          <a:pt x="2642810" y="1090094"/>
                        </a:lnTo>
                        <a:close/>
                        <a:moveTo>
                          <a:pt x="3327345" y="1558747"/>
                        </a:moveTo>
                        <a:lnTo>
                          <a:pt x="3220772" y="1558747"/>
                        </a:lnTo>
                        <a:lnTo>
                          <a:pt x="3220772" y="1665320"/>
                        </a:lnTo>
                        <a:close/>
                        <a:moveTo>
                          <a:pt x="3174317" y="1405720"/>
                        </a:moveTo>
                        <a:lnTo>
                          <a:pt x="3067745" y="1512292"/>
                        </a:lnTo>
                        <a:lnTo>
                          <a:pt x="3174317" y="1512292"/>
                        </a:lnTo>
                        <a:close/>
                        <a:moveTo>
                          <a:pt x="3136261" y="1367664"/>
                        </a:moveTo>
                        <a:lnTo>
                          <a:pt x="3029688" y="1367664"/>
                        </a:lnTo>
                        <a:lnTo>
                          <a:pt x="3029689" y="1474236"/>
                        </a:lnTo>
                        <a:close/>
                        <a:moveTo>
                          <a:pt x="2983234" y="1214636"/>
                        </a:moveTo>
                        <a:lnTo>
                          <a:pt x="2876661" y="1321209"/>
                        </a:lnTo>
                        <a:lnTo>
                          <a:pt x="2983234" y="1321209"/>
                        </a:lnTo>
                        <a:close/>
                        <a:moveTo>
                          <a:pt x="3709514" y="1940915"/>
                        </a:moveTo>
                        <a:lnTo>
                          <a:pt x="3602941" y="1940915"/>
                        </a:lnTo>
                        <a:lnTo>
                          <a:pt x="3602942" y="2047488"/>
                        </a:lnTo>
                        <a:close/>
                        <a:moveTo>
                          <a:pt x="3556487" y="1787888"/>
                        </a:moveTo>
                        <a:lnTo>
                          <a:pt x="3449914" y="1894460"/>
                        </a:lnTo>
                        <a:lnTo>
                          <a:pt x="3556486" y="1894460"/>
                        </a:lnTo>
                        <a:close/>
                        <a:moveTo>
                          <a:pt x="3518430" y="1749831"/>
                        </a:moveTo>
                        <a:lnTo>
                          <a:pt x="3411857" y="1749831"/>
                        </a:lnTo>
                        <a:lnTo>
                          <a:pt x="3411857" y="1856403"/>
                        </a:lnTo>
                        <a:close/>
                        <a:moveTo>
                          <a:pt x="3365402" y="1596803"/>
                        </a:moveTo>
                        <a:lnTo>
                          <a:pt x="3258830" y="1703376"/>
                        </a:lnTo>
                        <a:lnTo>
                          <a:pt x="3365402" y="1703376"/>
                        </a:lnTo>
                        <a:close/>
                        <a:moveTo>
                          <a:pt x="3761426" y="1991777"/>
                        </a:moveTo>
                        <a:lnTo>
                          <a:pt x="3654853" y="2098349"/>
                        </a:lnTo>
                        <a:lnTo>
                          <a:pt x="3761426" y="2098349"/>
                        </a:lnTo>
                        <a:close/>
                        <a:moveTo>
                          <a:pt x="2452329" y="641845"/>
                        </a:moveTo>
                        <a:lnTo>
                          <a:pt x="2452329" y="748417"/>
                        </a:lnTo>
                        <a:lnTo>
                          <a:pt x="2558901" y="748417"/>
                        </a:lnTo>
                        <a:close/>
                        <a:moveTo>
                          <a:pt x="2835566" y="1023250"/>
                        </a:moveTo>
                        <a:lnTo>
                          <a:pt x="2835566" y="1129822"/>
                        </a:lnTo>
                        <a:lnTo>
                          <a:pt x="2942138" y="1129822"/>
                        </a:lnTo>
                        <a:close/>
                        <a:moveTo>
                          <a:pt x="2642810" y="830494"/>
                        </a:moveTo>
                        <a:lnTo>
                          <a:pt x="2642810" y="937066"/>
                        </a:lnTo>
                        <a:lnTo>
                          <a:pt x="2749382" y="937066"/>
                        </a:lnTo>
                        <a:close/>
                        <a:moveTo>
                          <a:pt x="3220772" y="1405720"/>
                        </a:moveTo>
                        <a:lnTo>
                          <a:pt x="3220772" y="1512292"/>
                        </a:lnTo>
                        <a:lnTo>
                          <a:pt x="3327344" y="1512292"/>
                        </a:lnTo>
                        <a:close/>
                        <a:moveTo>
                          <a:pt x="3029688" y="1214636"/>
                        </a:moveTo>
                        <a:lnTo>
                          <a:pt x="3029688" y="1321209"/>
                        </a:lnTo>
                        <a:lnTo>
                          <a:pt x="3136261" y="1321209"/>
                        </a:lnTo>
                        <a:close/>
                        <a:moveTo>
                          <a:pt x="3602941" y="1787888"/>
                        </a:moveTo>
                        <a:lnTo>
                          <a:pt x="3602941" y="1894460"/>
                        </a:lnTo>
                        <a:lnTo>
                          <a:pt x="3709514" y="1894460"/>
                        </a:lnTo>
                        <a:close/>
                        <a:moveTo>
                          <a:pt x="3411857" y="1596803"/>
                        </a:moveTo>
                        <a:lnTo>
                          <a:pt x="3411857" y="1703376"/>
                        </a:lnTo>
                        <a:lnTo>
                          <a:pt x="3518429" y="1703376"/>
                        </a:lnTo>
                        <a:close/>
                        <a:moveTo>
                          <a:pt x="2353083" y="150965"/>
                        </a:moveTo>
                        <a:lnTo>
                          <a:pt x="2025288" y="132265"/>
                        </a:lnTo>
                        <a:lnTo>
                          <a:pt x="2071608" y="178585"/>
                        </a:lnTo>
                        <a:lnTo>
                          <a:pt x="2093619" y="156574"/>
                        </a:lnTo>
                        <a:lnTo>
                          <a:pt x="2220546" y="283501"/>
                        </a:lnTo>
                        <a:close/>
                        <a:moveTo>
                          <a:pt x="2523312" y="286240"/>
                        </a:moveTo>
                        <a:lnTo>
                          <a:pt x="2373298" y="436253"/>
                        </a:lnTo>
                        <a:lnTo>
                          <a:pt x="2500225" y="563180"/>
                        </a:lnTo>
                        <a:lnTo>
                          <a:pt x="2473487" y="589919"/>
                        </a:lnTo>
                        <a:lnTo>
                          <a:pt x="2618667" y="735099"/>
                        </a:lnTo>
                        <a:lnTo>
                          <a:pt x="2619582" y="734183"/>
                        </a:lnTo>
                        <a:lnTo>
                          <a:pt x="2812338" y="926939"/>
                        </a:lnTo>
                        <a:lnTo>
                          <a:pt x="2845693" y="960294"/>
                        </a:lnTo>
                        <a:lnTo>
                          <a:pt x="3005093" y="1119693"/>
                        </a:lnTo>
                        <a:lnTo>
                          <a:pt x="3006461" y="1118325"/>
                        </a:lnTo>
                        <a:lnTo>
                          <a:pt x="3197545" y="1309409"/>
                        </a:lnTo>
                        <a:lnTo>
                          <a:pt x="3232572" y="1344436"/>
                        </a:lnTo>
                        <a:lnTo>
                          <a:pt x="3246403" y="1358267"/>
                        </a:lnTo>
                        <a:close/>
                        <a:moveTo>
                          <a:pt x="2523816" y="30335"/>
                        </a:moveTo>
                        <a:lnTo>
                          <a:pt x="2626629" y="133149"/>
                        </a:lnTo>
                        <a:lnTo>
                          <a:pt x="2552082" y="207696"/>
                        </a:lnTo>
                        <a:lnTo>
                          <a:pt x="2576968" y="232583"/>
                        </a:lnTo>
                        <a:lnTo>
                          <a:pt x="2575182" y="234369"/>
                        </a:lnTo>
                        <a:lnTo>
                          <a:pt x="3513251" y="1625113"/>
                        </a:lnTo>
                        <a:lnTo>
                          <a:pt x="3579714" y="1691577"/>
                        </a:lnTo>
                        <a:lnTo>
                          <a:pt x="3614741" y="1726603"/>
                        </a:lnTo>
                        <a:lnTo>
                          <a:pt x="3784128" y="1895991"/>
                        </a:lnTo>
                        <a:lnTo>
                          <a:pt x="3784653" y="1895466"/>
                        </a:lnTo>
                        <a:lnTo>
                          <a:pt x="3802957" y="1913770"/>
                        </a:lnTo>
                        <a:lnTo>
                          <a:pt x="3802957" y="1914820"/>
                        </a:lnTo>
                        <a:lnTo>
                          <a:pt x="3805825" y="1917687"/>
                        </a:lnTo>
                        <a:lnTo>
                          <a:pt x="3802957" y="1920555"/>
                        </a:lnTo>
                        <a:lnTo>
                          <a:pt x="3802957" y="2329384"/>
                        </a:lnTo>
                        <a:lnTo>
                          <a:pt x="3784653" y="2347688"/>
                        </a:lnTo>
                        <a:lnTo>
                          <a:pt x="3580239" y="2143274"/>
                        </a:lnTo>
                        <a:lnTo>
                          <a:pt x="3579714" y="2143798"/>
                        </a:lnTo>
                        <a:lnTo>
                          <a:pt x="3514414" y="2078498"/>
                        </a:lnTo>
                        <a:lnTo>
                          <a:pt x="2992605" y="2600306"/>
                        </a:lnTo>
                        <a:lnTo>
                          <a:pt x="2990741" y="2611151"/>
                        </a:lnTo>
                        <a:lnTo>
                          <a:pt x="2771416" y="2767764"/>
                        </a:lnTo>
                        <a:lnTo>
                          <a:pt x="2746140" y="2742487"/>
                        </a:lnTo>
                        <a:lnTo>
                          <a:pt x="2670170" y="2818456"/>
                        </a:lnTo>
                        <a:lnTo>
                          <a:pt x="2651401" y="2799687"/>
                        </a:lnTo>
                        <a:cubicBezTo>
                          <a:pt x="2625528" y="2785735"/>
                          <a:pt x="2592950" y="2788926"/>
                          <a:pt x="2569612" y="2809139"/>
                        </a:cubicBezTo>
                        <a:cubicBezTo>
                          <a:pt x="2540180" y="2834630"/>
                          <a:pt x="2535445" y="2878528"/>
                          <a:pt x="2558763" y="2909709"/>
                        </a:cubicBezTo>
                        <a:cubicBezTo>
                          <a:pt x="2580225" y="2939886"/>
                          <a:pt x="2602221" y="2944074"/>
                          <a:pt x="2698387" y="2956528"/>
                        </a:cubicBezTo>
                        <a:cubicBezTo>
                          <a:pt x="2612716" y="3019512"/>
                          <a:pt x="2549084" y="3004923"/>
                          <a:pt x="2499317" y="2954166"/>
                        </a:cubicBezTo>
                        <a:cubicBezTo>
                          <a:pt x="2449549" y="2903408"/>
                          <a:pt x="2462151" y="2804007"/>
                          <a:pt x="2521014" y="2753027"/>
                        </a:cubicBezTo>
                        <a:cubicBezTo>
                          <a:pt x="2561003" y="2718393"/>
                          <a:pt x="2614554" y="2708748"/>
                          <a:pt x="2661444" y="2725347"/>
                        </a:cubicBezTo>
                        <a:lnTo>
                          <a:pt x="2695222" y="2691569"/>
                        </a:lnTo>
                        <a:lnTo>
                          <a:pt x="2669947" y="2666294"/>
                        </a:lnTo>
                        <a:lnTo>
                          <a:pt x="2810390" y="2469612"/>
                        </a:lnTo>
                        <a:lnTo>
                          <a:pt x="2809356" y="2468579"/>
                        </a:lnTo>
                        <a:lnTo>
                          <a:pt x="2815551" y="2462385"/>
                        </a:lnTo>
                        <a:lnTo>
                          <a:pt x="2826559" y="2446968"/>
                        </a:lnTo>
                        <a:lnTo>
                          <a:pt x="2831882" y="2446053"/>
                        </a:lnTo>
                        <a:lnTo>
                          <a:pt x="3356925" y="1921010"/>
                        </a:lnTo>
                        <a:lnTo>
                          <a:pt x="3353603" y="1917688"/>
                        </a:lnTo>
                        <a:lnTo>
                          <a:pt x="3197545" y="1761630"/>
                        </a:lnTo>
                        <a:lnTo>
                          <a:pt x="3197544" y="1761631"/>
                        </a:lnTo>
                        <a:lnTo>
                          <a:pt x="3006461" y="1570547"/>
                        </a:lnTo>
                        <a:lnTo>
                          <a:pt x="2971434" y="1535520"/>
                        </a:lnTo>
                        <a:lnTo>
                          <a:pt x="2813706" y="1377793"/>
                        </a:lnTo>
                        <a:lnTo>
                          <a:pt x="2812338" y="1379161"/>
                        </a:lnTo>
                        <a:lnTo>
                          <a:pt x="2619582" y="1186405"/>
                        </a:lnTo>
                        <a:lnTo>
                          <a:pt x="2586227" y="1153050"/>
                        </a:lnTo>
                        <a:lnTo>
                          <a:pt x="2430017" y="996839"/>
                        </a:lnTo>
                        <a:lnTo>
                          <a:pt x="2429101" y="997755"/>
                        </a:lnTo>
                        <a:lnTo>
                          <a:pt x="2247376" y="816030"/>
                        </a:lnTo>
                        <a:lnTo>
                          <a:pt x="2194721" y="868684"/>
                        </a:lnTo>
                        <a:lnTo>
                          <a:pt x="2169629" y="843592"/>
                        </a:lnTo>
                        <a:lnTo>
                          <a:pt x="2012511" y="1000710"/>
                        </a:lnTo>
                        <a:lnTo>
                          <a:pt x="1948715" y="936915"/>
                        </a:lnTo>
                        <a:lnTo>
                          <a:pt x="1776261" y="1109369"/>
                        </a:lnTo>
                        <a:lnTo>
                          <a:pt x="1741234" y="1144396"/>
                        </a:lnTo>
                        <a:lnTo>
                          <a:pt x="1585176" y="1300453"/>
                        </a:lnTo>
                        <a:lnTo>
                          <a:pt x="1550150" y="1335480"/>
                        </a:lnTo>
                        <a:lnTo>
                          <a:pt x="1394093" y="1491537"/>
                        </a:lnTo>
                        <a:lnTo>
                          <a:pt x="1359065" y="1526564"/>
                        </a:lnTo>
                        <a:lnTo>
                          <a:pt x="1201338" y="1684291"/>
                        </a:lnTo>
                        <a:lnTo>
                          <a:pt x="1202706" y="1685660"/>
                        </a:lnTo>
                        <a:lnTo>
                          <a:pt x="1009951" y="1878416"/>
                        </a:lnTo>
                        <a:lnTo>
                          <a:pt x="976596" y="1911771"/>
                        </a:lnTo>
                        <a:lnTo>
                          <a:pt x="820385" y="2067981"/>
                        </a:lnTo>
                        <a:lnTo>
                          <a:pt x="821301" y="2068897"/>
                        </a:lnTo>
                        <a:lnTo>
                          <a:pt x="612116" y="2278081"/>
                        </a:lnTo>
                        <a:lnTo>
                          <a:pt x="673628" y="2339593"/>
                        </a:lnTo>
                        <a:lnTo>
                          <a:pt x="567426" y="2445795"/>
                        </a:lnTo>
                        <a:lnTo>
                          <a:pt x="672230" y="2550598"/>
                        </a:lnTo>
                        <a:lnTo>
                          <a:pt x="566028" y="2656800"/>
                        </a:lnTo>
                        <a:lnTo>
                          <a:pt x="0" y="2090772"/>
                        </a:lnTo>
                        <a:lnTo>
                          <a:pt x="106202" y="1984570"/>
                        </a:lnTo>
                        <a:lnTo>
                          <a:pt x="211005" y="2089373"/>
                        </a:lnTo>
                        <a:lnTo>
                          <a:pt x="317206" y="1983171"/>
                        </a:lnTo>
                        <a:lnTo>
                          <a:pt x="386005" y="2051970"/>
                        </a:lnTo>
                        <a:lnTo>
                          <a:pt x="558644" y="1879331"/>
                        </a:lnTo>
                        <a:lnTo>
                          <a:pt x="557729" y="1878415"/>
                        </a:lnTo>
                        <a:lnTo>
                          <a:pt x="750485" y="1685660"/>
                        </a:lnTo>
                        <a:lnTo>
                          <a:pt x="783839" y="1652305"/>
                        </a:lnTo>
                        <a:lnTo>
                          <a:pt x="943239" y="1492905"/>
                        </a:lnTo>
                        <a:lnTo>
                          <a:pt x="941871" y="1491537"/>
                        </a:lnTo>
                        <a:lnTo>
                          <a:pt x="1132954" y="1300453"/>
                        </a:lnTo>
                        <a:lnTo>
                          <a:pt x="1167982" y="1265426"/>
                        </a:lnTo>
                        <a:lnTo>
                          <a:pt x="1324039" y="1109369"/>
                        </a:lnTo>
                        <a:lnTo>
                          <a:pt x="1359065" y="1074342"/>
                        </a:lnTo>
                        <a:lnTo>
                          <a:pt x="1515123" y="918285"/>
                        </a:lnTo>
                        <a:lnTo>
                          <a:pt x="1550150" y="883258"/>
                        </a:lnTo>
                        <a:lnTo>
                          <a:pt x="1722604" y="710804"/>
                        </a:lnTo>
                        <a:lnTo>
                          <a:pt x="1656089" y="644289"/>
                        </a:lnTo>
                        <a:lnTo>
                          <a:pt x="1813208" y="487170"/>
                        </a:lnTo>
                        <a:lnTo>
                          <a:pt x="1788115" y="462078"/>
                        </a:lnTo>
                        <a:lnTo>
                          <a:pt x="1817021" y="433172"/>
                        </a:lnTo>
                        <a:lnTo>
                          <a:pt x="1638436" y="254587"/>
                        </a:lnTo>
                        <a:lnTo>
                          <a:pt x="1893022" y="0"/>
                        </a:lnTo>
                        <a:lnTo>
                          <a:pt x="1948799" y="55777"/>
                        </a:lnTo>
                        <a:lnTo>
                          <a:pt x="2421315" y="82732"/>
                        </a:lnTo>
                        <a:lnTo>
                          <a:pt x="2424216" y="79831"/>
                        </a:lnTo>
                        <a:lnTo>
                          <a:pt x="2449269" y="10488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78" name="Rectangle 41">
                    <a:extLst>
                      <a:ext uri="{FF2B5EF4-FFF2-40B4-BE49-F238E27FC236}">
                        <a16:creationId xmlns:a16="http://schemas.microsoft.com/office/drawing/2014/main" id="{5CCF52A6-3920-4349-AF80-0636F3B75F0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9192674">
                    <a:off x="926950" y="2109352"/>
                    <a:ext cx="360000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8423" h="3970014">
                        <a:moveTo>
                          <a:pt x="1259577" y="2471243"/>
                        </a:moveTo>
                        <a:cubicBezTo>
                          <a:pt x="1293292" y="2471243"/>
                          <a:pt x="1320623" y="2543205"/>
                          <a:pt x="1320623" y="2631975"/>
                        </a:cubicBezTo>
                        <a:cubicBezTo>
                          <a:pt x="1320623" y="2720745"/>
                          <a:pt x="1293292" y="2792707"/>
                          <a:pt x="1259577" y="2792707"/>
                        </a:cubicBezTo>
                        <a:cubicBezTo>
                          <a:pt x="1225862" y="2792707"/>
                          <a:pt x="1198531" y="2720745"/>
                          <a:pt x="1198531" y="2631975"/>
                        </a:cubicBezTo>
                        <a:cubicBezTo>
                          <a:pt x="1198531" y="2543205"/>
                          <a:pt x="1225862" y="2471243"/>
                          <a:pt x="1259577" y="2471243"/>
                        </a:cubicBezTo>
                        <a:close/>
                        <a:moveTo>
                          <a:pt x="1710471" y="2470362"/>
                        </a:moveTo>
                        <a:cubicBezTo>
                          <a:pt x="1741030" y="2470028"/>
                          <a:pt x="1768823" y="2488083"/>
                          <a:pt x="1781169" y="2516203"/>
                        </a:cubicBezTo>
                        <a:cubicBezTo>
                          <a:pt x="1793845" y="2545068"/>
                          <a:pt x="1787700" y="2578742"/>
                          <a:pt x="1765642" y="2601268"/>
                        </a:cubicBezTo>
                        <a:cubicBezTo>
                          <a:pt x="1750827" y="2616399"/>
                          <a:pt x="1730831" y="2624459"/>
                          <a:pt x="1710472" y="2623745"/>
                        </a:cubicBezTo>
                        <a:close/>
                        <a:moveTo>
                          <a:pt x="2456093" y="2374056"/>
                        </a:moveTo>
                        <a:lnTo>
                          <a:pt x="2456093" y="2889893"/>
                        </a:lnTo>
                        <a:lnTo>
                          <a:pt x="2566690" y="2889893"/>
                        </a:lnTo>
                        <a:lnTo>
                          <a:pt x="2566690" y="2706284"/>
                        </a:lnTo>
                        <a:lnTo>
                          <a:pt x="2632197" y="2884955"/>
                        </a:lnTo>
                        <a:lnTo>
                          <a:pt x="2635843" y="2883618"/>
                        </a:lnTo>
                        <a:lnTo>
                          <a:pt x="2635843" y="2889893"/>
                        </a:lnTo>
                        <a:lnTo>
                          <a:pt x="2746439" y="2889893"/>
                        </a:lnTo>
                        <a:lnTo>
                          <a:pt x="2746439" y="2374056"/>
                        </a:lnTo>
                        <a:lnTo>
                          <a:pt x="2635843" y="2374056"/>
                        </a:lnTo>
                        <a:lnTo>
                          <a:pt x="2635843" y="2573614"/>
                        </a:lnTo>
                        <a:lnTo>
                          <a:pt x="2566690" y="2385000"/>
                        </a:lnTo>
                        <a:lnTo>
                          <a:pt x="2566690" y="2374056"/>
                        </a:lnTo>
                        <a:close/>
                        <a:moveTo>
                          <a:pt x="2032426" y="2374056"/>
                        </a:moveTo>
                        <a:lnTo>
                          <a:pt x="2032426" y="2889895"/>
                        </a:lnTo>
                        <a:lnTo>
                          <a:pt x="2115405" y="2889895"/>
                        </a:lnTo>
                        <a:lnTo>
                          <a:pt x="2143023" y="2889895"/>
                        </a:lnTo>
                        <a:lnTo>
                          <a:pt x="2308949" y="2889895"/>
                        </a:lnTo>
                        <a:lnTo>
                          <a:pt x="2308949" y="2779299"/>
                        </a:lnTo>
                        <a:lnTo>
                          <a:pt x="2143023" y="2779299"/>
                        </a:lnTo>
                        <a:lnTo>
                          <a:pt x="2143023" y="2686401"/>
                        </a:lnTo>
                        <a:lnTo>
                          <a:pt x="2308949" y="2686401"/>
                        </a:lnTo>
                        <a:lnTo>
                          <a:pt x="2308949" y="2575804"/>
                        </a:lnTo>
                        <a:lnTo>
                          <a:pt x="2143023" y="2575804"/>
                        </a:lnTo>
                        <a:lnTo>
                          <a:pt x="2143023" y="2484653"/>
                        </a:lnTo>
                        <a:lnTo>
                          <a:pt x="2308949" y="2484653"/>
                        </a:lnTo>
                        <a:lnTo>
                          <a:pt x="2308949" y="2374056"/>
                        </a:lnTo>
                        <a:lnTo>
                          <a:pt x="2143023" y="2374056"/>
                        </a:lnTo>
                        <a:lnTo>
                          <a:pt x="2115405" y="2374056"/>
                        </a:lnTo>
                        <a:close/>
                        <a:moveTo>
                          <a:pt x="1259577" y="2374056"/>
                        </a:moveTo>
                        <a:cubicBezTo>
                          <a:pt x="1172187" y="2374056"/>
                          <a:pt x="1101344" y="2489530"/>
                          <a:pt x="1101344" y="2631975"/>
                        </a:cubicBezTo>
                        <a:cubicBezTo>
                          <a:pt x="1101344" y="2774420"/>
                          <a:pt x="1172187" y="2889894"/>
                          <a:pt x="1259577" y="2889894"/>
                        </a:cubicBezTo>
                        <a:cubicBezTo>
                          <a:pt x="1346967" y="2889894"/>
                          <a:pt x="1417810" y="2774420"/>
                          <a:pt x="1417810" y="2631975"/>
                        </a:cubicBezTo>
                        <a:cubicBezTo>
                          <a:pt x="1417810" y="2489530"/>
                          <a:pt x="1346967" y="2374056"/>
                          <a:pt x="1259577" y="2374056"/>
                        </a:cubicBezTo>
                        <a:close/>
                        <a:moveTo>
                          <a:pt x="1599876" y="2366688"/>
                        </a:moveTo>
                        <a:lnTo>
                          <a:pt x="1599875" y="2882524"/>
                        </a:lnTo>
                        <a:lnTo>
                          <a:pt x="1710472" y="2882525"/>
                        </a:lnTo>
                        <a:lnTo>
                          <a:pt x="1710472" y="2723975"/>
                        </a:lnTo>
                        <a:cubicBezTo>
                          <a:pt x="1757507" y="2725624"/>
                          <a:pt x="1803701" y="2707003"/>
                          <a:pt x="1837929" y="2672047"/>
                        </a:cubicBezTo>
                        <a:cubicBezTo>
                          <a:pt x="1888884" y="2620006"/>
                          <a:pt x="1903084" y="2542214"/>
                          <a:pt x="1873801" y="2475527"/>
                        </a:cubicBezTo>
                        <a:cubicBezTo>
                          <a:pt x="1845275" y="2410565"/>
                          <a:pt x="1781067" y="2368851"/>
                          <a:pt x="1710472" y="2369624"/>
                        </a:cubicBezTo>
                        <a:lnTo>
                          <a:pt x="1710471" y="2366688"/>
                        </a:lnTo>
                        <a:close/>
                        <a:moveTo>
                          <a:pt x="920754" y="2169815"/>
                        </a:moveTo>
                        <a:lnTo>
                          <a:pt x="3008986" y="2169815"/>
                        </a:lnTo>
                        <a:lnTo>
                          <a:pt x="3008986" y="3105919"/>
                        </a:lnTo>
                        <a:lnTo>
                          <a:pt x="920754" y="3105919"/>
                        </a:lnTo>
                        <a:close/>
                        <a:moveTo>
                          <a:pt x="632722" y="1985007"/>
                        </a:moveTo>
                        <a:lnTo>
                          <a:pt x="632722" y="3321943"/>
                        </a:lnTo>
                        <a:lnTo>
                          <a:pt x="3297018" y="3321943"/>
                        </a:lnTo>
                        <a:lnTo>
                          <a:pt x="3297018" y="1985007"/>
                        </a:lnTo>
                        <a:close/>
                        <a:moveTo>
                          <a:pt x="2657019" y="761679"/>
                        </a:moveTo>
                        <a:lnTo>
                          <a:pt x="2760733" y="1606387"/>
                        </a:lnTo>
                        <a:lnTo>
                          <a:pt x="2761762" y="1614761"/>
                        </a:lnTo>
                        <a:lnTo>
                          <a:pt x="2762330" y="1614691"/>
                        </a:lnTo>
                        <a:cubicBezTo>
                          <a:pt x="2780335" y="1740615"/>
                          <a:pt x="2862522" y="1833408"/>
                          <a:pt x="2948897" y="1824230"/>
                        </a:cubicBezTo>
                        <a:cubicBezTo>
                          <a:pt x="3036464" y="1814924"/>
                          <a:pt x="3095979" y="1704243"/>
                          <a:pt x="3083047" y="1575312"/>
                        </a:cubicBezTo>
                        <a:lnTo>
                          <a:pt x="3083347" y="1575275"/>
                        </a:lnTo>
                        <a:lnTo>
                          <a:pt x="2983448" y="761679"/>
                        </a:lnTo>
                        <a:close/>
                        <a:moveTo>
                          <a:pt x="2205921" y="761679"/>
                        </a:moveTo>
                        <a:lnTo>
                          <a:pt x="2264137" y="1594263"/>
                        </a:lnTo>
                        <a:cubicBezTo>
                          <a:pt x="2264333" y="1597068"/>
                          <a:pt x="2264530" y="1599874"/>
                          <a:pt x="2264726" y="1602679"/>
                        </a:cubicBezTo>
                        <a:lnTo>
                          <a:pt x="2265297" y="1602640"/>
                        </a:lnTo>
                        <a:cubicBezTo>
                          <a:pt x="2276686" y="1729333"/>
                          <a:pt x="2353905" y="1826300"/>
                          <a:pt x="2440641" y="1821655"/>
                        </a:cubicBezTo>
                        <a:cubicBezTo>
                          <a:pt x="2528577" y="1816945"/>
                          <a:pt x="2593802" y="1709530"/>
                          <a:pt x="2587636" y="1580099"/>
                        </a:cubicBezTo>
                        <a:lnTo>
                          <a:pt x="2587937" y="1580078"/>
                        </a:lnTo>
                        <a:lnTo>
                          <a:pt x="2530706" y="761679"/>
                        </a:lnTo>
                        <a:close/>
                        <a:moveTo>
                          <a:pt x="1761700" y="761679"/>
                        </a:moveTo>
                        <a:cubicBezTo>
                          <a:pt x="1761699" y="1032443"/>
                          <a:pt x="1761699" y="1303208"/>
                          <a:pt x="1761698" y="1573972"/>
                        </a:cubicBezTo>
                        <a:lnTo>
                          <a:pt x="1761698" y="1582410"/>
                        </a:lnTo>
                        <a:lnTo>
                          <a:pt x="1762270" y="1582410"/>
                        </a:lnTo>
                        <a:cubicBezTo>
                          <a:pt x="1764795" y="1709590"/>
                          <a:pt x="1835062" y="1811707"/>
                          <a:pt x="1921910" y="1813122"/>
                        </a:cubicBezTo>
                        <a:cubicBezTo>
                          <a:pt x="2009960" y="1814558"/>
                          <a:pt x="2082519" y="1711955"/>
                          <a:pt x="2085398" y="1582410"/>
                        </a:cubicBezTo>
                        <a:lnTo>
                          <a:pt x="2085698" y="1582410"/>
                        </a:lnTo>
                        <a:cubicBezTo>
                          <a:pt x="2085698" y="1308834"/>
                          <a:pt x="2085698" y="1035256"/>
                          <a:pt x="2085696" y="761679"/>
                        </a:cubicBezTo>
                        <a:close/>
                        <a:moveTo>
                          <a:pt x="3411320" y="761678"/>
                        </a:moveTo>
                        <a:lnTo>
                          <a:pt x="3078803" y="761679"/>
                        </a:lnTo>
                        <a:lnTo>
                          <a:pt x="3277545" y="1622538"/>
                        </a:lnTo>
                        <a:lnTo>
                          <a:pt x="3279443" y="1630759"/>
                        </a:lnTo>
                        <a:lnTo>
                          <a:pt x="3280000" y="1630631"/>
                        </a:lnTo>
                        <a:cubicBezTo>
                          <a:pt x="3311069" y="1753983"/>
                          <a:pt x="3402507" y="1837676"/>
                          <a:pt x="3487448" y="1819520"/>
                        </a:cubicBezTo>
                        <a:cubicBezTo>
                          <a:pt x="3573564" y="1801112"/>
                          <a:pt x="3621183" y="1684815"/>
                          <a:pt x="3594846" y="1557943"/>
                        </a:cubicBezTo>
                        <a:lnTo>
                          <a:pt x="3595140" y="1557876"/>
                        </a:lnTo>
                        <a:close/>
                        <a:moveTo>
                          <a:pt x="1633002" y="761678"/>
                        </a:moveTo>
                        <a:lnTo>
                          <a:pt x="1308563" y="761679"/>
                        </a:lnTo>
                        <a:lnTo>
                          <a:pt x="1266057" y="1572672"/>
                        </a:lnTo>
                        <a:lnTo>
                          <a:pt x="1265616" y="1581099"/>
                        </a:lnTo>
                        <a:lnTo>
                          <a:pt x="1266187" y="1581128"/>
                        </a:lnTo>
                        <a:cubicBezTo>
                          <a:pt x="1262052" y="1708267"/>
                          <a:pt x="1326878" y="1813921"/>
                          <a:pt x="1413534" y="1819881"/>
                        </a:cubicBezTo>
                        <a:cubicBezTo>
                          <a:pt x="1501387" y="1825922"/>
                          <a:pt x="1579217" y="1727257"/>
                          <a:pt x="1588872" y="1598040"/>
                        </a:cubicBezTo>
                        <a:lnTo>
                          <a:pt x="1589172" y="1598055"/>
                        </a:lnTo>
                        <a:close/>
                        <a:moveTo>
                          <a:pt x="863949" y="761678"/>
                        </a:moveTo>
                        <a:lnTo>
                          <a:pt x="765078" y="1566901"/>
                        </a:lnTo>
                        <a:lnTo>
                          <a:pt x="764050" y="1575275"/>
                        </a:lnTo>
                        <a:lnTo>
                          <a:pt x="764617" y="1575345"/>
                        </a:lnTo>
                        <a:cubicBezTo>
                          <a:pt x="751624" y="1701884"/>
                          <a:pt x="808922" y="1811803"/>
                          <a:pt x="894951" y="1823794"/>
                        </a:cubicBezTo>
                        <a:cubicBezTo>
                          <a:pt x="982168" y="1835949"/>
                          <a:pt x="1066691" y="1742953"/>
                          <a:pt x="1085336" y="1614724"/>
                        </a:cubicBezTo>
                        <a:lnTo>
                          <a:pt x="1085635" y="1614761"/>
                        </a:lnTo>
                        <a:lnTo>
                          <a:pt x="1190378" y="761679"/>
                        </a:lnTo>
                        <a:close/>
                        <a:moveTo>
                          <a:pt x="295535" y="441623"/>
                        </a:moveTo>
                        <a:lnTo>
                          <a:pt x="3583899" y="441623"/>
                        </a:lnTo>
                        <a:cubicBezTo>
                          <a:pt x="3610412" y="441623"/>
                          <a:pt x="3631905" y="463116"/>
                          <a:pt x="3631905" y="489629"/>
                        </a:cubicBezTo>
                        <a:lnTo>
                          <a:pt x="3631905" y="655863"/>
                        </a:lnTo>
                        <a:lnTo>
                          <a:pt x="3884522" y="1666330"/>
                        </a:lnTo>
                        <a:cubicBezTo>
                          <a:pt x="3909974" y="1748325"/>
                          <a:pt x="3809191" y="1900953"/>
                          <a:pt x="3631905" y="1666330"/>
                        </a:cubicBezTo>
                        <a:lnTo>
                          <a:pt x="3631905" y="3970014"/>
                        </a:lnTo>
                        <a:lnTo>
                          <a:pt x="247529" y="3970014"/>
                        </a:lnTo>
                        <a:lnTo>
                          <a:pt x="247529" y="1768425"/>
                        </a:lnTo>
                        <a:cubicBezTo>
                          <a:pt x="263724" y="1795996"/>
                          <a:pt x="288366" y="1813812"/>
                          <a:pt x="317369" y="1820473"/>
                        </a:cubicBezTo>
                        <a:cubicBezTo>
                          <a:pt x="403196" y="1840184"/>
                          <a:pt x="495502" y="1754908"/>
                          <a:pt x="525251" y="1628793"/>
                        </a:cubicBezTo>
                        <a:lnTo>
                          <a:pt x="525545" y="1628855"/>
                        </a:lnTo>
                        <a:lnTo>
                          <a:pt x="709866" y="761679"/>
                        </a:lnTo>
                        <a:lnTo>
                          <a:pt x="378634" y="761679"/>
                        </a:lnTo>
                        <a:lnTo>
                          <a:pt x="210380" y="1553239"/>
                        </a:lnTo>
                        <a:lnTo>
                          <a:pt x="208625" y="1561492"/>
                        </a:lnTo>
                        <a:lnTo>
                          <a:pt x="209185" y="1561611"/>
                        </a:lnTo>
                        <a:cubicBezTo>
                          <a:pt x="202164" y="1598200"/>
                          <a:pt x="201274" y="1633895"/>
                          <a:pt x="207433" y="1666330"/>
                        </a:cubicBezTo>
                        <a:cubicBezTo>
                          <a:pt x="113985" y="1883037"/>
                          <a:pt x="-32319" y="1816968"/>
                          <a:pt x="6372" y="1666330"/>
                        </a:cubicBezTo>
                        <a:lnTo>
                          <a:pt x="249769" y="692744"/>
                        </a:lnTo>
                        <a:cubicBezTo>
                          <a:pt x="247993" y="689334"/>
                          <a:pt x="247529" y="685546"/>
                          <a:pt x="247529" y="681649"/>
                        </a:cubicBezTo>
                        <a:lnTo>
                          <a:pt x="247529" y="489629"/>
                        </a:lnTo>
                        <a:cubicBezTo>
                          <a:pt x="247529" y="463116"/>
                          <a:pt x="269022" y="441623"/>
                          <a:pt x="295535" y="441623"/>
                        </a:cubicBezTo>
                        <a:close/>
                        <a:moveTo>
                          <a:pt x="307785" y="0"/>
                        </a:moveTo>
                        <a:lnTo>
                          <a:pt x="3571649" y="0"/>
                        </a:lnTo>
                        <a:cubicBezTo>
                          <a:pt x="3604927" y="0"/>
                          <a:pt x="3631905" y="26978"/>
                          <a:pt x="3631905" y="60256"/>
                        </a:cubicBezTo>
                        <a:lnTo>
                          <a:pt x="3631905" y="301273"/>
                        </a:lnTo>
                        <a:cubicBezTo>
                          <a:pt x="3631905" y="334551"/>
                          <a:pt x="3604927" y="361529"/>
                          <a:pt x="3571649" y="361529"/>
                        </a:cubicBezTo>
                        <a:lnTo>
                          <a:pt x="307785" y="361529"/>
                        </a:lnTo>
                        <a:cubicBezTo>
                          <a:pt x="274507" y="361529"/>
                          <a:pt x="247529" y="334551"/>
                          <a:pt x="247529" y="301273"/>
                        </a:cubicBezTo>
                        <a:lnTo>
                          <a:pt x="247529" y="60256"/>
                        </a:lnTo>
                        <a:cubicBezTo>
                          <a:pt x="247529" y="26978"/>
                          <a:pt x="274507" y="0"/>
                          <a:pt x="30778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179" name="Isosceles Triangle 3">
                    <a:extLst>
                      <a:ext uri="{FF2B5EF4-FFF2-40B4-BE49-F238E27FC236}">
                        <a16:creationId xmlns:a16="http://schemas.microsoft.com/office/drawing/2014/main" id="{0BED0709-7EB5-45BF-82DC-9EB3E95873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229245">
                    <a:off x="2692912" y="1965188"/>
                    <a:ext cx="359661" cy="36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35086" h="3938802">
                        <a:moveTo>
                          <a:pt x="1861742" y="3314001"/>
                        </a:moveTo>
                        <a:cubicBezTo>
                          <a:pt x="1921395" y="3314001"/>
                          <a:pt x="1969754" y="3362360"/>
                          <a:pt x="1969754" y="3422013"/>
                        </a:cubicBezTo>
                        <a:cubicBezTo>
                          <a:pt x="1969754" y="3481666"/>
                          <a:pt x="1921395" y="3530025"/>
                          <a:pt x="1861742" y="3530025"/>
                        </a:cubicBezTo>
                        <a:cubicBezTo>
                          <a:pt x="1802089" y="3530025"/>
                          <a:pt x="1753730" y="3481666"/>
                          <a:pt x="1753730" y="3422013"/>
                        </a:cubicBezTo>
                        <a:cubicBezTo>
                          <a:pt x="1753730" y="3362360"/>
                          <a:pt x="1802089" y="3314001"/>
                          <a:pt x="1861742" y="3314001"/>
                        </a:cubicBezTo>
                        <a:close/>
                        <a:moveTo>
                          <a:pt x="2097646" y="2118753"/>
                        </a:moveTo>
                        <a:lnTo>
                          <a:pt x="2097646" y="2478753"/>
                        </a:lnTo>
                        <a:lnTo>
                          <a:pt x="2457646" y="2478753"/>
                        </a:lnTo>
                        <a:lnTo>
                          <a:pt x="2457646" y="2118753"/>
                        </a:lnTo>
                        <a:close/>
                        <a:moveTo>
                          <a:pt x="1476536" y="2118753"/>
                        </a:moveTo>
                        <a:lnTo>
                          <a:pt x="1476536" y="2478753"/>
                        </a:lnTo>
                        <a:lnTo>
                          <a:pt x="1836536" y="2478753"/>
                        </a:lnTo>
                        <a:lnTo>
                          <a:pt x="1836536" y="2118753"/>
                        </a:lnTo>
                        <a:close/>
                        <a:moveTo>
                          <a:pt x="2097646" y="1539638"/>
                        </a:moveTo>
                        <a:lnTo>
                          <a:pt x="2097646" y="1899638"/>
                        </a:lnTo>
                        <a:lnTo>
                          <a:pt x="2457646" y="1899638"/>
                        </a:lnTo>
                        <a:lnTo>
                          <a:pt x="2457646" y="1539638"/>
                        </a:lnTo>
                        <a:close/>
                        <a:moveTo>
                          <a:pt x="1476536" y="1539638"/>
                        </a:moveTo>
                        <a:lnTo>
                          <a:pt x="1476536" y="1899638"/>
                        </a:lnTo>
                        <a:lnTo>
                          <a:pt x="1836536" y="1899638"/>
                        </a:lnTo>
                        <a:lnTo>
                          <a:pt x="1836536" y="1539638"/>
                        </a:lnTo>
                        <a:close/>
                        <a:moveTo>
                          <a:pt x="1989788" y="770570"/>
                        </a:moveTo>
                        <a:lnTo>
                          <a:pt x="3429788" y="1850570"/>
                        </a:lnTo>
                        <a:lnTo>
                          <a:pt x="3430108" y="1850570"/>
                        </a:lnTo>
                        <a:lnTo>
                          <a:pt x="3430108" y="3938802"/>
                        </a:lnTo>
                        <a:lnTo>
                          <a:pt x="2265771" y="3938802"/>
                        </a:lnTo>
                        <a:lnTo>
                          <a:pt x="2265771" y="2786674"/>
                        </a:lnTo>
                        <a:lnTo>
                          <a:pt x="1669844" y="2786674"/>
                        </a:lnTo>
                        <a:lnTo>
                          <a:pt x="1669844" y="3938802"/>
                        </a:lnTo>
                        <a:lnTo>
                          <a:pt x="549788" y="3938802"/>
                        </a:lnTo>
                        <a:lnTo>
                          <a:pt x="549788" y="1850570"/>
                        </a:lnTo>
                        <a:close/>
                        <a:moveTo>
                          <a:pt x="1969233" y="1003"/>
                        </a:moveTo>
                        <a:cubicBezTo>
                          <a:pt x="1995162" y="-2644"/>
                          <a:pt x="2022483" y="3601"/>
                          <a:pt x="2045048" y="20601"/>
                        </a:cubicBezTo>
                        <a:lnTo>
                          <a:pt x="3894333" y="1413834"/>
                        </a:lnTo>
                        <a:cubicBezTo>
                          <a:pt x="3939464" y="1447835"/>
                          <a:pt x="3948486" y="1511986"/>
                          <a:pt x="3914485" y="1557117"/>
                        </a:cubicBezTo>
                        <a:lnTo>
                          <a:pt x="3756006" y="1767472"/>
                        </a:lnTo>
                        <a:cubicBezTo>
                          <a:pt x="3722004" y="1812603"/>
                          <a:pt x="3657854" y="1821626"/>
                          <a:pt x="3612722" y="1787625"/>
                        </a:cubicBezTo>
                        <a:lnTo>
                          <a:pt x="1967544" y="548164"/>
                        </a:lnTo>
                        <a:lnTo>
                          <a:pt x="322364" y="1787626"/>
                        </a:lnTo>
                        <a:cubicBezTo>
                          <a:pt x="277233" y="1821627"/>
                          <a:pt x="213082" y="1812604"/>
                          <a:pt x="179080" y="1767473"/>
                        </a:cubicBezTo>
                        <a:lnTo>
                          <a:pt x="20601" y="1557118"/>
                        </a:lnTo>
                        <a:cubicBezTo>
                          <a:pt x="-13400" y="1511987"/>
                          <a:pt x="-4378" y="1447836"/>
                          <a:pt x="40754" y="1413835"/>
                        </a:cubicBezTo>
                        <a:lnTo>
                          <a:pt x="1890038" y="20602"/>
                        </a:lnTo>
                        <a:cubicBezTo>
                          <a:pt x="1912604" y="3602"/>
                          <a:pt x="1939924" y="-2643"/>
                          <a:pt x="1965854" y="1004"/>
                        </a:cubicBezTo>
                        <a:lnTo>
                          <a:pt x="1967542" y="1586"/>
                        </a:lnTo>
                        <a:cubicBezTo>
                          <a:pt x="1968071" y="1171"/>
                          <a:pt x="1968652" y="1085"/>
                          <a:pt x="1969233" y="100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  <p:sp>
              <p:nvSpPr>
                <p:cNvPr id="174" name="Rectangle 14">
                  <a:extLst>
                    <a:ext uri="{FF2B5EF4-FFF2-40B4-BE49-F238E27FC236}">
                      <a16:creationId xmlns:a16="http://schemas.microsoft.com/office/drawing/2014/main" id="{695C4A21-9203-4B87-B008-FB81BAAD74E0}"/>
                    </a:ext>
                  </a:extLst>
                </p:cNvPr>
                <p:cNvSpPr/>
                <p:nvPr/>
              </p:nvSpPr>
              <p:spPr>
                <a:xfrm rot="18143891">
                  <a:off x="423487" y="2403381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50ADE392-C9CE-44F4-9743-FBB3AAB53E0B}"/>
                  </a:ext>
                </a:extLst>
              </p:cNvPr>
              <p:cNvGrpSpPr/>
              <p:nvPr/>
            </p:nvGrpSpPr>
            <p:grpSpPr>
              <a:xfrm>
                <a:off x="8298410" y="1783597"/>
                <a:ext cx="3184899" cy="3184899"/>
                <a:chOff x="1510528" y="1366070"/>
                <a:chExt cx="3431329" cy="343132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85E0D2EE-C9A8-43EB-912A-E86577F86681}"/>
                    </a:ext>
                  </a:extLst>
                </p:cNvPr>
                <p:cNvSpPr/>
                <p:nvPr/>
              </p:nvSpPr>
              <p:spPr>
                <a:xfrm>
                  <a:off x="1510528" y="1366070"/>
                  <a:ext cx="3431329" cy="3431329"/>
                </a:xfrm>
                <a:custGeom>
                  <a:avLst/>
                  <a:gdLst>
                    <a:gd name="connsiteX0" fmla="*/ 3057049 w 3057525"/>
                    <a:gd name="connsiteY0" fmla="*/ 1532096 h 3057525"/>
                    <a:gd name="connsiteX1" fmla="*/ 1532096 w 3057525"/>
                    <a:gd name="connsiteY1" fmla="*/ 3057049 h 3057525"/>
                    <a:gd name="connsiteX2" fmla="*/ 7144 w 3057525"/>
                    <a:gd name="connsiteY2" fmla="*/ 1532096 h 3057525"/>
                    <a:gd name="connsiteX3" fmla="*/ 1532096 w 3057525"/>
                    <a:gd name="connsiteY3" fmla="*/ 7144 h 3057525"/>
                    <a:gd name="connsiteX4" fmla="*/ 3057049 w 3057525"/>
                    <a:gd name="connsiteY4" fmla="*/ 1532096 h 3057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57525" h="3057525">
                      <a:moveTo>
                        <a:pt x="3057049" y="1532096"/>
                      </a:moveTo>
                      <a:cubicBezTo>
                        <a:pt x="3057049" y="2374304"/>
                        <a:pt x="2374304" y="3057049"/>
                        <a:pt x="1532096" y="3057049"/>
                      </a:cubicBezTo>
                      <a:cubicBezTo>
                        <a:pt x="689888" y="3057049"/>
                        <a:pt x="7144" y="2374304"/>
                        <a:pt x="7144" y="1532096"/>
                      </a:cubicBezTo>
                      <a:cubicBezTo>
                        <a:pt x="7144" y="689888"/>
                        <a:pt x="689888" y="7144"/>
                        <a:pt x="1532096" y="7144"/>
                      </a:cubicBezTo>
                      <a:cubicBezTo>
                        <a:pt x="2374304" y="7144"/>
                        <a:pt x="3057049" y="689888"/>
                        <a:pt x="3057049" y="1532096"/>
                      </a:cubicBez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9525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C729D2B3-E76E-4D71-8E54-407485B86F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29854" y="1388027"/>
                  <a:ext cx="3411797" cy="3337560"/>
                </a:xfrm>
                <a:custGeom>
                  <a:avLst/>
                  <a:gdLst>
                    <a:gd name="connsiteX0" fmla="*/ 2863236 w 3028217"/>
                    <a:gd name="connsiteY0" fmla="*/ 2049564 h 2962327"/>
                    <a:gd name="connsiteX1" fmla="*/ 2844662 w 3028217"/>
                    <a:gd name="connsiteY1" fmla="*/ 2065518 h 2962327"/>
                    <a:gd name="connsiteX2" fmla="*/ 2847519 w 3028217"/>
                    <a:gd name="connsiteY2" fmla="*/ 2116953 h 2962327"/>
                    <a:gd name="connsiteX3" fmla="*/ 2887525 w 3028217"/>
                    <a:gd name="connsiteY3" fmla="*/ 2084568 h 2962327"/>
                    <a:gd name="connsiteX4" fmla="*/ 2890382 w 3028217"/>
                    <a:gd name="connsiteY4" fmla="*/ 2078853 h 2962327"/>
                    <a:gd name="connsiteX5" fmla="*/ 2890382 w 3028217"/>
                    <a:gd name="connsiteY5" fmla="*/ 2057898 h 2962327"/>
                    <a:gd name="connsiteX6" fmla="*/ 2863236 w 3028217"/>
                    <a:gd name="connsiteY6" fmla="*/ 2049564 h 2962327"/>
                    <a:gd name="connsiteX7" fmla="*/ 2453184 w 3028217"/>
                    <a:gd name="connsiteY7" fmla="*/ 1703568 h 2962327"/>
                    <a:gd name="connsiteX8" fmla="*/ 2444611 w 3028217"/>
                    <a:gd name="connsiteY8" fmla="*/ 1714046 h 2962327"/>
                    <a:gd name="connsiteX9" fmla="*/ 2467471 w 3028217"/>
                    <a:gd name="connsiteY9" fmla="*/ 1740716 h 2962327"/>
                    <a:gd name="connsiteX10" fmla="*/ 2482711 w 3028217"/>
                    <a:gd name="connsiteY10" fmla="*/ 1728333 h 2962327"/>
                    <a:gd name="connsiteX11" fmla="*/ 2453184 w 3028217"/>
                    <a:gd name="connsiteY11" fmla="*/ 1703568 h 2962327"/>
                    <a:gd name="connsiteX12" fmla="*/ 802501 w 3028217"/>
                    <a:gd name="connsiteY12" fmla="*/ 1583553 h 2962327"/>
                    <a:gd name="connsiteX13" fmla="*/ 812026 w 3028217"/>
                    <a:gd name="connsiteY13" fmla="*/ 1589268 h 2962327"/>
                    <a:gd name="connsiteX14" fmla="*/ 802501 w 3028217"/>
                    <a:gd name="connsiteY14" fmla="*/ 1599745 h 2962327"/>
                    <a:gd name="connsiteX15" fmla="*/ 792024 w 3028217"/>
                    <a:gd name="connsiteY15" fmla="*/ 1594030 h 2962327"/>
                    <a:gd name="connsiteX16" fmla="*/ 802501 w 3028217"/>
                    <a:gd name="connsiteY16" fmla="*/ 1583553 h 2962327"/>
                    <a:gd name="connsiteX17" fmla="*/ 573901 w 3028217"/>
                    <a:gd name="connsiteY17" fmla="*/ 1577838 h 2962327"/>
                    <a:gd name="connsiteX18" fmla="*/ 592951 w 3028217"/>
                    <a:gd name="connsiteY18" fmla="*/ 1589268 h 2962327"/>
                    <a:gd name="connsiteX19" fmla="*/ 584379 w 3028217"/>
                    <a:gd name="connsiteY19" fmla="*/ 1596888 h 2962327"/>
                    <a:gd name="connsiteX20" fmla="*/ 565329 w 3028217"/>
                    <a:gd name="connsiteY20" fmla="*/ 1587363 h 2962327"/>
                    <a:gd name="connsiteX21" fmla="*/ 573901 w 3028217"/>
                    <a:gd name="connsiteY21" fmla="*/ 1577838 h 2962327"/>
                    <a:gd name="connsiteX22" fmla="*/ 698678 w 3028217"/>
                    <a:gd name="connsiteY22" fmla="*/ 1550216 h 2962327"/>
                    <a:gd name="connsiteX23" fmla="*/ 763448 w 3028217"/>
                    <a:gd name="connsiteY23" fmla="*/ 1592126 h 2962327"/>
                    <a:gd name="connsiteX24" fmla="*/ 678676 w 3028217"/>
                    <a:gd name="connsiteY24" fmla="*/ 1592126 h 2962327"/>
                    <a:gd name="connsiteX25" fmla="*/ 698678 w 3028217"/>
                    <a:gd name="connsiteY25" fmla="*/ 1550216 h 2962327"/>
                    <a:gd name="connsiteX26" fmla="*/ 492939 w 3028217"/>
                    <a:gd name="connsiteY26" fmla="*/ 1460681 h 2962327"/>
                    <a:gd name="connsiteX27" fmla="*/ 562471 w 3028217"/>
                    <a:gd name="connsiteY27" fmla="*/ 1479731 h 2962327"/>
                    <a:gd name="connsiteX28" fmla="*/ 646291 w 3028217"/>
                    <a:gd name="connsiteY28" fmla="*/ 1537833 h 2962327"/>
                    <a:gd name="connsiteX29" fmla="*/ 577711 w 3028217"/>
                    <a:gd name="connsiteY29" fmla="*/ 1525451 h 2962327"/>
                    <a:gd name="connsiteX30" fmla="*/ 527229 w 3028217"/>
                    <a:gd name="connsiteY30" fmla="*/ 1487351 h 2962327"/>
                    <a:gd name="connsiteX31" fmla="*/ 525032 w 3028217"/>
                    <a:gd name="connsiteY31" fmla="*/ 1486533 h 2962327"/>
                    <a:gd name="connsiteX32" fmla="*/ 527229 w 3028217"/>
                    <a:gd name="connsiteY32" fmla="*/ 1488303 h 2962327"/>
                    <a:gd name="connsiteX33" fmla="*/ 451029 w 3028217"/>
                    <a:gd name="connsiteY33" fmla="*/ 1494971 h 2962327"/>
                    <a:gd name="connsiteX34" fmla="*/ 492939 w 3028217"/>
                    <a:gd name="connsiteY34" fmla="*/ 1460681 h 2962327"/>
                    <a:gd name="connsiteX35" fmla="*/ 592475 w 3028217"/>
                    <a:gd name="connsiteY35" fmla="*/ 1413889 h 2962327"/>
                    <a:gd name="connsiteX36" fmla="*/ 596761 w 3028217"/>
                    <a:gd name="connsiteY36" fmla="*/ 1414961 h 2962327"/>
                    <a:gd name="connsiteX37" fmla="*/ 595809 w 3028217"/>
                    <a:gd name="connsiteY37" fmla="*/ 1447346 h 2962327"/>
                    <a:gd name="connsiteX38" fmla="*/ 588189 w 3028217"/>
                    <a:gd name="connsiteY38" fmla="*/ 1414961 h 2962327"/>
                    <a:gd name="connsiteX39" fmla="*/ 592475 w 3028217"/>
                    <a:gd name="connsiteY39" fmla="*/ 1413889 h 2962327"/>
                    <a:gd name="connsiteX40" fmla="*/ 2633206 w 3028217"/>
                    <a:gd name="connsiteY40" fmla="*/ 1174931 h 2962327"/>
                    <a:gd name="connsiteX41" fmla="*/ 2673211 w 3028217"/>
                    <a:gd name="connsiteY41" fmla="*/ 1180646 h 2962327"/>
                    <a:gd name="connsiteX42" fmla="*/ 2633206 w 3028217"/>
                    <a:gd name="connsiteY42" fmla="*/ 1174931 h 2962327"/>
                    <a:gd name="connsiteX43" fmla="*/ 2477948 w 3028217"/>
                    <a:gd name="connsiteY43" fmla="*/ 1095873 h 2962327"/>
                    <a:gd name="connsiteX44" fmla="*/ 2484616 w 3028217"/>
                    <a:gd name="connsiteY44" fmla="*/ 1110160 h 2962327"/>
                    <a:gd name="connsiteX45" fmla="*/ 2464613 w 3028217"/>
                    <a:gd name="connsiteY45" fmla="*/ 1135878 h 2962327"/>
                    <a:gd name="connsiteX46" fmla="*/ 2444611 w 3028217"/>
                    <a:gd name="connsiteY46" fmla="*/ 1144450 h 2962327"/>
                    <a:gd name="connsiteX47" fmla="*/ 2415083 w 3028217"/>
                    <a:gd name="connsiteY47" fmla="*/ 1119685 h 2962327"/>
                    <a:gd name="connsiteX48" fmla="*/ 2446516 w 3028217"/>
                    <a:gd name="connsiteY48" fmla="*/ 1114923 h 2962327"/>
                    <a:gd name="connsiteX49" fmla="*/ 2477948 w 3028217"/>
                    <a:gd name="connsiteY49" fmla="*/ 1095873 h 2962327"/>
                    <a:gd name="connsiteX50" fmla="*/ 2344599 w 3028217"/>
                    <a:gd name="connsiteY50" fmla="*/ 1039676 h 2962327"/>
                    <a:gd name="connsiteX51" fmla="*/ 2355076 w 3028217"/>
                    <a:gd name="connsiteY51" fmla="*/ 1066346 h 2962327"/>
                    <a:gd name="connsiteX52" fmla="*/ 2341741 w 3028217"/>
                    <a:gd name="connsiteY52" fmla="*/ 1092063 h 2962327"/>
                    <a:gd name="connsiteX53" fmla="*/ 2328406 w 3028217"/>
                    <a:gd name="connsiteY53" fmla="*/ 1065393 h 2962327"/>
                    <a:gd name="connsiteX54" fmla="*/ 2344599 w 3028217"/>
                    <a:gd name="connsiteY54" fmla="*/ 1039676 h 2962327"/>
                    <a:gd name="connsiteX55" fmla="*/ 699631 w 3028217"/>
                    <a:gd name="connsiteY55" fmla="*/ 966334 h 2962327"/>
                    <a:gd name="connsiteX56" fmla="*/ 616764 w 3028217"/>
                    <a:gd name="connsiteY56" fmla="*/ 992051 h 2962327"/>
                    <a:gd name="connsiteX57" fmla="*/ 699631 w 3028217"/>
                    <a:gd name="connsiteY57" fmla="*/ 966334 h 2962327"/>
                    <a:gd name="connsiteX58" fmla="*/ 2786559 w 3028217"/>
                    <a:gd name="connsiteY58" fmla="*/ 938711 h 2962327"/>
                    <a:gd name="connsiteX59" fmla="*/ 2814181 w 3028217"/>
                    <a:gd name="connsiteY59" fmla="*/ 938711 h 2962327"/>
                    <a:gd name="connsiteX60" fmla="*/ 2814181 w 3028217"/>
                    <a:gd name="connsiteY60" fmla="*/ 945378 h 2962327"/>
                    <a:gd name="connsiteX61" fmla="*/ 2786559 w 3028217"/>
                    <a:gd name="connsiteY61" fmla="*/ 938711 h 2962327"/>
                    <a:gd name="connsiteX62" fmla="*/ 737731 w 3028217"/>
                    <a:gd name="connsiteY62" fmla="*/ 935019 h 2962327"/>
                    <a:gd name="connsiteX63" fmla="*/ 702489 w 3028217"/>
                    <a:gd name="connsiteY63" fmla="*/ 951093 h 2962327"/>
                    <a:gd name="connsiteX64" fmla="*/ 770116 w 3028217"/>
                    <a:gd name="connsiteY64" fmla="*/ 936805 h 2962327"/>
                    <a:gd name="connsiteX65" fmla="*/ 737731 w 3028217"/>
                    <a:gd name="connsiteY65" fmla="*/ 935019 h 2962327"/>
                    <a:gd name="connsiteX66" fmla="*/ 619383 w 3028217"/>
                    <a:gd name="connsiteY66" fmla="*/ 880251 h 2962327"/>
                    <a:gd name="connsiteX67" fmla="*/ 608191 w 3028217"/>
                    <a:gd name="connsiteY67" fmla="*/ 882513 h 2962327"/>
                    <a:gd name="connsiteX68" fmla="*/ 541516 w 3028217"/>
                    <a:gd name="connsiteY68" fmla="*/ 968238 h 2962327"/>
                    <a:gd name="connsiteX69" fmla="*/ 558661 w 3028217"/>
                    <a:gd name="connsiteY69" fmla="*/ 975858 h 2962327"/>
                    <a:gd name="connsiteX70" fmla="*/ 578664 w 3028217"/>
                    <a:gd name="connsiteY70" fmla="*/ 949188 h 2962327"/>
                    <a:gd name="connsiteX71" fmla="*/ 623431 w 3028217"/>
                    <a:gd name="connsiteY71" fmla="*/ 890133 h 2962327"/>
                    <a:gd name="connsiteX72" fmla="*/ 619383 w 3028217"/>
                    <a:gd name="connsiteY72" fmla="*/ 880251 h 2962327"/>
                    <a:gd name="connsiteX73" fmla="*/ 659626 w 3028217"/>
                    <a:gd name="connsiteY73" fmla="*/ 872036 h 2962327"/>
                    <a:gd name="connsiteX74" fmla="*/ 647244 w 3028217"/>
                    <a:gd name="connsiteY74" fmla="*/ 879656 h 2962327"/>
                    <a:gd name="connsiteX75" fmla="*/ 657721 w 3028217"/>
                    <a:gd name="connsiteY75" fmla="*/ 950141 h 2962327"/>
                    <a:gd name="connsiteX76" fmla="*/ 683439 w 3028217"/>
                    <a:gd name="connsiteY76" fmla="*/ 913946 h 2962327"/>
                    <a:gd name="connsiteX77" fmla="*/ 711061 w 3028217"/>
                    <a:gd name="connsiteY77" fmla="*/ 910136 h 2962327"/>
                    <a:gd name="connsiteX78" fmla="*/ 709156 w 3028217"/>
                    <a:gd name="connsiteY78" fmla="*/ 891086 h 2962327"/>
                    <a:gd name="connsiteX79" fmla="*/ 659626 w 3028217"/>
                    <a:gd name="connsiteY79" fmla="*/ 872036 h 2962327"/>
                    <a:gd name="connsiteX80" fmla="*/ 620410 w 3028217"/>
                    <a:gd name="connsiteY80" fmla="*/ 803828 h 2962327"/>
                    <a:gd name="connsiteX81" fmla="*/ 603429 w 3028217"/>
                    <a:gd name="connsiteY81" fmla="*/ 807266 h 2962327"/>
                    <a:gd name="connsiteX82" fmla="*/ 532944 w 3028217"/>
                    <a:gd name="connsiteY82" fmla="*/ 841556 h 2962327"/>
                    <a:gd name="connsiteX83" fmla="*/ 541516 w 3028217"/>
                    <a:gd name="connsiteY83" fmla="*/ 855843 h 2962327"/>
                    <a:gd name="connsiteX84" fmla="*/ 602476 w 3028217"/>
                    <a:gd name="connsiteY84" fmla="*/ 859653 h 2962327"/>
                    <a:gd name="connsiteX85" fmla="*/ 652959 w 3028217"/>
                    <a:gd name="connsiteY85" fmla="*/ 835841 h 2962327"/>
                    <a:gd name="connsiteX86" fmla="*/ 620410 w 3028217"/>
                    <a:gd name="connsiteY86" fmla="*/ 803828 h 2962327"/>
                    <a:gd name="connsiteX87" fmla="*/ 2051228 w 3028217"/>
                    <a:gd name="connsiteY87" fmla="*/ 690108 h 2962327"/>
                    <a:gd name="connsiteX88" fmla="*/ 2074088 w 3028217"/>
                    <a:gd name="connsiteY88" fmla="*/ 722493 h 2962327"/>
                    <a:gd name="connsiteX89" fmla="*/ 2021701 w 3028217"/>
                    <a:gd name="connsiteY89" fmla="*/ 782500 h 2962327"/>
                    <a:gd name="connsiteX90" fmla="*/ 2000746 w 3028217"/>
                    <a:gd name="connsiteY90" fmla="*/ 772023 h 2962327"/>
                    <a:gd name="connsiteX91" fmla="*/ 2036941 w 3028217"/>
                    <a:gd name="connsiteY91" fmla="*/ 698680 h 2962327"/>
                    <a:gd name="connsiteX92" fmla="*/ 2051228 w 3028217"/>
                    <a:gd name="connsiteY92" fmla="*/ 690108 h 2962327"/>
                    <a:gd name="connsiteX93" fmla="*/ 2111236 w 3028217"/>
                    <a:gd name="connsiteY93" fmla="*/ 608669 h 2962327"/>
                    <a:gd name="connsiteX94" fmla="*/ 2113141 w 3028217"/>
                    <a:gd name="connsiteY94" fmla="*/ 623433 h 2962327"/>
                    <a:gd name="connsiteX95" fmla="*/ 2111236 w 3028217"/>
                    <a:gd name="connsiteY95" fmla="*/ 626290 h 2962327"/>
                    <a:gd name="connsiteX96" fmla="*/ 2159814 w 3028217"/>
                    <a:gd name="connsiteY96" fmla="*/ 711063 h 2962327"/>
                    <a:gd name="connsiteX97" fmla="*/ 2199819 w 3028217"/>
                    <a:gd name="connsiteY97" fmla="*/ 758688 h 2962327"/>
                    <a:gd name="connsiteX98" fmla="*/ 2176959 w 3028217"/>
                    <a:gd name="connsiteY98" fmla="*/ 800598 h 2962327"/>
                    <a:gd name="connsiteX99" fmla="*/ 2092186 w 3028217"/>
                    <a:gd name="connsiteY99" fmla="*/ 814885 h 2962327"/>
                    <a:gd name="connsiteX100" fmla="*/ 2092186 w 3028217"/>
                    <a:gd name="connsiteY100" fmla="*/ 777738 h 2962327"/>
                    <a:gd name="connsiteX101" fmla="*/ 2111236 w 3028217"/>
                    <a:gd name="connsiteY101" fmla="*/ 740590 h 2962327"/>
                    <a:gd name="connsiteX102" fmla="*/ 2110284 w 3028217"/>
                    <a:gd name="connsiteY102" fmla="*/ 710110 h 2962327"/>
                    <a:gd name="connsiteX103" fmla="*/ 2076946 w 3028217"/>
                    <a:gd name="connsiteY103" fmla="*/ 669153 h 2962327"/>
                    <a:gd name="connsiteX104" fmla="*/ 2097901 w 3028217"/>
                    <a:gd name="connsiteY104" fmla="*/ 611050 h 2962327"/>
                    <a:gd name="connsiteX105" fmla="*/ 2111236 w 3028217"/>
                    <a:gd name="connsiteY105" fmla="*/ 608669 h 2962327"/>
                    <a:gd name="connsiteX106" fmla="*/ 927279 w 3028217"/>
                    <a:gd name="connsiteY106" fmla="*/ 479605 h 2962327"/>
                    <a:gd name="connsiteX107" fmla="*/ 933946 w 3028217"/>
                    <a:gd name="connsiteY107" fmla="*/ 486273 h 2962327"/>
                    <a:gd name="connsiteX108" fmla="*/ 929184 w 3028217"/>
                    <a:gd name="connsiteY108" fmla="*/ 493893 h 2962327"/>
                    <a:gd name="connsiteX109" fmla="*/ 919659 w 3028217"/>
                    <a:gd name="connsiteY109" fmla="*/ 488178 h 2962327"/>
                    <a:gd name="connsiteX110" fmla="*/ 927279 w 3028217"/>
                    <a:gd name="connsiteY110" fmla="*/ 479605 h 2962327"/>
                    <a:gd name="connsiteX111" fmla="*/ 1938089 w 3028217"/>
                    <a:gd name="connsiteY111" fmla="*/ 417931 h 2962327"/>
                    <a:gd name="connsiteX112" fmla="*/ 1959789 w 3028217"/>
                    <a:gd name="connsiteY112" fmla="*/ 441505 h 2962327"/>
                    <a:gd name="connsiteX113" fmla="*/ 1940739 w 3028217"/>
                    <a:gd name="connsiteY113" fmla="*/ 466270 h 2962327"/>
                    <a:gd name="connsiteX114" fmla="*/ 1842631 w 3028217"/>
                    <a:gd name="connsiteY114" fmla="*/ 480558 h 2962327"/>
                    <a:gd name="connsiteX115" fmla="*/ 1832154 w 3028217"/>
                    <a:gd name="connsiteY115" fmla="*/ 458650 h 2962327"/>
                    <a:gd name="connsiteX116" fmla="*/ 1833106 w 3028217"/>
                    <a:gd name="connsiteY116" fmla="*/ 431980 h 2962327"/>
                    <a:gd name="connsiteX117" fmla="*/ 1845489 w 3028217"/>
                    <a:gd name="connsiteY117" fmla="*/ 423408 h 2962327"/>
                    <a:gd name="connsiteX118" fmla="*/ 1857871 w 3028217"/>
                    <a:gd name="connsiteY118" fmla="*/ 432933 h 2962327"/>
                    <a:gd name="connsiteX119" fmla="*/ 1926451 w 3028217"/>
                    <a:gd name="connsiteY119" fmla="*/ 418645 h 2962327"/>
                    <a:gd name="connsiteX120" fmla="*/ 1938089 w 3028217"/>
                    <a:gd name="connsiteY120" fmla="*/ 417931 h 2962327"/>
                    <a:gd name="connsiteX121" fmla="*/ 904419 w 3028217"/>
                    <a:gd name="connsiteY121" fmla="*/ 389118 h 2962327"/>
                    <a:gd name="connsiteX122" fmla="*/ 938709 w 3028217"/>
                    <a:gd name="connsiteY122" fmla="*/ 433886 h 2962327"/>
                    <a:gd name="connsiteX123" fmla="*/ 942519 w 3028217"/>
                    <a:gd name="connsiteY123" fmla="*/ 446268 h 2962327"/>
                    <a:gd name="connsiteX124" fmla="*/ 931089 w 3028217"/>
                    <a:gd name="connsiteY124" fmla="*/ 449125 h 2962327"/>
                    <a:gd name="connsiteX125" fmla="*/ 878701 w 3028217"/>
                    <a:gd name="connsiteY125" fmla="*/ 449125 h 2962327"/>
                    <a:gd name="connsiteX126" fmla="*/ 856794 w 3028217"/>
                    <a:gd name="connsiteY126" fmla="*/ 443411 h 2962327"/>
                    <a:gd name="connsiteX127" fmla="*/ 867271 w 3028217"/>
                    <a:gd name="connsiteY127" fmla="*/ 412930 h 2962327"/>
                    <a:gd name="connsiteX128" fmla="*/ 904419 w 3028217"/>
                    <a:gd name="connsiteY128" fmla="*/ 389118 h 2962327"/>
                    <a:gd name="connsiteX129" fmla="*/ 1062534 w 3028217"/>
                    <a:gd name="connsiteY129" fmla="*/ 340541 h 2962327"/>
                    <a:gd name="connsiteX130" fmla="*/ 1083489 w 3028217"/>
                    <a:gd name="connsiteY130" fmla="*/ 353876 h 2962327"/>
                    <a:gd name="connsiteX131" fmla="*/ 1053961 w 3028217"/>
                    <a:gd name="connsiteY131" fmla="*/ 360543 h 2962327"/>
                    <a:gd name="connsiteX132" fmla="*/ 1062534 w 3028217"/>
                    <a:gd name="connsiteY132" fmla="*/ 340541 h 2962327"/>
                    <a:gd name="connsiteX133" fmla="*/ 2471113 w 3028217"/>
                    <a:gd name="connsiteY133" fmla="*/ 336025 h 2962327"/>
                    <a:gd name="connsiteX134" fmla="*/ 2521763 w 3028217"/>
                    <a:gd name="connsiteY134" fmla="*/ 370068 h 2962327"/>
                    <a:gd name="connsiteX135" fmla="*/ 2848471 w 3028217"/>
                    <a:gd name="connsiteY135" fmla="*/ 785358 h 2962327"/>
                    <a:gd name="connsiteX136" fmla="*/ 2920861 w 3028217"/>
                    <a:gd name="connsiteY136" fmla="*/ 940616 h 2962327"/>
                    <a:gd name="connsiteX137" fmla="*/ 2926576 w 3028217"/>
                    <a:gd name="connsiteY137" fmla="*/ 977763 h 2962327"/>
                    <a:gd name="connsiteX138" fmla="*/ 2847518 w 3028217"/>
                    <a:gd name="connsiteY138" fmla="*/ 938711 h 2962327"/>
                    <a:gd name="connsiteX139" fmla="*/ 2864663 w 3028217"/>
                    <a:gd name="connsiteY139" fmla="*/ 890133 h 2962327"/>
                    <a:gd name="connsiteX140" fmla="*/ 2810371 w 3028217"/>
                    <a:gd name="connsiteY140" fmla="*/ 908231 h 2962327"/>
                    <a:gd name="connsiteX141" fmla="*/ 2757031 w 3028217"/>
                    <a:gd name="connsiteY141" fmla="*/ 904421 h 2962327"/>
                    <a:gd name="connsiteX142" fmla="*/ 2728456 w 3028217"/>
                    <a:gd name="connsiteY142" fmla="*/ 916803 h 2962327"/>
                    <a:gd name="connsiteX143" fmla="*/ 2707501 w 3028217"/>
                    <a:gd name="connsiteY143" fmla="*/ 971096 h 2962327"/>
                    <a:gd name="connsiteX144" fmla="*/ 2706548 w 3028217"/>
                    <a:gd name="connsiteY144" fmla="*/ 1011101 h 2962327"/>
                    <a:gd name="connsiteX145" fmla="*/ 2712263 w 3028217"/>
                    <a:gd name="connsiteY145" fmla="*/ 1044438 h 2962327"/>
                    <a:gd name="connsiteX146" fmla="*/ 2750438 w 3028217"/>
                    <a:gd name="connsiteY146" fmla="*/ 1026892 h 2962327"/>
                    <a:gd name="connsiteX147" fmla="*/ 2757317 w 3028217"/>
                    <a:gd name="connsiteY147" fmla="*/ 1029909 h 2962327"/>
                    <a:gd name="connsiteX148" fmla="*/ 2760842 w 3028217"/>
                    <a:gd name="connsiteY148" fmla="*/ 1028246 h 2962327"/>
                    <a:gd name="connsiteX149" fmla="*/ 2785607 w 3028217"/>
                    <a:gd name="connsiteY149" fmla="*/ 1010148 h 2962327"/>
                    <a:gd name="connsiteX150" fmla="*/ 2804538 w 3028217"/>
                    <a:gd name="connsiteY150" fmla="*/ 1006457 h 2962327"/>
                    <a:gd name="connsiteX151" fmla="*/ 2822755 w 3028217"/>
                    <a:gd name="connsiteY151" fmla="*/ 1009196 h 2962327"/>
                    <a:gd name="connsiteX152" fmla="*/ 2938959 w 3028217"/>
                    <a:gd name="connsiteY152" fmla="*/ 1031103 h 2962327"/>
                    <a:gd name="connsiteX153" fmla="*/ 2959915 w 3028217"/>
                    <a:gd name="connsiteY153" fmla="*/ 1058726 h 2962327"/>
                    <a:gd name="connsiteX154" fmla="*/ 3021827 w 3028217"/>
                    <a:gd name="connsiteY154" fmla="*/ 1368288 h 2962327"/>
                    <a:gd name="connsiteX155" fmla="*/ 3027542 w 3028217"/>
                    <a:gd name="connsiteY155" fmla="*/ 1562598 h 2962327"/>
                    <a:gd name="connsiteX156" fmla="*/ 3020874 w 3028217"/>
                    <a:gd name="connsiteY156" fmla="*/ 1594983 h 2962327"/>
                    <a:gd name="connsiteX157" fmla="*/ 2958009 w 3028217"/>
                    <a:gd name="connsiteY157" fmla="*/ 1512116 h 2962327"/>
                    <a:gd name="connsiteX158" fmla="*/ 2918005 w 3028217"/>
                    <a:gd name="connsiteY158" fmla="*/ 1446393 h 2962327"/>
                    <a:gd name="connsiteX159" fmla="*/ 2860855 w 3028217"/>
                    <a:gd name="connsiteY159" fmla="*/ 1371146 h 2962327"/>
                    <a:gd name="connsiteX160" fmla="*/ 2831327 w 3028217"/>
                    <a:gd name="connsiteY160" fmla="*/ 1343523 h 2962327"/>
                    <a:gd name="connsiteX161" fmla="*/ 2856092 w 3028217"/>
                    <a:gd name="connsiteY161" fmla="*/ 1380671 h 2962327"/>
                    <a:gd name="connsiteX162" fmla="*/ 2930387 w 3028217"/>
                    <a:gd name="connsiteY162" fmla="*/ 1514021 h 2962327"/>
                    <a:gd name="connsiteX163" fmla="*/ 2939912 w 3028217"/>
                    <a:gd name="connsiteY163" fmla="*/ 1546406 h 2962327"/>
                    <a:gd name="connsiteX164" fmla="*/ 2962772 w 3028217"/>
                    <a:gd name="connsiteY164" fmla="*/ 1597841 h 2962327"/>
                    <a:gd name="connsiteX165" fmla="*/ 2999919 w 3028217"/>
                    <a:gd name="connsiteY165" fmla="*/ 1683566 h 2962327"/>
                    <a:gd name="connsiteX166" fmla="*/ 3012302 w 3028217"/>
                    <a:gd name="connsiteY166" fmla="*/ 1740716 h 2962327"/>
                    <a:gd name="connsiteX167" fmla="*/ 2886572 w 3028217"/>
                    <a:gd name="connsiteY167" fmla="*/ 2158864 h 2962327"/>
                    <a:gd name="connsiteX168" fmla="*/ 2841805 w 3028217"/>
                    <a:gd name="connsiteY168" fmla="*/ 2246493 h 2962327"/>
                    <a:gd name="connsiteX169" fmla="*/ 2821802 w 3028217"/>
                    <a:gd name="connsiteY169" fmla="*/ 2266496 h 2962327"/>
                    <a:gd name="connsiteX170" fmla="*/ 2808467 w 3028217"/>
                    <a:gd name="connsiteY170" fmla="*/ 2240778 h 2962327"/>
                    <a:gd name="connsiteX171" fmla="*/ 2785607 w 3028217"/>
                    <a:gd name="connsiteY171" fmla="*/ 2172198 h 2962327"/>
                    <a:gd name="connsiteX172" fmla="*/ 2805609 w 3028217"/>
                    <a:gd name="connsiteY172" fmla="*/ 2234111 h 2962327"/>
                    <a:gd name="connsiteX173" fmla="*/ 2821802 w 3028217"/>
                    <a:gd name="connsiteY173" fmla="*/ 2273164 h 2962327"/>
                    <a:gd name="connsiteX174" fmla="*/ 2708455 w 3028217"/>
                    <a:gd name="connsiteY174" fmla="*/ 2451281 h 2962327"/>
                    <a:gd name="connsiteX175" fmla="*/ 2551292 w 3028217"/>
                    <a:gd name="connsiteY175" fmla="*/ 2622731 h 2962327"/>
                    <a:gd name="connsiteX176" fmla="*/ 2476997 w 3028217"/>
                    <a:gd name="connsiteY176" fmla="*/ 2687501 h 2962327"/>
                    <a:gd name="connsiteX177" fmla="*/ 2463662 w 3028217"/>
                    <a:gd name="connsiteY177" fmla="*/ 2655116 h 2962327"/>
                    <a:gd name="connsiteX178" fmla="*/ 2425562 w 3028217"/>
                    <a:gd name="connsiteY178" fmla="*/ 2533196 h 2962327"/>
                    <a:gd name="connsiteX179" fmla="*/ 2439849 w 3028217"/>
                    <a:gd name="connsiteY179" fmla="*/ 2375081 h 2962327"/>
                    <a:gd name="connsiteX180" fmla="*/ 2449374 w 3028217"/>
                    <a:gd name="connsiteY180" fmla="*/ 2301739 h 2962327"/>
                    <a:gd name="connsiteX181" fmla="*/ 2430324 w 3028217"/>
                    <a:gd name="connsiteY181" fmla="*/ 2210298 h 2962327"/>
                    <a:gd name="connsiteX182" fmla="*/ 2396987 w 3028217"/>
                    <a:gd name="connsiteY182" fmla="*/ 2144576 h 2962327"/>
                    <a:gd name="connsiteX183" fmla="*/ 2370317 w 3028217"/>
                    <a:gd name="connsiteY183" fmla="*/ 2012178 h 2962327"/>
                    <a:gd name="connsiteX184" fmla="*/ 2374127 w 3028217"/>
                    <a:gd name="connsiteY184" fmla="*/ 1992176 h 2962327"/>
                    <a:gd name="connsiteX185" fmla="*/ 2319834 w 3028217"/>
                    <a:gd name="connsiteY185" fmla="*/ 1944551 h 2962327"/>
                    <a:gd name="connsiteX186" fmla="*/ 2282687 w 3028217"/>
                    <a:gd name="connsiteY186" fmla="*/ 1931216 h 2962327"/>
                    <a:gd name="connsiteX187" fmla="*/ 2200772 w 3028217"/>
                    <a:gd name="connsiteY187" fmla="*/ 1905498 h 2962327"/>
                    <a:gd name="connsiteX188" fmla="*/ 2157909 w 3028217"/>
                    <a:gd name="connsiteY188" fmla="*/ 1926453 h 2962327"/>
                    <a:gd name="connsiteX189" fmla="*/ 2106474 w 3028217"/>
                    <a:gd name="connsiteY189" fmla="*/ 1931216 h 2962327"/>
                    <a:gd name="connsiteX190" fmla="*/ 2040752 w 3028217"/>
                    <a:gd name="connsiteY190" fmla="*/ 1937883 h 2962327"/>
                    <a:gd name="connsiteX191" fmla="*/ 1974077 w 3028217"/>
                    <a:gd name="connsiteY191" fmla="*/ 1924548 h 2962327"/>
                    <a:gd name="connsiteX192" fmla="*/ 1919784 w 3028217"/>
                    <a:gd name="connsiteY192" fmla="*/ 1877876 h 2962327"/>
                    <a:gd name="connsiteX193" fmla="*/ 1896924 w 3028217"/>
                    <a:gd name="connsiteY193" fmla="*/ 1849301 h 2962327"/>
                    <a:gd name="connsiteX194" fmla="*/ 1839774 w 3028217"/>
                    <a:gd name="connsiteY194" fmla="*/ 1762623 h 2962327"/>
                    <a:gd name="connsiteX195" fmla="*/ 1822629 w 3028217"/>
                    <a:gd name="connsiteY195" fmla="*/ 1676898 h 2962327"/>
                    <a:gd name="connsiteX196" fmla="*/ 1829297 w 3028217"/>
                    <a:gd name="connsiteY196" fmla="*/ 1537833 h 2962327"/>
                    <a:gd name="connsiteX197" fmla="*/ 1828344 w 3028217"/>
                    <a:gd name="connsiteY197" fmla="*/ 1514973 h 2962327"/>
                    <a:gd name="connsiteX198" fmla="*/ 1909307 w 3028217"/>
                    <a:gd name="connsiteY198" fmla="*/ 1373051 h 2962327"/>
                    <a:gd name="connsiteX199" fmla="*/ 1929309 w 3028217"/>
                    <a:gd name="connsiteY199" fmla="*/ 1361621 h 2962327"/>
                    <a:gd name="connsiteX200" fmla="*/ 1977887 w 3028217"/>
                    <a:gd name="connsiteY200" fmla="*/ 1293041 h 2962327"/>
                    <a:gd name="connsiteX201" fmla="*/ 2019797 w 3028217"/>
                    <a:gd name="connsiteY201" fmla="*/ 1227318 h 2962327"/>
                    <a:gd name="connsiteX202" fmla="*/ 2051229 w 3028217"/>
                    <a:gd name="connsiteY202" fmla="*/ 1178741 h 2962327"/>
                    <a:gd name="connsiteX203" fmla="*/ 2083614 w 3028217"/>
                    <a:gd name="connsiteY203" fmla="*/ 1172073 h 2962327"/>
                    <a:gd name="connsiteX204" fmla="*/ 2161719 w 3028217"/>
                    <a:gd name="connsiteY204" fmla="*/ 1162548 h 2962327"/>
                    <a:gd name="connsiteX205" fmla="*/ 2266494 w 3028217"/>
                    <a:gd name="connsiteY205" fmla="*/ 1136831 h 2962327"/>
                    <a:gd name="connsiteX206" fmla="*/ 2331264 w 3028217"/>
                    <a:gd name="connsiteY206" fmla="*/ 1133021 h 2962327"/>
                    <a:gd name="connsiteX207" fmla="*/ 2387462 w 3028217"/>
                    <a:gd name="connsiteY207" fmla="*/ 1197791 h 2962327"/>
                    <a:gd name="connsiteX208" fmla="*/ 2400797 w 3028217"/>
                    <a:gd name="connsiteY208" fmla="*/ 1229223 h 2962327"/>
                    <a:gd name="connsiteX209" fmla="*/ 2517002 w 3028217"/>
                    <a:gd name="connsiteY209" fmla="*/ 1283516 h 2962327"/>
                    <a:gd name="connsiteX210" fmla="*/ 2556055 w 3028217"/>
                    <a:gd name="connsiteY210" fmla="*/ 1266371 h 2962327"/>
                    <a:gd name="connsiteX211" fmla="*/ 2617967 w 3028217"/>
                    <a:gd name="connsiteY211" fmla="*/ 1241606 h 2962327"/>
                    <a:gd name="connsiteX212" fmla="*/ 2701787 w 3028217"/>
                    <a:gd name="connsiteY212" fmla="*/ 1271133 h 2962327"/>
                    <a:gd name="connsiteX213" fmla="*/ 2823707 w 3028217"/>
                    <a:gd name="connsiteY213" fmla="*/ 1270181 h 2962327"/>
                    <a:gd name="connsiteX214" fmla="*/ 2842757 w 3028217"/>
                    <a:gd name="connsiteY214" fmla="*/ 1253988 h 2962327"/>
                    <a:gd name="connsiteX215" fmla="*/ 2857997 w 3028217"/>
                    <a:gd name="connsiteY215" fmla="*/ 1191123 h 2962327"/>
                    <a:gd name="connsiteX216" fmla="*/ 2824659 w 3028217"/>
                    <a:gd name="connsiteY216" fmla="*/ 1163501 h 2962327"/>
                    <a:gd name="connsiteX217" fmla="*/ 2781797 w 3028217"/>
                    <a:gd name="connsiteY217" fmla="*/ 1153023 h 2962327"/>
                    <a:gd name="connsiteX218" fmla="*/ 2778142 w 3028217"/>
                    <a:gd name="connsiteY218" fmla="*/ 1149005 h 2962327"/>
                    <a:gd name="connsiteX219" fmla="*/ 2758579 w 3028217"/>
                    <a:gd name="connsiteY219" fmla="*/ 1157637 h 2962327"/>
                    <a:gd name="connsiteX220" fmla="*/ 2684641 w 3028217"/>
                    <a:gd name="connsiteY220" fmla="*/ 1122543 h 2962327"/>
                    <a:gd name="connsiteX221" fmla="*/ 2664638 w 3028217"/>
                    <a:gd name="connsiteY221" fmla="*/ 1083491 h 2962327"/>
                    <a:gd name="connsiteX222" fmla="*/ 2646541 w 3028217"/>
                    <a:gd name="connsiteY222" fmla="*/ 1054916 h 2962327"/>
                    <a:gd name="connsiteX223" fmla="*/ 2610346 w 3028217"/>
                    <a:gd name="connsiteY223" fmla="*/ 1080633 h 2962327"/>
                    <a:gd name="connsiteX224" fmla="*/ 2609202 w 3028217"/>
                    <a:gd name="connsiteY224" fmla="*/ 1082346 h 2962327"/>
                    <a:gd name="connsiteX225" fmla="*/ 2613204 w 3028217"/>
                    <a:gd name="connsiteY225" fmla="*/ 1086348 h 2962327"/>
                    <a:gd name="connsiteX226" fmla="*/ 2632254 w 3028217"/>
                    <a:gd name="connsiteY226" fmla="*/ 1108255 h 2962327"/>
                    <a:gd name="connsiteX227" fmla="*/ 2609394 w 3028217"/>
                    <a:gd name="connsiteY227" fmla="*/ 1145403 h 2962327"/>
                    <a:gd name="connsiteX228" fmla="*/ 2584629 w 3028217"/>
                    <a:gd name="connsiteY228" fmla="*/ 1132068 h 2962327"/>
                    <a:gd name="connsiteX229" fmla="*/ 2566055 w 3028217"/>
                    <a:gd name="connsiteY229" fmla="*/ 1095397 h 2962327"/>
                    <a:gd name="connsiteX230" fmla="*/ 2558490 w 3028217"/>
                    <a:gd name="connsiteY230" fmla="*/ 1083461 h 2962327"/>
                    <a:gd name="connsiteX231" fmla="*/ 2545576 w 3028217"/>
                    <a:gd name="connsiteY231" fmla="*/ 1071108 h 2962327"/>
                    <a:gd name="connsiteX232" fmla="*/ 2536051 w 3028217"/>
                    <a:gd name="connsiteY232" fmla="*/ 1061583 h 2962327"/>
                    <a:gd name="connsiteX233" fmla="*/ 2429371 w 3028217"/>
                    <a:gd name="connsiteY233" fmla="*/ 952046 h 2962327"/>
                    <a:gd name="connsiteX234" fmla="*/ 2417941 w 3028217"/>
                    <a:gd name="connsiteY234" fmla="*/ 944426 h 2962327"/>
                    <a:gd name="connsiteX235" fmla="*/ 2407463 w 3028217"/>
                    <a:gd name="connsiteY235" fmla="*/ 947283 h 2962327"/>
                    <a:gd name="connsiteX236" fmla="*/ 2469376 w 3028217"/>
                    <a:gd name="connsiteY236" fmla="*/ 1014911 h 2962327"/>
                    <a:gd name="connsiteX237" fmla="*/ 2509381 w 3028217"/>
                    <a:gd name="connsiteY237" fmla="*/ 1044438 h 2962327"/>
                    <a:gd name="connsiteX238" fmla="*/ 2504618 w 3028217"/>
                    <a:gd name="connsiteY238" fmla="*/ 1057773 h 2962327"/>
                    <a:gd name="connsiteX239" fmla="*/ 2488426 w 3028217"/>
                    <a:gd name="connsiteY239" fmla="*/ 1077776 h 2962327"/>
                    <a:gd name="connsiteX240" fmla="*/ 2476996 w 3028217"/>
                    <a:gd name="connsiteY240" fmla="*/ 1084443 h 2962327"/>
                    <a:gd name="connsiteX241" fmla="*/ 2356028 w 3028217"/>
                    <a:gd name="connsiteY241" fmla="*/ 985383 h 2962327"/>
                    <a:gd name="connsiteX242" fmla="*/ 2317928 w 3028217"/>
                    <a:gd name="connsiteY242" fmla="*/ 978716 h 2962327"/>
                    <a:gd name="connsiteX243" fmla="*/ 2295068 w 3028217"/>
                    <a:gd name="connsiteY243" fmla="*/ 993003 h 2962327"/>
                    <a:gd name="connsiteX244" fmla="*/ 2196008 w 3028217"/>
                    <a:gd name="connsiteY244" fmla="*/ 1057773 h 2962327"/>
                    <a:gd name="connsiteX245" fmla="*/ 2181721 w 3028217"/>
                    <a:gd name="connsiteY245" fmla="*/ 1087301 h 2962327"/>
                    <a:gd name="connsiteX246" fmla="*/ 2105521 w 3028217"/>
                    <a:gd name="connsiteY246" fmla="*/ 1157786 h 2962327"/>
                    <a:gd name="connsiteX247" fmla="*/ 2053133 w 3028217"/>
                    <a:gd name="connsiteY247" fmla="*/ 1155881 h 2962327"/>
                    <a:gd name="connsiteX248" fmla="*/ 2036941 w 3028217"/>
                    <a:gd name="connsiteY248" fmla="*/ 1136831 h 2962327"/>
                    <a:gd name="connsiteX249" fmla="*/ 2008366 w 3028217"/>
                    <a:gd name="connsiteY249" fmla="*/ 1131116 h 2962327"/>
                    <a:gd name="connsiteX250" fmla="*/ 2001698 w 3028217"/>
                    <a:gd name="connsiteY250" fmla="*/ 1074918 h 2962327"/>
                    <a:gd name="connsiteX251" fmla="*/ 2008366 w 3028217"/>
                    <a:gd name="connsiteY251" fmla="*/ 1001576 h 2962327"/>
                    <a:gd name="connsiteX252" fmla="*/ 2035988 w 3028217"/>
                    <a:gd name="connsiteY252" fmla="*/ 977763 h 2962327"/>
                    <a:gd name="connsiteX253" fmla="*/ 2107426 w 3028217"/>
                    <a:gd name="connsiteY253" fmla="*/ 983478 h 2962327"/>
                    <a:gd name="connsiteX254" fmla="*/ 2148383 w 3028217"/>
                    <a:gd name="connsiteY254" fmla="*/ 975858 h 2962327"/>
                    <a:gd name="connsiteX255" fmla="*/ 2150288 w 3028217"/>
                    <a:gd name="connsiteY255" fmla="*/ 913946 h 2962327"/>
                    <a:gd name="connsiteX256" fmla="*/ 2112188 w 3028217"/>
                    <a:gd name="connsiteY256" fmla="*/ 876798 h 2962327"/>
                    <a:gd name="connsiteX257" fmla="*/ 2096948 w 3028217"/>
                    <a:gd name="connsiteY257" fmla="*/ 862511 h 2962327"/>
                    <a:gd name="connsiteX258" fmla="*/ 2118856 w 3028217"/>
                    <a:gd name="connsiteY258" fmla="*/ 849176 h 2962327"/>
                    <a:gd name="connsiteX259" fmla="*/ 2206486 w 3028217"/>
                    <a:gd name="connsiteY259" fmla="*/ 810123 h 2962327"/>
                    <a:gd name="connsiteX260" fmla="*/ 2308403 w 3028217"/>
                    <a:gd name="connsiteY260" fmla="*/ 731066 h 2962327"/>
                    <a:gd name="connsiteX261" fmla="*/ 2321738 w 3028217"/>
                    <a:gd name="connsiteY261" fmla="*/ 708206 h 2962327"/>
                    <a:gd name="connsiteX262" fmla="*/ 2311261 w 3028217"/>
                    <a:gd name="connsiteY262" fmla="*/ 679631 h 2962327"/>
                    <a:gd name="connsiteX263" fmla="*/ 2320786 w 3028217"/>
                    <a:gd name="connsiteY263" fmla="*/ 643436 h 2962327"/>
                    <a:gd name="connsiteX264" fmla="*/ 2338883 w 3028217"/>
                    <a:gd name="connsiteY264" fmla="*/ 638673 h 2962327"/>
                    <a:gd name="connsiteX265" fmla="*/ 2343646 w 3028217"/>
                    <a:gd name="connsiteY265" fmla="*/ 675821 h 2962327"/>
                    <a:gd name="connsiteX266" fmla="*/ 2348408 w 3028217"/>
                    <a:gd name="connsiteY266" fmla="*/ 699633 h 2962327"/>
                    <a:gd name="connsiteX267" fmla="*/ 2376031 w 3028217"/>
                    <a:gd name="connsiteY267" fmla="*/ 706301 h 2962327"/>
                    <a:gd name="connsiteX268" fmla="*/ 2385556 w 3028217"/>
                    <a:gd name="connsiteY268" fmla="*/ 704396 h 2962327"/>
                    <a:gd name="connsiteX269" fmla="*/ 2454136 w 3028217"/>
                    <a:gd name="connsiteY269" fmla="*/ 698681 h 2962327"/>
                    <a:gd name="connsiteX270" fmla="*/ 2476996 w 3028217"/>
                    <a:gd name="connsiteY270" fmla="*/ 692013 h 2962327"/>
                    <a:gd name="connsiteX271" fmla="*/ 2517953 w 3028217"/>
                    <a:gd name="connsiteY271" fmla="*/ 648198 h 2962327"/>
                    <a:gd name="connsiteX272" fmla="*/ 2563673 w 3028217"/>
                    <a:gd name="connsiteY272" fmla="*/ 626291 h 2962327"/>
                    <a:gd name="connsiteX273" fmla="*/ 2554148 w 3028217"/>
                    <a:gd name="connsiteY273" fmla="*/ 585333 h 2962327"/>
                    <a:gd name="connsiteX274" fmla="*/ 2572928 w 3028217"/>
                    <a:gd name="connsiteY274" fmla="*/ 573708 h 2962327"/>
                    <a:gd name="connsiteX275" fmla="*/ 2586098 w 3028217"/>
                    <a:gd name="connsiteY275" fmla="*/ 571735 h 2962327"/>
                    <a:gd name="connsiteX276" fmla="*/ 2586726 w 3028217"/>
                    <a:gd name="connsiteY276" fmla="*/ 571671 h 2962327"/>
                    <a:gd name="connsiteX277" fmla="*/ 2624633 w 3028217"/>
                    <a:gd name="connsiteY277" fmla="*/ 568188 h 2962327"/>
                    <a:gd name="connsiteX278" fmla="*/ 2630348 w 3028217"/>
                    <a:gd name="connsiteY278" fmla="*/ 563426 h 2962327"/>
                    <a:gd name="connsiteX279" fmla="*/ 2633206 w 3028217"/>
                    <a:gd name="connsiteY279" fmla="*/ 563426 h 2962327"/>
                    <a:gd name="connsiteX280" fmla="*/ 2626538 w 3028217"/>
                    <a:gd name="connsiteY280" fmla="*/ 563426 h 2962327"/>
                    <a:gd name="connsiteX281" fmla="*/ 2593082 w 3028217"/>
                    <a:gd name="connsiteY281" fmla="*/ 570689 h 2962327"/>
                    <a:gd name="connsiteX282" fmla="*/ 2586098 w 3028217"/>
                    <a:gd name="connsiteY282" fmla="*/ 571735 h 2962327"/>
                    <a:gd name="connsiteX283" fmla="*/ 2574151 w 3028217"/>
                    <a:gd name="connsiteY283" fmla="*/ 572951 h 2962327"/>
                    <a:gd name="connsiteX284" fmla="*/ 2572928 w 3028217"/>
                    <a:gd name="connsiteY284" fmla="*/ 573708 h 2962327"/>
                    <a:gd name="connsiteX285" fmla="*/ 2558911 w 3028217"/>
                    <a:gd name="connsiteY285" fmla="*/ 575808 h 2962327"/>
                    <a:gd name="connsiteX286" fmla="*/ 2506523 w 3028217"/>
                    <a:gd name="connsiteY286" fmla="*/ 541518 h 2962327"/>
                    <a:gd name="connsiteX287" fmla="*/ 2512238 w 3028217"/>
                    <a:gd name="connsiteY287" fmla="*/ 480558 h 2962327"/>
                    <a:gd name="connsiteX288" fmla="*/ 2533193 w 3028217"/>
                    <a:gd name="connsiteY288" fmla="*/ 458651 h 2962327"/>
                    <a:gd name="connsiteX289" fmla="*/ 2534146 w 3028217"/>
                    <a:gd name="connsiteY289" fmla="*/ 440553 h 2962327"/>
                    <a:gd name="connsiteX290" fmla="*/ 2513191 w 3028217"/>
                    <a:gd name="connsiteY290" fmla="*/ 445316 h 2962327"/>
                    <a:gd name="connsiteX291" fmla="*/ 2464613 w 3028217"/>
                    <a:gd name="connsiteY291" fmla="*/ 509133 h 2962327"/>
                    <a:gd name="connsiteX292" fmla="*/ 2467471 w 3028217"/>
                    <a:gd name="connsiteY292" fmla="*/ 551996 h 2962327"/>
                    <a:gd name="connsiteX293" fmla="*/ 2468423 w 3028217"/>
                    <a:gd name="connsiteY293" fmla="*/ 597716 h 2962327"/>
                    <a:gd name="connsiteX294" fmla="*/ 2453183 w 3028217"/>
                    <a:gd name="connsiteY294" fmla="*/ 638673 h 2962327"/>
                    <a:gd name="connsiteX295" fmla="*/ 2423656 w 3028217"/>
                    <a:gd name="connsiteY295" fmla="*/ 676773 h 2962327"/>
                    <a:gd name="connsiteX296" fmla="*/ 2389366 w 3028217"/>
                    <a:gd name="connsiteY296" fmla="*/ 683441 h 2962327"/>
                    <a:gd name="connsiteX297" fmla="*/ 2383651 w 3028217"/>
                    <a:gd name="connsiteY297" fmla="*/ 659628 h 2962327"/>
                    <a:gd name="connsiteX298" fmla="*/ 2367458 w 3028217"/>
                    <a:gd name="connsiteY298" fmla="*/ 627243 h 2962327"/>
                    <a:gd name="connsiteX299" fmla="*/ 2308403 w 3028217"/>
                    <a:gd name="connsiteY299" fmla="*/ 612003 h 2962327"/>
                    <a:gd name="connsiteX300" fmla="*/ 2270303 w 3028217"/>
                    <a:gd name="connsiteY300" fmla="*/ 571046 h 2962327"/>
                    <a:gd name="connsiteX301" fmla="*/ 2260778 w 3028217"/>
                    <a:gd name="connsiteY301" fmla="*/ 543423 h 2962327"/>
                    <a:gd name="connsiteX302" fmla="*/ 2259826 w 3028217"/>
                    <a:gd name="connsiteY302" fmla="*/ 522468 h 2962327"/>
                    <a:gd name="connsiteX303" fmla="*/ 2390318 w 3028217"/>
                    <a:gd name="connsiteY303" fmla="*/ 385308 h 2962327"/>
                    <a:gd name="connsiteX304" fmla="*/ 2416988 w 3028217"/>
                    <a:gd name="connsiteY304" fmla="*/ 357686 h 2962327"/>
                    <a:gd name="connsiteX305" fmla="*/ 2417941 w 3028217"/>
                    <a:gd name="connsiteY305" fmla="*/ 351971 h 2962327"/>
                    <a:gd name="connsiteX306" fmla="*/ 2424608 w 3028217"/>
                    <a:gd name="connsiteY306" fmla="*/ 353876 h 2962327"/>
                    <a:gd name="connsiteX307" fmla="*/ 2452245 w 3028217"/>
                    <a:gd name="connsiteY307" fmla="*/ 336582 h 2962327"/>
                    <a:gd name="connsiteX308" fmla="*/ 2471113 w 3028217"/>
                    <a:gd name="connsiteY308" fmla="*/ 336025 h 2962327"/>
                    <a:gd name="connsiteX309" fmla="*/ 761544 w 3028217"/>
                    <a:gd name="connsiteY309" fmla="*/ 194808 h 2962327"/>
                    <a:gd name="connsiteX310" fmla="*/ 773926 w 3028217"/>
                    <a:gd name="connsiteY310" fmla="*/ 216716 h 2962327"/>
                    <a:gd name="connsiteX311" fmla="*/ 773926 w 3028217"/>
                    <a:gd name="connsiteY311" fmla="*/ 278628 h 2962327"/>
                    <a:gd name="connsiteX312" fmla="*/ 687249 w 3028217"/>
                    <a:gd name="connsiteY312" fmla="*/ 293868 h 2962327"/>
                    <a:gd name="connsiteX313" fmla="*/ 671056 w 3028217"/>
                    <a:gd name="connsiteY313" fmla="*/ 292916 h 2962327"/>
                    <a:gd name="connsiteX314" fmla="*/ 640576 w 3028217"/>
                    <a:gd name="connsiteY314" fmla="*/ 298631 h 2962327"/>
                    <a:gd name="connsiteX315" fmla="*/ 603429 w 3028217"/>
                    <a:gd name="connsiteY315" fmla="*/ 291011 h 2962327"/>
                    <a:gd name="connsiteX316" fmla="*/ 715824 w 3028217"/>
                    <a:gd name="connsiteY316" fmla="*/ 211953 h 2962327"/>
                    <a:gd name="connsiteX317" fmla="*/ 727254 w 3028217"/>
                    <a:gd name="connsiteY317" fmla="*/ 215763 h 2962327"/>
                    <a:gd name="connsiteX318" fmla="*/ 761544 w 3028217"/>
                    <a:gd name="connsiteY318" fmla="*/ 194808 h 2962327"/>
                    <a:gd name="connsiteX319" fmla="*/ 873343 w 3028217"/>
                    <a:gd name="connsiteY319" fmla="*/ 184331 h 2962327"/>
                    <a:gd name="connsiteX320" fmla="*/ 891083 w 3028217"/>
                    <a:gd name="connsiteY320" fmla="*/ 191951 h 2962327"/>
                    <a:gd name="connsiteX321" fmla="*/ 888226 w 3028217"/>
                    <a:gd name="connsiteY321" fmla="*/ 217668 h 2962327"/>
                    <a:gd name="connsiteX322" fmla="*/ 879241 w 3028217"/>
                    <a:gd name="connsiteY322" fmla="*/ 234820 h 2962327"/>
                    <a:gd name="connsiteX323" fmla="*/ 895370 w 3028217"/>
                    <a:gd name="connsiteY323" fmla="*/ 235036 h 2962327"/>
                    <a:gd name="connsiteX324" fmla="*/ 899656 w 3028217"/>
                    <a:gd name="connsiteY324" fmla="*/ 266246 h 2962327"/>
                    <a:gd name="connsiteX325" fmla="*/ 892988 w 3028217"/>
                    <a:gd name="connsiteY325" fmla="*/ 303393 h 2962327"/>
                    <a:gd name="connsiteX326" fmla="*/ 905371 w 3028217"/>
                    <a:gd name="connsiteY326" fmla="*/ 303393 h 2962327"/>
                    <a:gd name="connsiteX327" fmla="*/ 915848 w 3028217"/>
                    <a:gd name="connsiteY327" fmla="*/ 337683 h 2962327"/>
                    <a:gd name="connsiteX328" fmla="*/ 946328 w 3028217"/>
                    <a:gd name="connsiteY328" fmla="*/ 324348 h 2962327"/>
                    <a:gd name="connsiteX329" fmla="*/ 973409 w 3028217"/>
                    <a:gd name="connsiteY329" fmla="*/ 303804 h 2962327"/>
                    <a:gd name="connsiteX330" fmla="*/ 975260 w 3028217"/>
                    <a:gd name="connsiteY330" fmla="*/ 292796 h 2962327"/>
                    <a:gd name="connsiteX331" fmla="*/ 965378 w 3028217"/>
                    <a:gd name="connsiteY331" fmla="*/ 281485 h 2962327"/>
                    <a:gd name="connsiteX332" fmla="*/ 962521 w 3028217"/>
                    <a:gd name="connsiteY332" fmla="*/ 233860 h 2962327"/>
                    <a:gd name="connsiteX333" fmla="*/ 1013956 w 3028217"/>
                    <a:gd name="connsiteY333" fmla="*/ 203380 h 2962327"/>
                    <a:gd name="connsiteX334" fmla="*/ 1028243 w 3028217"/>
                    <a:gd name="connsiteY334" fmla="*/ 200165 h 2962327"/>
                    <a:gd name="connsiteX335" fmla="*/ 1042531 w 3028217"/>
                    <a:gd name="connsiteY335" fmla="*/ 206238 h 2962327"/>
                    <a:gd name="connsiteX336" fmla="*/ 1016813 w 3028217"/>
                    <a:gd name="connsiteY336" fmla="*/ 234813 h 2962327"/>
                    <a:gd name="connsiteX337" fmla="*/ 1075868 w 3028217"/>
                    <a:gd name="connsiteY337" fmla="*/ 204333 h 2962327"/>
                    <a:gd name="connsiteX338" fmla="*/ 1095871 w 3028217"/>
                    <a:gd name="connsiteY338" fmla="*/ 204333 h 2962327"/>
                    <a:gd name="connsiteX339" fmla="*/ 1099681 w 3028217"/>
                    <a:gd name="connsiteY339" fmla="*/ 232908 h 2962327"/>
                    <a:gd name="connsiteX340" fmla="*/ 1133971 w 3028217"/>
                    <a:gd name="connsiteY340" fmla="*/ 231003 h 2962327"/>
                    <a:gd name="connsiteX341" fmla="*/ 1151116 w 3028217"/>
                    <a:gd name="connsiteY341" fmla="*/ 238623 h 2962327"/>
                    <a:gd name="connsiteX342" fmla="*/ 1205408 w 3028217"/>
                    <a:gd name="connsiteY342" fmla="*/ 287200 h 2962327"/>
                    <a:gd name="connsiteX343" fmla="*/ 1198741 w 3028217"/>
                    <a:gd name="connsiteY343" fmla="*/ 334825 h 2962327"/>
                    <a:gd name="connsiteX344" fmla="*/ 1248271 w 3028217"/>
                    <a:gd name="connsiteY344" fmla="*/ 377688 h 2962327"/>
                    <a:gd name="connsiteX345" fmla="*/ 1246366 w 3028217"/>
                    <a:gd name="connsiteY345" fmla="*/ 402453 h 2962327"/>
                    <a:gd name="connsiteX346" fmla="*/ 1187311 w 3028217"/>
                    <a:gd name="connsiteY346" fmla="*/ 402453 h 2962327"/>
                    <a:gd name="connsiteX347" fmla="*/ 1171118 w 3028217"/>
                    <a:gd name="connsiteY347" fmla="*/ 396738 h 2962327"/>
                    <a:gd name="connsiteX348" fmla="*/ 1171118 w 3028217"/>
                    <a:gd name="connsiteY348" fmla="*/ 431028 h 2962327"/>
                    <a:gd name="connsiteX349" fmla="*/ 1151116 w 3028217"/>
                    <a:gd name="connsiteY349" fmla="*/ 479605 h 2962327"/>
                    <a:gd name="connsiteX350" fmla="*/ 1136828 w 3028217"/>
                    <a:gd name="connsiteY350" fmla="*/ 476748 h 2962327"/>
                    <a:gd name="connsiteX351" fmla="*/ 1136828 w 3028217"/>
                    <a:gd name="connsiteY351" fmla="*/ 487225 h 2962327"/>
                    <a:gd name="connsiteX352" fmla="*/ 1118731 w 3028217"/>
                    <a:gd name="connsiteY352" fmla="*/ 497703 h 2962327"/>
                    <a:gd name="connsiteX353" fmla="*/ 1066343 w 3028217"/>
                    <a:gd name="connsiteY353" fmla="*/ 455793 h 2962327"/>
                    <a:gd name="connsiteX354" fmla="*/ 1016813 w 3028217"/>
                    <a:gd name="connsiteY354" fmla="*/ 433885 h 2962327"/>
                    <a:gd name="connsiteX355" fmla="*/ 996811 w 3028217"/>
                    <a:gd name="connsiteY355" fmla="*/ 428170 h 2962327"/>
                    <a:gd name="connsiteX356" fmla="*/ 1013003 w 3028217"/>
                    <a:gd name="connsiteY356" fmla="*/ 411978 h 2962327"/>
                    <a:gd name="connsiteX357" fmla="*/ 1109206 w 3028217"/>
                    <a:gd name="connsiteY357" fmla="*/ 369115 h 2962327"/>
                    <a:gd name="connsiteX358" fmla="*/ 1089203 w 3028217"/>
                    <a:gd name="connsiteY358" fmla="*/ 307203 h 2962327"/>
                    <a:gd name="connsiteX359" fmla="*/ 1077773 w 3028217"/>
                    <a:gd name="connsiteY359" fmla="*/ 291010 h 2962327"/>
                    <a:gd name="connsiteX360" fmla="*/ 1016813 w 3028217"/>
                    <a:gd name="connsiteY360" fmla="*/ 292915 h 2962327"/>
                    <a:gd name="connsiteX361" fmla="*/ 1007169 w 3028217"/>
                    <a:gd name="connsiteY361" fmla="*/ 296011 h 2962327"/>
                    <a:gd name="connsiteX362" fmla="*/ 1007866 w 3028217"/>
                    <a:gd name="connsiteY362" fmla="*/ 302667 h 2962327"/>
                    <a:gd name="connsiteX363" fmla="*/ 1009193 w 3028217"/>
                    <a:gd name="connsiteY363" fmla="*/ 303393 h 2962327"/>
                    <a:gd name="connsiteX364" fmla="*/ 962521 w 3028217"/>
                    <a:gd name="connsiteY364" fmla="*/ 370068 h 2962327"/>
                    <a:gd name="connsiteX365" fmla="*/ 905371 w 3028217"/>
                    <a:gd name="connsiteY365" fmla="*/ 371973 h 2962327"/>
                    <a:gd name="connsiteX366" fmla="*/ 868223 w 3028217"/>
                    <a:gd name="connsiteY366" fmla="*/ 410073 h 2962327"/>
                    <a:gd name="connsiteX367" fmla="*/ 836791 w 3028217"/>
                    <a:gd name="connsiteY367" fmla="*/ 426266 h 2962327"/>
                    <a:gd name="connsiteX368" fmla="*/ 816788 w 3028217"/>
                    <a:gd name="connsiteY368" fmla="*/ 424361 h 2962327"/>
                    <a:gd name="connsiteX369" fmla="*/ 677723 w 3028217"/>
                    <a:gd name="connsiteY369" fmla="*/ 507228 h 2962327"/>
                    <a:gd name="connsiteX370" fmla="*/ 668198 w 3028217"/>
                    <a:gd name="connsiteY370" fmla="*/ 553901 h 2962327"/>
                    <a:gd name="connsiteX371" fmla="*/ 662483 w 3028217"/>
                    <a:gd name="connsiteY371" fmla="*/ 586286 h 2962327"/>
                    <a:gd name="connsiteX372" fmla="*/ 716776 w 3028217"/>
                    <a:gd name="connsiteY372" fmla="*/ 612956 h 2962327"/>
                    <a:gd name="connsiteX373" fmla="*/ 771068 w 3028217"/>
                    <a:gd name="connsiteY373" fmla="*/ 645341 h 2962327"/>
                    <a:gd name="connsiteX374" fmla="*/ 782498 w 3028217"/>
                    <a:gd name="connsiteY374" fmla="*/ 667248 h 2962327"/>
                    <a:gd name="connsiteX375" fmla="*/ 772973 w 3028217"/>
                    <a:gd name="connsiteY375" fmla="*/ 726303 h 2962327"/>
                    <a:gd name="connsiteX376" fmla="*/ 805358 w 3028217"/>
                    <a:gd name="connsiteY376" fmla="*/ 736781 h 2962327"/>
                    <a:gd name="connsiteX377" fmla="*/ 828218 w 3028217"/>
                    <a:gd name="connsiteY377" fmla="*/ 689156 h 2962327"/>
                    <a:gd name="connsiteX378" fmla="*/ 858698 w 3028217"/>
                    <a:gd name="connsiteY378" fmla="*/ 652961 h 2962327"/>
                    <a:gd name="connsiteX379" fmla="*/ 901561 w 3028217"/>
                    <a:gd name="connsiteY379" fmla="*/ 573903 h 2962327"/>
                    <a:gd name="connsiteX380" fmla="*/ 904418 w 3028217"/>
                    <a:gd name="connsiteY380" fmla="*/ 561521 h 2962327"/>
                    <a:gd name="connsiteX381" fmla="*/ 953948 w 3028217"/>
                    <a:gd name="connsiteY381" fmla="*/ 491988 h 2962327"/>
                    <a:gd name="connsiteX382" fmla="*/ 968236 w 3028217"/>
                    <a:gd name="connsiteY382" fmla="*/ 478653 h 2962327"/>
                    <a:gd name="connsiteX383" fmla="*/ 1049198 w 3028217"/>
                    <a:gd name="connsiteY383" fmla="*/ 512943 h 2962327"/>
                    <a:gd name="connsiteX384" fmla="*/ 1063486 w 3028217"/>
                    <a:gd name="connsiteY384" fmla="*/ 539613 h 2962327"/>
                    <a:gd name="connsiteX385" fmla="*/ 1067296 w 3028217"/>
                    <a:gd name="connsiteY385" fmla="*/ 583428 h 2962327"/>
                    <a:gd name="connsiteX386" fmla="*/ 1112063 w 3028217"/>
                    <a:gd name="connsiteY386" fmla="*/ 568188 h 2962327"/>
                    <a:gd name="connsiteX387" fmla="*/ 1146353 w 3028217"/>
                    <a:gd name="connsiteY387" fmla="*/ 580571 h 2962327"/>
                    <a:gd name="connsiteX388" fmla="*/ 1151116 w 3028217"/>
                    <a:gd name="connsiteY388" fmla="*/ 616766 h 2962327"/>
                    <a:gd name="connsiteX389" fmla="*/ 1193026 w 3028217"/>
                    <a:gd name="connsiteY389" fmla="*/ 684393 h 2962327"/>
                    <a:gd name="connsiteX390" fmla="*/ 1182905 w 3028217"/>
                    <a:gd name="connsiteY390" fmla="*/ 697847 h 2962327"/>
                    <a:gd name="connsiteX391" fmla="*/ 1179024 w 3028217"/>
                    <a:gd name="connsiteY391" fmla="*/ 699159 h 2962327"/>
                    <a:gd name="connsiteX392" fmla="*/ 1177845 w 3028217"/>
                    <a:gd name="connsiteY392" fmla="*/ 699023 h 2962327"/>
                    <a:gd name="connsiteX393" fmla="*/ 1166356 w 3028217"/>
                    <a:gd name="connsiteY393" fmla="*/ 703443 h 2962327"/>
                    <a:gd name="connsiteX394" fmla="*/ 1179024 w 3028217"/>
                    <a:gd name="connsiteY394" fmla="*/ 699159 h 2962327"/>
                    <a:gd name="connsiteX395" fmla="*/ 1188263 w 3028217"/>
                    <a:gd name="connsiteY395" fmla="*/ 700229 h 2962327"/>
                    <a:gd name="connsiteX396" fmla="*/ 1207313 w 3028217"/>
                    <a:gd name="connsiteY396" fmla="*/ 712016 h 2962327"/>
                    <a:gd name="connsiteX397" fmla="*/ 1205051 w 3028217"/>
                    <a:gd name="connsiteY397" fmla="*/ 754402 h 2962327"/>
                    <a:gd name="connsiteX398" fmla="*/ 1180854 w 3028217"/>
                    <a:gd name="connsiteY398" fmla="*/ 787924 h 2962327"/>
                    <a:gd name="connsiteX399" fmla="*/ 1187073 w 3028217"/>
                    <a:gd name="connsiteY399" fmla="*/ 807504 h 2962327"/>
                    <a:gd name="connsiteX400" fmla="*/ 1206361 w 3028217"/>
                    <a:gd name="connsiteY400" fmla="*/ 814886 h 2962327"/>
                    <a:gd name="connsiteX401" fmla="*/ 1213981 w 3028217"/>
                    <a:gd name="connsiteY401" fmla="*/ 828221 h 2962327"/>
                    <a:gd name="connsiteX402" fmla="*/ 1172071 w 3028217"/>
                    <a:gd name="connsiteY402" fmla="*/ 862511 h 2962327"/>
                    <a:gd name="connsiteX403" fmla="*/ 1115874 w 3028217"/>
                    <a:gd name="connsiteY403" fmla="*/ 854891 h 2962327"/>
                    <a:gd name="connsiteX404" fmla="*/ 1148259 w 3028217"/>
                    <a:gd name="connsiteY404" fmla="*/ 807266 h 2962327"/>
                    <a:gd name="connsiteX405" fmla="*/ 1173024 w 3028217"/>
                    <a:gd name="connsiteY405" fmla="*/ 780596 h 2962327"/>
                    <a:gd name="connsiteX406" fmla="*/ 1173125 w 3028217"/>
                    <a:gd name="connsiteY406" fmla="*/ 780684 h 2962327"/>
                    <a:gd name="connsiteX407" fmla="*/ 1174333 w 3028217"/>
                    <a:gd name="connsiteY407" fmla="*/ 770475 h 2962327"/>
                    <a:gd name="connsiteX408" fmla="*/ 1163498 w 3028217"/>
                    <a:gd name="connsiteY408" fmla="*/ 767261 h 2962327"/>
                    <a:gd name="connsiteX409" fmla="*/ 1124446 w 3028217"/>
                    <a:gd name="connsiteY409" fmla="*/ 787263 h 2962327"/>
                    <a:gd name="connsiteX410" fmla="*/ 1043483 w 3028217"/>
                    <a:gd name="connsiteY410" fmla="*/ 789168 h 2962327"/>
                    <a:gd name="connsiteX411" fmla="*/ 993953 w 3028217"/>
                    <a:gd name="connsiteY411" fmla="*/ 794883 h 2962327"/>
                    <a:gd name="connsiteX412" fmla="*/ 959663 w 3028217"/>
                    <a:gd name="connsiteY412" fmla="*/ 814886 h 2962327"/>
                    <a:gd name="connsiteX413" fmla="*/ 929183 w 3028217"/>
                    <a:gd name="connsiteY413" fmla="*/ 839651 h 2962327"/>
                    <a:gd name="connsiteX414" fmla="*/ 925100 w 3028217"/>
                    <a:gd name="connsiteY414" fmla="*/ 843462 h 2962327"/>
                    <a:gd name="connsiteX415" fmla="*/ 915848 w 3028217"/>
                    <a:gd name="connsiteY415" fmla="*/ 851081 h 2962327"/>
                    <a:gd name="connsiteX416" fmla="*/ 912991 w 3028217"/>
                    <a:gd name="connsiteY416" fmla="*/ 851081 h 2962327"/>
                    <a:gd name="connsiteX417" fmla="*/ 914896 w 3028217"/>
                    <a:gd name="connsiteY417" fmla="*/ 852986 h 2962327"/>
                    <a:gd name="connsiteX418" fmla="*/ 925100 w 3028217"/>
                    <a:gd name="connsiteY418" fmla="*/ 843462 h 2962327"/>
                    <a:gd name="connsiteX419" fmla="*/ 932041 w 3028217"/>
                    <a:gd name="connsiteY419" fmla="*/ 837746 h 2962327"/>
                    <a:gd name="connsiteX420" fmla="*/ 972998 w 3028217"/>
                    <a:gd name="connsiteY420" fmla="*/ 820601 h 2962327"/>
                    <a:gd name="connsiteX421" fmla="*/ 992048 w 3028217"/>
                    <a:gd name="connsiteY421" fmla="*/ 814886 h 2962327"/>
                    <a:gd name="connsiteX422" fmla="*/ 1023481 w 3028217"/>
                    <a:gd name="connsiteY422" fmla="*/ 819648 h 2962327"/>
                    <a:gd name="connsiteX423" fmla="*/ 1005383 w 3028217"/>
                    <a:gd name="connsiteY423" fmla="*/ 842508 h 2962327"/>
                    <a:gd name="connsiteX424" fmla="*/ 1006336 w 3028217"/>
                    <a:gd name="connsiteY424" fmla="*/ 854891 h 2962327"/>
                    <a:gd name="connsiteX425" fmla="*/ 1005383 w 3028217"/>
                    <a:gd name="connsiteY425" fmla="*/ 889181 h 2962327"/>
                    <a:gd name="connsiteX426" fmla="*/ 984428 w 3028217"/>
                    <a:gd name="connsiteY426" fmla="*/ 910136 h 2962327"/>
                    <a:gd name="connsiteX427" fmla="*/ 952043 w 3028217"/>
                    <a:gd name="connsiteY427" fmla="*/ 916803 h 2962327"/>
                    <a:gd name="connsiteX428" fmla="*/ 899656 w 3028217"/>
                    <a:gd name="connsiteY428" fmla="*/ 938711 h 2962327"/>
                    <a:gd name="connsiteX429" fmla="*/ 855841 w 3028217"/>
                    <a:gd name="connsiteY429" fmla="*/ 985383 h 2962327"/>
                    <a:gd name="connsiteX430" fmla="*/ 831076 w 3028217"/>
                    <a:gd name="connsiteY430" fmla="*/ 1003481 h 2962327"/>
                    <a:gd name="connsiteX431" fmla="*/ 738683 w 3028217"/>
                    <a:gd name="connsiteY431" fmla="*/ 1081586 h 2962327"/>
                    <a:gd name="connsiteX432" fmla="*/ 711061 w 3028217"/>
                    <a:gd name="connsiteY432" fmla="*/ 1115876 h 2962327"/>
                    <a:gd name="connsiteX433" fmla="*/ 666293 w 3028217"/>
                    <a:gd name="connsiteY433" fmla="*/ 1175883 h 2962327"/>
                    <a:gd name="connsiteX434" fmla="*/ 585331 w 3028217"/>
                    <a:gd name="connsiteY434" fmla="*/ 1230176 h 2962327"/>
                    <a:gd name="connsiteX435" fmla="*/ 559613 w 3028217"/>
                    <a:gd name="connsiteY435" fmla="*/ 1297803 h 2962327"/>
                    <a:gd name="connsiteX436" fmla="*/ 557708 w 3028217"/>
                    <a:gd name="connsiteY436" fmla="*/ 1386386 h 2962327"/>
                    <a:gd name="connsiteX437" fmla="*/ 542468 w 3028217"/>
                    <a:gd name="connsiteY437" fmla="*/ 1407341 h 2962327"/>
                    <a:gd name="connsiteX438" fmla="*/ 528181 w 3028217"/>
                    <a:gd name="connsiteY438" fmla="*/ 1387338 h 2962327"/>
                    <a:gd name="connsiteX439" fmla="*/ 519608 w 3028217"/>
                    <a:gd name="connsiteY439" fmla="*/ 1320663 h 2962327"/>
                    <a:gd name="connsiteX440" fmla="*/ 488176 w 3028217"/>
                    <a:gd name="connsiteY440" fmla="*/ 1283516 h 2962327"/>
                    <a:gd name="connsiteX441" fmla="*/ 429121 w 3028217"/>
                    <a:gd name="connsiteY441" fmla="*/ 1267323 h 2962327"/>
                    <a:gd name="connsiteX442" fmla="*/ 409118 w 3028217"/>
                    <a:gd name="connsiteY442" fmla="*/ 1268276 h 2962327"/>
                    <a:gd name="connsiteX443" fmla="*/ 336728 w 3028217"/>
                    <a:gd name="connsiteY443" fmla="*/ 1284468 h 2962327"/>
                    <a:gd name="connsiteX444" fmla="*/ 215761 w 3028217"/>
                    <a:gd name="connsiteY444" fmla="*/ 1373051 h 2962327"/>
                    <a:gd name="connsiteX445" fmla="*/ 189091 w 3028217"/>
                    <a:gd name="connsiteY445" fmla="*/ 1441631 h 2962327"/>
                    <a:gd name="connsiteX446" fmla="*/ 196711 w 3028217"/>
                    <a:gd name="connsiteY446" fmla="*/ 1544501 h 2962327"/>
                    <a:gd name="connsiteX447" fmla="*/ 244336 w 3028217"/>
                    <a:gd name="connsiteY447" fmla="*/ 1573076 h 2962327"/>
                    <a:gd name="connsiteX448" fmla="*/ 320536 w 3028217"/>
                    <a:gd name="connsiteY448" fmla="*/ 1514973 h 2962327"/>
                    <a:gd name="connsiteX449" fmla="*/ 387211 w 3028217"/>
                    <a:gd name="connsiteY449" fmla="*/ 1494971 h 2962327"/>
                    <a:gd name="connsiteX450" fmla="*/ 389116 w 3028217"/>
                    <a:gd name="connsiteY450" fmla="*/ 1515926 h 2962327"/>
                    <a:gd name="connsiteX451" fmla="*/ 340538 w 3028217"/>
                    <a:gd name="connsiteY451" fmla="*/ 1624511 h 2962327"/>
                    <a:gd name="connsiteX452" fmla="*/ 354826 w 3028217"/>
                    <a:gd name="connsiteY452" fmla="*/ 1644513 h 2962327"/>
                    <a:gd name="connsiteX453" fmla="*/ 410071 w 3028217"/>
                    <a:gd name="connsiteY453" fmla="*/ 1645466 h 2962327"/>
                    <a:gd name="connsiteX454" fmla="*/ 439598 w 3028217"/>
                    <a:gd name="connsiteY454" fmla="*/ 1687376 h 2962327"/>
                    <a:gd name="connsiteX455" fmla="*/ 426263 w 3028217"/>
                    <a:gd name="connsiteY455" fmla="*/ 1743573 h 2962327"/>
                    <a:gd name="connsiteX456" fmla="*/ 450076 w 3028217"/>
                    <a:gd name="connsiteY456" fmla="*/ 1813106 h 2962327"/>
                    <a:gd name="connsiteX457" fmla="*/ 499606 w 3028217"/>
                    <a:gd name="connsiteY457" fmla="*/ 1812153 h 2962327"/>
                    <a:gd name="connsiteX458" fmla="*/ 536753 w 3028217"/>
                    <a:gd name="connsiteY458" fmla="*/ 1818821 h 2962327"/>
                    <a:gd name="connsiteX459" fmla="*/ 577711 w 3028217"/>
                    <a:gd name="connsiteY459" fmla="*/ 1813106 h 2962327"/>
                    <a:gd name="connsiteX460" fmla="*/ 661531 w 3028217"/>
                    <a:gd name="connsiteY460" fmla="*/ 1754051 h 2962327"/>
                    <a:gd name="connsiteX461" fmla="*/ 672008 w 3028217"/>
                    <a:gd name="connsiteY461" fmla="*/ 1763576 h 2962327"/>
                    <a:gd name="connsiteX462" fmla="*/ 695821 w 3028217"/>
                    <a:gd name="connsiteY462" fmla="*/ 1768338 h 2962327"/>
                    <a:gd name="connsiteX463" fmla="*/ 741541 w 3028217"/>
                    <a:gd name="connsiteY463" fmla="*/ 1772148 h 2962327"/>
                    <a:gd name="connsiteX464" fmla="*/ 832028 w 3028217"/>
                    <a:gd name="connsiteY464" fmla="*/ 1788341 h 2962327"/>
                    <a:gd name="connsiteX465" fmla="*/ 865366 w 3028217"/>
                    <a:gd name="connsiteY465" fmla="*/ 1796913 h 2962327"/>
                    <a:gd name="connsiteX466" fmla="*/ 910133 w 3028217"/>
                    <a:gd name="connsiteY466" fmla="*/ 1838823 h 2962327"/>
                    <a:gd name="connsiteX467" fmla="*/ 1047293 w 3028217"/>
                    <a:gd name="connsiteY467" fmla="*/ 1918833 h 2962327"/>
                    <a:gd name="connsiteX468" fmla="*/ 1116826 w 3028217"/>
                    <a:gd name="connsiteY468" fmla="*/ 2036943 h 2962327"/>
                    <a:gd name="connsiteX469" fmla="*/ 1106348 w 3028217"/>
                    <a:gd name="connsiteY469" fmla="*/ 2056946 h 2962327"/>
                    <a:gd name="connsiteX470" fmla="*/ 1104443 w 3028217"/>
                    <a:gd name="connsiteY470" fmla="*/ 2099808 h 2962327"/>
                    <a:gd name="connsiteX471" fmla="*/ 1124446 w 3028217"/>
                    <a:gd name="connsiteY471" fmla="*/ 2102666 h 2962327"/>
                    <a:gd name="connsiteX472" fmla="*/ 1193026 w 3028217"/>
                    <a:gd name="connsiteY472" fmla="*/ 2077901 h 2962327"/>
                    <a:gd name="connsiteX473" fmla="*/ 1280656 w 3028217"/>
                    <a:gd name="connsiteY473" fmla="*/ 2123621 h 2962327"/>
                    <a:gd name="connsiteX474" fmla="*/ 1387336 w 3028217"/>
                    <a:gd name="connsiteY474" fmla="*/ 2172198 h 2962327"/>
                    <a:gd name="connsiteX475" fmla="*/ 1434008 w 3028217"/>
                    <a:gd name="connsiteY475" fmla="*/ 2199821 h 2962327"/>
                    <a:gd name="connsiteX476" fmla="*/ 1430198 w 3028217"/>
                    <a:gd name="connsiteY476" fmla="*/ 2282688 h 2962327"/>
                    <a:gd name="connsiteX477" fmla="*/ 1370191 w 3028217"/>
                    <a:gd name="connsiteY477" fmla="*/ 2373176 h 2962327"/>
                    <a:gd name="connsiteX478" fmla="*/ 1358761 w 3028217"/>
                    <a:gd name="connsiteY478" fmla="*/ 2423658 h 2962327"/>
                    <a:gd name="connsiteX479" fmla="*/ 1327328 w 3028217"/>
                    <a:gd name="connsiteY479" fmla="*/ 2600823 h 2962327"/>
                    <a:gd name="connsiteX480" fmla="*/ 1293991 w 3028217"/>
                    <a:gd name="connsiteY480" fmla="*/ 2626541 h 2962327"/>
                    <a:gd name="connsiteX481" fmla="*/ 1218743 w 3028217"/>
                    <a:gd name="connsiteY481" fmla="*/ 2661783 h 2962327"/>
                    <a:gd name="connsiteX482" fmla="*/ 1193026 w 3028217"/>
                    <a:gd name="connsiteY482" fmla="*/ 2710361 h 2962327"/>
                    <a:gd name="connsiteX483" fmla="*/ 1164451 w 3028217"/>
                    <a:gd name="connsiteY483" fmla="*/ 2832281 h 2962327"/>
                    <a:gd name="connsiteX484" fmla="*/ 1122541 w 3028217"/>
                    <a:gd name="connsiteY484" fmla="*/ 2910386 h 2962327"/>
                    <a:gd name="connsiteX485" fmla="*/ 1095871 w 3028217"/>
                    <a:gd name="connsiteY485" fmla="*/ 2929436 h 2962327"/>
                    <a:gd name="connsiteX486" fmla="*/ 1061581 w 3028217"/>
                    <a:gd name="connsiteY486" fmla="*/ 2922768 h 2962327"/>
                    <a:gd name="connsiteX487" fmla="*/ 1047293 w 3028217"/>
                    <a:gd name="connsiteY487" fmla="*/ 2929436 h 2962327"/>
                    <a:gd name="connsiteX488" fmla="*/ 1061581 w 3028217"/>
                    <a:gd name="connsiteY488" fmla="*/ 2956106 h 2962327"/>
                    <a:gd name="connsiteX489" fmla="*/ 1040626 w 3028217"/>
                    <a:gd name="connsiteY489" fmla="*/ 2959916 h 2962327"/>
                    <a:gd name="connsiteX490" fmla="*/ 783451 w 3028217"/>
                    <a:gd name="connsiteY490" fmla="*/ 2850378 h 2962327"/>
                    <a:gd name="connsiteX491" fmla="*/ 752971 w 3028217"/>
                    <a:gd name="connsiteY491" fmla="*/ 2805611 h 2962327"/>
                    <a:gd name="connsiteX492" fmla="*/ 737731 w 3028217"/>
                    <a:gd name="connsiteY492" fmla="*/ 2765606 h 2962327"/>
                    <a:gd name="connsiteX493" fmla="*/ 721538 w 3028217"/>
                    <a:gd name="connsiteY493" fmla="*/ 2564628 h 2962327"/>
                    <a:gd name="connsiteX494" fmla="*/ 670103 w 3028217"/>
                    <a:gd name="connsiteY494" fmla="*/ 2492238 h 2962327"/>
                    <a:gd name="connsiteX495" fmla="*/ 539611 w 3028217"/>
                    <a:gd name="connsiteY495" fmla="*/ 2337933 h 2962327"/>
                    <a:gd name="connsiteX496" fmla="*/ 473888 w 3028217"/>
                    <a:gd name="connsiteY496" fmla="*/ 2221728 h 2962327"/>
                    <a:gd name="connsiteX497" fmla="*/ 468173 w 3028217"/>
                    <a:gd name="connsiteY497" fmla="*/ 2148386 h 2962327"/>
                    <a:gd name="connsiteX498" fmla="*/ 471983 w 3028217"/>
                    <a:gd name="connsiteY498" fmla="*/ 2122668 h 2962327"/>
                    <a:gd name="connsiteX499" fmla="*/ 493891 w 3028217"/>
                    <a:gd name="connsiteY499" fmla="*/ 2021703 h 2962327"/>
                    <a:gd name="connsiteX500" fmla="*/ 538658 w 3028217"/>
                    <a:gd name="connsiteY500" fmla="*/ 1907403 h 2962327"/>
                    <a:gd name="connsiteX501" fmla="*/ 524371 w 3028217"/>
                    <a:gd name="connsiteY501" fmla="*/ 1854063 h 2962327"/>
                    <a:gd name="connsiteX502" fmla="*/ 499606 w 3028217"/>
                    <a:gd name="connsiteY502" fmla="*/ 1853111 h 2962327"/>
                    <a:gd name="connsiteX503" fmla="*/ 459601 w 3028217"/>
                    <a:gd name="connsiteY503" fmla="*/ 1860731 h 2962327"/>
                    <a:gd name="connsiteX504" fmla="*/ 408166 w 3028217"/>
                    <a:gd name="connsiteY504" fmla="*/ 1827393 h 2962327"/>
                    <a:gd name="connsiteX505" fmla="*/ 354826 w 3028217"/>
                    <a:gd name="connsiteY505" fmla="*/ 1742621 h 2962327"/>
                    <a:gd name="connsiteX506" fmla="*/ 322441 w 3028217"/>
                    <a:gd name="connsiteY506" fmla="*/ 1715951 h 2962327"/>
                    <a:gd name="connsiteX507" fmla="*/ 234811 w 3028217"/>
                    <a:gd name="connsiteY507" fmla="*/ 1658801 h 2962327"/>
                    <a:gd name="connsiteX508" fmla="*/ 206236 w 3028217"/>
                    <a:gd name="connsiteY508" fmla="*/ 1644513 h 2962327"/>
                    <a:gd name="connsiteX509" fmla="*/ 116701 w 3028217"/>
                    <a:gd name="connsiteY509" fmla="*/ 1622606 h 2962327"/>
                    <a:gd name="connsiteX510" fmla="*/ 28118 w 3028217"/>
                    <a:gd name="connsiteY510" fmla="*/ 1557836 h 2962327"/>
                    <a:gd name="connsiteX511" fmla="*/ 12878 w 3028217"/>
                    <a:gd name="connsiteY511" fmla="*/ 1499733 h 2962327"/>
                    <a:gd name="connsiteX512" fmla="*/ 10021 w 3028217"/>
                    <a:gd name="connsiteY512" fmla="*/ 1446393 h 2962327"/>
                    <a:gd name="connsiteX513" fmla="*/ 5258 w 3028217"/>
                    <a:gd name="connsiteY513" fmla="*/ 1410198 h 2962327"/>
                    <a:gd name="connsiteX514" fmla="*/ 45263 w 3028217"/>
                    <a:gd name="connsiteY514" fmla="*/ 1105398 h 2962327"/>
                    <a:gd name="connsiteX515" fmla="*/ 304343 w 3028217"/>
                    <a:gd name="connsiteY515" fmla="*/ 581523 h 2962327"/>
                    <a:gd name="connsiteX516" fmla="*/ 548183 w 3028217"/>
                    <a:gd name="connsiteY516" fmla="*/ 329111 h 2962327"/>
                    <a:gd name="connsiteX517" fmla="*/ 617716 w 3028217"/>
                    <a:gd name="connsiteY517" fmla="*/ 317681 h 2962327"/>
                    <a:gd name="connsiteX518" fmla="*/ 631051 w 3028217"/>
                    <a:gd name="connsiteY518" fmla="*/ 309108 h 2962327"/>
                    <a:gd name="connsiteX519" fmla="*/ 692011 w 3028217"/>
                    <a:gd name="connsiteY519" fmla="*/ 299583 h 2962327"/>
                    <a:gd name="connsiteX520" fmla="*/ 756781 w 3028217"/>
                    <a:gd name="connsiteY520" fmla="*/ 316728 h 2962327"/>
                    <a:gd name="connsiteX521" fmla="*/ 780593 w 3028217"/>
                    <a:gd name="connsiteY521" fmla="*/ 315776 h 2962327"/>
                    <a:gd name="connsiteX522" fmla="*/ 797738 w 3028217"/>
                    <a:gd name="connsiteY522" fmla="*/ 314823 h 2962327"/>
                    <a:gd name="connsiteX523" fmla="*/ 831076 w 3028217"/>
                    <a:gd name="connsiteY523" fmla="*/ 316728 h 2962327"/>
                    <a:gd name="connsiteX524" fmla="*/ 841553 w 3028217"/>
                    <a:gd name="connsiteY524" fmla="*/ 277676 h 2962327"/>
                    <a:gd name="connsiteX525" fmla="*/ 852031 w 3028217"/>
                    <a:gd name="connsiteY525" fmla="*/ 259578 h 2962327"/>
                    <a:gd name="connsiteX526" fmla="*/ 867152 w 3028217"/>
                    <a:gd name="connsiteY526" fmla="*/ 248624 h 2962327"/>
                    <a:gd name="connsiteX527" fmla="*/ 876026 w 3028217"/>
                    <a:gd name="connsiteY527" fmla="*/ 238011 h 2962327"/>
                    <a:gd name="connsiteX528" fmla="*/ 858921 w 3028217"/>
                    <a:gd name="connsiteY528" fmla="*/ 241392 h 2962327"/>
                    <a:gd name="connsiteX529" fmla="*/ 821551 w 3028217"/>
                    <a:gd name="connsiteY529" fmla="*/ 210048 h 2962327"/>
                    <a:gd name="connsiteX530" fmla="*/ 857746 w 3028217"/>
                    <a:gd name="connsiteY530" fmla="*/ 190998 h 2962327"/>
                    <a:gd name="connsiteX531" fmla="*/ 873343 w 3028217"/>
                    <a:gd name="connsiteY531" fmla="*/ 184331 h 2962327"/>
                    <a:gd name="connsiteX532" fmla="*/ 798215 w 3028217"/>
                    <a:gd name="connsiteY532" fmla="*/ 181949 h 2962327"/>
                    <a:gd name="connsiteX533" fmla="*/ 805359 w 3028217"/>
                    <a:gd name="connsiteY533" fmla="*/ 187188 h 2962327"/>
                    <a:gd name="connsiteX534" fmla="*/ 795834 w 3028217"/>
                    <a:gd name="connsiteY534" fmla="*/ 196713 h 2962327"/>
                    <a:gd name="connsiteX535" fmla="*/ 788214 w 3028217"/>
                    <a:gd name="connsiteY535" fmla="*/ 182426 h 2962327"/>
                    <a:gd name="connsiteX536" fmla="*/ 798215 w 3028217"/>
                    <a:gd name="connsiteY536" fmla="*/ 181949 h 2962327"/>
                    <a:gd name="connsiteX537" fmla="*/ 938708 w 3028217"/>
                    <a:gd name="connsiteY537" fmla="*/ 121466 h 2962327"/>
                    <a:gd name="connsiteX538" fmla="*/ 952043 w 3028217"/>
                    <a:gd name="connsiteY538" fmla="*/ 141468 h 2962327"/>
                    <a:gd name="connsiteX539" fmla="*/ 951037 w 3028217"/>
                    <a:gd name="connsiteY539" fmla="*/ 142501 h 2962327"/>
                    <a:gd name="connsiteX540" fmla="*/ 953949 w 3028217"/>
                    <a:gd name="connsiteY540" fmla="*/ 140516 h 2962327"/>
                    <a:gd name="connsiteX541" fmla="*/ 952996 w 3028217"/>
                    <a:gd name="connsiteY541" fmla="*/ 148136 h 2962327"/>
                    <a:gd name="connsiteX542" fmla="*/ 952996 w 3028217"/>
                    <a:gd name="connsiteY542" fmla="*/ 169091 h 2962327"/>
                    <a:gd name="connsiteX543" fmla="*/ 944424 w 3028217"/>
                    <a:gd name="connsiteY543" fmla="*/ 159804 h 2962327"/>
                    <a:gd name="connsiteX544" fmla="*/ 933131 w 3028217"/>
                    <a:gd name="connsiteY544" fmla="*/ 154863 h 2962327"/>
                    <a:gd name="connsiteX545" fmla="*/ 931088 w 3028217"/>
                    <a:gd name="connsiteY545" fmla="*/ 155756 h 2962327"/>
                    <a:gd name="connsiteX546" fmla="*/ 930136 w 3028217"/>
                    <a:gd name="connsiteY546" fmla="*/ 155756 h 2962327"/>
                    <a:gd name="connsiteX547" fmla="*/ 918706 w 3028217"/>
                    <a:gd name="connsiteY547" fmla="*/ 144326 h 2962327"/>
                    <a:gd name="connsiteX548" fmla="*/ 931088 w 3028217"/>
                    <a:gd name="connsiteY548" fmla="*/ 122418 h 2962327"/>
                    <a:gd name="connsiteX549" fmla="*/ 938708 w 3028217"/>
                    <a:gd name="connsiteY549" fmla="*/ 121466 h 2962327"/>
                    <a:gd name="connsiteX550" fmla="*/ 925373 w 3028217"/>
                    <a:gd name="connsiteY550" fmla="*/ 107178 h 2962327"/>
                    <a:gd name="connsiteX551" fmla="*/ 938708 w 3028217"/>
                    <a:gd name="connsiteY551" fmla="*/ 121465 h 2962327"/>
                    <a:gd name="connsiteX552" fmla="*/ 935851 w 3028217"/>
                    <a:gd name="connsiteY552" fmla="*/ 121465 h 2962327"/>
                    <a:gd name="connsiteX553" fmla="*/ 932993 w 3028217"/>
                    <a:gd name="connsiteY553" fmla="*/ 121465 h 2962327"/>
                    <a:gd name="connsiteX554" fmla="*/ 901561 w 3028217"/>
                    <a:gd name="connsiteY554" fmla="*/ 123370 h 2962327"/>
                    <a:gd name="connsiteX555" fmla="*/ 925373 w 3028217"/>
                    <a:gd name="connsiteY555" fmla="*/ 107178 h 2962327"/>
                    <a:gd name="connsiteX556" fmla="*/ 1021576 w 3028217"/>
                    <a:gd name="connsiteY556" fmla="*/ 71936 h 2962327"/>
                    <a:gd name="connsiteX557" fmla="*/ 1031101 w 3028217"/>
                    <a:gd name="connsiteY557" fmla="*/ 97653 h 2962327"/>
                    <a:gd name="connsiteX558" fmla="*/ 1000621 w 3028217"/>
                    <a:gd name="connsiteY558" fmla="*/ 92891 h 2962327"/>
                    <a:gd name="connsiteX559" fmla="*/ 1007288 w 3028217"/>
                    <a:gd name="connsiteY559" fmla="*/ 79556 h 2962327"/>
                    <a:gd name="connsiteX560" fmla="*/ 1021576 w 3028217"/>
                    <a:gd name="connsiteY560" fmla="*/ 71936 h 2962327"/>
                    <a:gd name="connsiteX561" fmla="*/ 1113849 w 3028217"/>
                    <a:gd name="connsiteY561" fmla="*/ 40265 h 2962327"/>
                    <a:gd name="connsiteX562" fmla="*/ 1159689 w 3028217"/>
                    <a:gd name="connsiteY562" fmla="*/ 51933 h 2962327"/>
                    <a:gd name="connsiteX563" fmla="*/ 1151116 w 3028217"/>
                    <a:gd name="connsiteY563" fmla="*/ 84318 h 2962327"/>
                    <a:gd name="connsiteX564" fmla="*/ 1111111 w 3028217"/>
                    <a:gd name="connsiteY564" fmla="*/ 92891 h 2962327"/>
                    <a:gd name="connsiteX565" fmla="*/ 1070153 w 3028217"/>
                    <a:gd name="connsiteY565" fmla="*/ 58601 h 2962327"/>
                    <a:gd name="connsiteX566" fmla="*/ 1113849 w 3028217"/>
                    <a:gd name="connsiteY566" fmla="*/ 40265 h 2962327"/>
                    <a:gd name="connsiteX567" fmla="*/ 1400760 w 3028217"/>
                    <a:gd name="connsiteY567" fmla="*/ 96 h 2962327"/>
                    <a:gd name="connsiteX568" fmla="*/ 1476871 w 3028217"/>
                    <a:gd name="connsiteY568" fmla="*/ 5260 h 2962327"/>
                    <a:gd name="connsiteX569" fmla="*/ 1611174 w 3028217"/>
                    <a:gd name="connsiteY569" fmla="*/ 9070 h 2962327"/>
                    <a:gd name="connsiteX570" fmla="*/ 1619746 w 3028217"/>
                    <a:gd name="connsiteY570" fmla="*/ 17643 h 2962327"/>
                    <a:gd name="connsiteX571" fmla="*/ 1646416 w 3028217"/>
                    <a:gd name="connsiteY571" fmla="*/ 28120 h 2962327"/>
                    <a:gd name="connsiteX572" fmla="*/ 1667371 w 3028217"/>
                    <a:gd name="connsiteY572" fmla="*/ 31930 h 2962327"/>
                    <a:gd name="connsiteX573" fmla="*/ 1742261 w 3028217"/>
                    <a:gd name="connsiteY573" fmla="*/ 11690 h 2962327"/>
                    <a:gd name="connsiteX574" fmla="*/ 1820723 w 3028217"/>
                    <a:gd name="connsiteY574" fmla="*/ 30025 h 2962327"/>
                    <a:gd name="connsiteX575" fmla="*/ 1901686 w 3028217"/>
                    <a:gd name="connsiteY575" fmla="*/ 45265 h 2962327"/>
                    <a:gd name="connsiteX576" fmla="*/ 1894066 w 3028217"/>
                    <a:gd name="connsiteY576" fmla="*/ 69078 h 2962327"/>
                    <a:gd name="connsiteX577" fmla="*/ 1955978 w 3028217"/>
                    <a:gd name="connsiteY577" fmla="*/ 55743 h 2962327"/>
                    <a:gd name="connsiteX578" fmla="*/ 1954073 w 3028217"/>
                    <a:gd name="connsiteY578" fmla="*/ 71935 h 2962327"/>
                    <a:gd name="connsiteX579" fmla="*/ 1935976 w 3028217"/>
                    <a:gd name="connsiteY579" fmla="*/ 103368 h 2962327"/>
                    <a:gd name="connsiteX580" fmla="*/ 1949311 w 3028217"/>
                    <a:gd name="connsiteY580" fmla="*/ 161470 h 2962327"/>
                    <a:gd name="connsiteX581" fmla="*/ 1894066 w 3028217"/>
                    <a:gd name="connsiteY581" fmla="*/ 171948 h 2962327"/>
                    <a:gd name="connsiteX582" fmla="*/ 1913116 w 3028217"/>
                    <a:gd name="connsiteY582" fmla="*/ 183378 h 2962327"/>
                    <a:gd name="connsiteX583" fmla="*/ 1907401 w 3028217"/>
                    <a:gd name="connsiteY583" fmla="*/ 196713 h 2962327"/>
                    <a:gd name="connsiteX584" fmla="*/ 1873111 w 3028217"/>
                    <a:gd name="connsiteY584" fmla="*/ 245290 h 2962327"/>
                    <a:gd name="connsiteX585" fmla="*/ 1866443 w 3028217"/>
                    <a:gd name="connsiteY585" fmla="*/ 267198 h 2962327"/>
                    <a:gd name="connsiteX586" fmla="*/ 1851203 w 3028217"/>
                    <a:gd name="connsiteY586" fmla="*/ 270055 h 2962327"/>
                    <a:gd name="connsiteX587" fmla="*/ 1866443 w 3028217"/>
                    <a:gd name="connsiteY587" fmla="*/ 313870 h 2962327"/>
                    <a:gd name="connsiteX588" fmla="*/ 1843583 w 3028217"/>
                    <a:gd name="connsiteY588" fmla="*/ 319585 h 2962327"/>
                    <a:gd name="connsiteX589" fmla="*/ 1819771 w 3028217"/>
                    <a:gd name="connsiteY589" fmla="*/ 300535 h 2962327"/>
                    <a:gd name="connsiteX590" fmla="*/ 1788338 w 3028217"/>
                    <a:gd name="connsiteY590" fmla="*/ 313870 h 2962327"/>
                    <a:gd name="connsiteX591" fmla="*/ 1800721 w 3028217"/>
                    <a:gd name="connsiteY591" fmla="*/ 315775 h 2962327"/>
                    <a:gd name="connsiteX592" fmla="*/ 1823581 w 3028217"/>
                    <a:gd name="connsiteY592" fmla="*/ 314823 h 2962327"/>
                    <a:gd name="connsiteX593" fmla="*/ 1833106 w 3028217"/>
                    <a:gd name="connsiteY593" fmla="*/ 317680 h 2962327"/>
                    <a:gd name="connsiteX594" fmla="*/ 1838821 w 3028217"/>
                    <a:gd name="connsiteY594" fmla="*/ 334825 h 2962327"/>
                    <a:gd name="connsiteX595" fmla="*/ 1715948 w 3028217"/>
                    <a:gd name="connsiteY595" fmla="*/ 370068 h 2962327"/>
                    <a:gd name="connsiteX596" fmla="*/ 1691183 w 3028217"/>
                    <a:gd name="connsiteY596" fmla="*/ 379593 h 2962327"/>
                    <a:gd name="connsiteX597" fmla="*/ 1586408 w 3028217"/>
                    <a:gd name="connsiteY597" fmla="*/ 430075 h 2962327"/>
                    <a:gd name="connsiteX598" fmla="*/ 1542593 w 3028217"/>
                    <a:gd name="connsiteY598" fmla="*/ 468175 h 2962327"/>
                    <a:gd name="connsiteX599" fmla="*/ 1480681 w 3028217"/>
                    <a:gd name="connsiteY599" fmla="*/ 555805 h 2962327"/>
                    <a:gd name="connsiteX600" fmla="*/ 1462583 w 3028217"/>
                    <a:gd name="connsiteY600" fmla="*/ 562473 h 2962327"/>
                    <a:gd name="connsiteX601" fmla="*/ 1385431 w 3028217"/>
                    <a:gd name="connsiteY601" fmla="*/ 462460 h 2962327"/>
                    <a:gd name="connsiteX602" fmla="*/ 1379716 w 3028217"/>
                    <a:gd name="connsiteY602" fmla="*/ 398643 h 2962327"/>
                    <a:gd name="connsiteX603" fmla="*/ 1441628 w 3028217"/>
                    <a:gd name="connsiteY603" fmla="*/ 335778 h 2962327"/>
                    <a:gd name="connsiteX604" fmla="*/ 1449248 w 3028217"/>
                    <a:gd name="connsiteY604" fmla="*/ 321490 h 2962327"/>
                    <a:gd name="connsiteX605" fmla="*/ 1461631 w 3028217"/>
                    <a:gd name="connsiteY605" fmla="*/ 300535 h 2962327"/>
                    <a:gd name="connsiteX606" fmla="*/ 1412101 w 3028217"/>
                    <a:gd name="connsiteY606" fmla="*/ 280533 h 2962327"/>
                    <a:gd name="connsiteX607" fmla="*/ 1434961 w 3028217"/>
                    <a:gd name="connsiteY607" fmla="*/ 215763 h 2962327"/>
                    <a:gd name="connsiteX608" fmla="*/ 1371143 w 3028217"/>
                    <a:gd name="connsiteY608" fmla="*/ 160518 h 2962327"/>
                    <a:gd name="connsiteX609" fmla="*/ 1331138 w 3028217"/>
                    <a:gd name="connsiteY609" fmla="*/ 162423 h 2962327"/>
                    <a:gd name="connsiteX610" fmla="*/ 1303516 w 3028217"/>
                    <a:gd name="connsiteY610" fmla="*/ 150040 h 2962327"/>
                    <a:gd name="connsiteX611" fmla="*/ 1313993 w 3028217"/>
                    <a:gd name="connsiteY611" fmla="*/ 130038 h 2962327"/>
                    <a:gd name="connsiteX612" fmla="*/ 1313041 w 3028217"/>
                    <a:gd name="connsiteY612" fmla="*/ 121465 h 2962327"/>
                    <a:gd name="connsiteX613" fmla="*/ 1323518 w 3028217"/>
                    <a:gd name="connsiteY613" fmla="*/ 96700 h 2962327"/>
                    <a:gd name="connsiteX614" fmla="*/ 1387336 w 3028217"/>
                    <a:gd name="connsiteY614" fmla="*/ 88128 h 2962327"/>
                    <a:gd name="connsiteX615" fmla="*/ 1394003 w 3028217"/>
                    <a:gd name="connsiteY615" fmla="*/ 68125 h 2962327"/>
                    <a:gd name="connsiteX616" fmla="*/ 1445438 w 3028217"/>
                    <a:gd name="connsiteY616" fmla="*/ 41455 h 2962327"/>
                    <a:gd name="connsiteX617" fmla="*/ 1471104 w 3028217"/>
                    <a:gd name="connsiteY617" fmla="*/ 35589 h 2962327"/>
                    <a:gd name="connsiteX618" fmla="*/ 1469608 w 3028217"/>
                    <a:gd name="connsiteY618" fmla="*/ 35026 h 2962327"/>
                    <a:gd name="connsiteX619" fmla="*/ 1456869 w 3028217"/>
                    <a:gd name="connsiteY619" fmla="*/ 34788 h 2962327"/>
                    <a:gd name="connsiteX620" fmla="*/ 1365429 w 3028217"/>
                    <a:gd name="connsiteY620" fmla="*/ 60505 h 2962327"/>
                    <a:gd name="connsiteX621" fmla="*/ 1208266 w 3028217"/>
                    <a:gd name="connsiteY621" fmla="*/ 122418 h 2962327"/>
                    <a:gd name="connsiteX622" fmla="*/ 1175881 w 3028217"/>
                    <a:gd name="connsiteY622" fmla="*/ 122418 h 2962327"/>
                    <a:gd name="connsiteX623" fmla="*/ 1187311 w 3028217"/>
                    <a:gd name="connsiteY623" fmla="*/ 142420 h 2962327"/>
                    <a:gd name="connsiteX624" fmla="*/ 1180644 w 3028217"/>
                    <a:gd name="connsiteY624" fmla="*/ 149088 h 2962327"/>
                    <a:gd name="connsiteX625" fmla="*/ 1158647 w 3028217"/>
                    <a:gd name="connsiteY625" fmla="*/ 153642 h 2962327"/>
                    <a:gd name="connsiteX626" fmla="*/ 1143520 w 3028217"/>
                    <a:gd name="connsiteY626" fmla="*/ 152466 h 2962327"/>
                    <a:gd name="connsiteX627" fmla="*/ 1148259 w 3028217"/>
                    <a:gd name="connsiteY627" fmla="*/ 153731 h 2962327"/>
                    <a:gd name="connsiteX628" fmla="*/ 1152069 w 3028217"/>
                    <a:gd name="connsiteY628" fmla="*/ 175758 h 2962327"/>
                    <a:gd name="connsiteX629" fmla="*/ 1029196 w 3028217"/>
                    <a:gd name="connsiteY629" fmla="*/ 182425 h 2962327"/>
                    <a:gd name="connsiteX630" fmla="*/ 1006336 w 3028217"/>
                    <a:gd name="connsiteY630" fmla="*/ 148135 h 2962327"/>
                    <a:gd name="connsiteX631" fmla="*/ 995859 w 3028217"/>
                    <a:gd name="connsiteY631" fmla="*/ 134800 h 2962327"/>
                    <a:gd name="connsiteX632" fmla="*/ 987286 w 3028217"/>
                    <a:gd name="connsiteY632" fmla="*/ 114798 h 2962327"/>
                    <a:gd name="connsiteX633" fmla="*/ 1049199 w 3028217"/>
                    <a:gd name="connsiteY633" fmla="*/ 134800 h 2962327"/>
                    <a:gd name="connsiteX634" fmla="*/ 1064439 w 3028217"/>
                    <a:gd name="connsiteY634" fmla="*/ 149088 h 2962327"/>
                    <a:gd name="connsiteX635" fmla="*/ 1095871 w 3028217"/>
                    <a:gd name="connsiteY635" fmla="*/ 149326 h 2962327"/>
                    <a:gd name="connsiteX636" fmla="*/ 1106484 w 3028217"/>
                    <a:gd name="connsiteY636" fmla="*/ 148924 h 2962327"/>
                    <a:gd name="connsiteX637" fmla="*/ 1093014 w 3028217"/>
                    <a:gd name="connsiteY637" fmla="*/ 149088 h 2962327"/>
                    <a:gd name="connsiteX638" fmla="*/ 1062534 w 3028217"/>
                    <a:gd name="connsiteY638" fmla="*/ 131943 h 2962327"/>
                    <a:gd name="connsiteX639" fmla="*/ 1133971 w 3028217"/>
                    <a:gd name="connsiteY639" fmla="*/ 110988 h 2962327"/>
                    <a:gd name="connsiteX640" fmla="*/ 1158736 w 3028217"/>
                    <a:gd name="connsiteY640" fmla="*/ 88128 h 2962327"/>
                    <a:gd name="connsiteX641" fmla="*/ 1173024 w 3028217"/>
                    <a:gd name="connsiteY641" fmla="*/ 73840 h 2962327"/>
                    <a:gd name="connsiteX642" fmla="*/ 1214934 w 3028217"/>
                    <a:gd name="connsiteY642" fmla="*/ 54790 h 2962327"/>
                    <a:gd name="connsiteX643" fmla="*/ 1275894 w 3028217"/>
                    <a:gd name="connsiteY643" fmla="*/ 44313 h 2962327"/>
                    <a:gd name="connsiteX644" fmla="*/ 1211124 w 3028217"/>
                    <a:gd name="connsiteY644" fmla="*/ 51933 h 2962327"/>
                    <a:gd name="connsiteX645" fmla="*/ 1174929 w 3028217"/>
                    <a:gd name="connsiteY645" fmla="*/ 39550 h 2962327"/>
                    <a:gd name="connsiteX646" fmla="*/ 1174929 w 3028217"/>
                    <a:gd name="connsiteY646" fmla="*/ 26215 h 2962327"/>
                    <a:gd name="connsiteX647" fmla="*/ 1400760 w 3028217"/>
                    <a:gd name="connsiteY647" fmla="*/ 96 h 296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  <a:cxn ang="0">
                      <a:pos x="connsiteX524" y="connsiteY524"/>
                    </a:cxn>
                    <a:cxn ang="0">
                      <a:pos x="connsiteX525" y="connsiteY525"/>
                    </a:cxn>
                    <a:cxn ang="0">
                      <a:pos x="connsiteX526" y="connsiteY526"/>
                    </a:cxn>
                    <a:cxn ang="0">
                      <a:pos x="connsiteX527" y="connsiteY527"/>
                    </a:cxn>
                    <a:cxn ang="0">
                      <a:pos x="connsiteX528" y="connsiteY528"/>
                    </a:cxn>
                    <a:cxn ang="0">
                      <a:pos x="connsiteX529" y="connsiteY529"/>
                    </a:cxn>
                    <a:cxn ang="0">
                      <a:pos x="connsiteX530" y="connsiteY530"/>
                    </a:cxn>
                    <a:cxn ang="0">
                      <a:pos x="connsiteX531" y="connsiteY531"/>
                    </a:cxn>
                    <a:cxn ang="0">
                      <a:pos x="connsiteX532" y="connsiteY532"/>
                    </a:cxn>
                    <a:cxn ang="0">
                      <a:pos x="connsiteX533" y="connsiteY533"/>
                    </a:cxn>
                    <a:cxn ang="0">
                      <a:pos x="connsiteX534" y="connsiteY534"/>
                    </a:cxn>
                    <a:cxn ang="0">
                      <a:pos x="connsiteX535" y="connsiteY535"/>
                    </a:cxn>
                    <a:cxn ang="0">
                      <a:pos x="connsiteX536" y="connsiteY536"/>
                    </a:cxn>
                    <a:cxn ang="0">
                      <a:pos x="connsiteX537" y="connsiteY537"/>
                    </a:cxn>
                    <a:cxn ang="0">
                      <a:pos x="connsiteX538" y="connsiteY538"/>
                    </a:cxn>
                    <a:cxn ang="0">
                      <a:pos x="connsiteX539" y="connsiteY539"/>
                    </a:cxn>
                    <a:cxn ang="0">
                      <a:pos x="connsiteX540" y="connsiteY540"/>
                    </a:cxn>
                    <a:cxn ang="0">
                      <a:pos x="connsiteX541" y="connsiteY541"/>
                    </a:cxn>
                    <a:cxn ang="0">
                      <a:pos x="connsiteX542" y="connsiteY542"/>
                    </a:cxn>
                    <a:cxn ang="0">
                      <a:pos x="connsiteX543" y="connsiteY543"/>
                    </a:cxn>
                    <a:cxn ang="0">
                      <a:pos x="connsiteX544" y="connsiteY544"/>
                    </a:cxn>
                    <a:cxn ang="0">
                      <a:pos x="connsiteX545" y="connsiteY545"/>
                    </a:cxn>
                    <a:cxn ang="0">
                      <a:pos x="connsiteX546" y="connsiteY546"/>
                    </a:cxn>
                    <a:cxn ang="0">
                      <a:pos x="connsiteX547" y="connsiteY547"/>
                    </a:cxn>
                    <a:cxn ang="0">
                      <a:pos x="connsiteX548" y="connsiteY548"/>
                    </a:cxn>
                    <a:cxn ang="0">
                      <a:pos x="connsiteX549" y="connsiteY549"/>
                    </a:cxn>
                    <a:cxn ang="0">
                      <a:pos x="connsiteX550" y="connsiteY550"/>
                    </a:cxn>
                    <a:cxn ang="0">
                      <a:pos x="connsiteX551" y="connsiteY551"/>
                    </a:cxn>
                    <a:cxn ang="0">
                      <a:pos x="connsiteX552" y="connsiteY552"/>
                    </a:cxn>
                    <a:cxn ang="0">
                      <a:pos x="connsiteX553" y="connsiteY553"/>
                    </a:cxn>
                    <a:cxn ang="0">
                      <a:pos x="connsiteX554" y="connsiteY554"/>
                    </a:cxn>
                    <a:cxn ang="0">
                      <a:pos x="connsiteX555" y="connsiteY555"/>
                    </a:cxn>
                    <a:cxn ang="0">
                      <a:pos x="connsiteX556" y="connsiteY556"/>
                    </a:cxn>
                    <a:cxn ang="0">
                      <a:pos x="connsiteX557" y="connsiteY557"/>
                    </a:cxn>
                    <a:cxn ang="0">
                      <a:pos x="connsiteX558" y="connsiteY558"/>
                    </a:cxn>
                    <a:cxn ang="0">
                      <a:pos x="connsiteX559" y="connsiteY559"/>
                    </a:cxn>
                    <a:cxn ang="0">
                      <a:pos x="connsiteX560" y="connsiteY560"/>
                    </a:cxn>
                    <a:cxn ang="0">
                      <a:pos x="connsiteX561" y="connsiteY561"/>
                    </a:cxn>
                    <a:cxn ang="0">
                      <a:pos x="connsiteX562" y="connsiteY562"/>
                    </a:cxn>
                    <a:cxn ang="0">
                      <a:pos x="connsiteX563" y="connsiteY563"/>
                    </a:cxn>
                    <a:cxn ang="0">
                      <a:pos x="connsiteX564" y="connsiteY564"/>
                    </a:cxn>
                    <a:cxn ang="0">
                      <a:pos x="connsiteX565" y="connsiteY565"/>
                    </a:cxn>
                    <a:cxn ang="0">
                      <a:pos x="connsiteX566" y="connsiteY566"/>
                    </a:cxn>
                    <a:cxn ang="0">
                      <a:pos x="connsiteX567" y="connsiteY567"/>
                    </a:cxn>
                    <a:cxn ang="0">
                      <a:pos x="connsiteX568" y="connsiteY568"/>
                    </a:cxn>
                    <a:cxn ang="0">
                      <a:pos x="connsiteX569" y="connsiteY569"/>
                    </a:cxn>
                    <a:cxn ang="0">
                      <a:pos x="connsiteX570" y="connsiteY570"/>
                    </a:cxn>
                    <a:cxn ang="0">
                      <a:pos x="connsiteX571" y="connsiteY571"/>
                    </a:cxn>
                    <a:cxn ang="0">
                      <a:pos x="connsiteX572" y="connsiteY572"/>
                    </a:cxn>
                    <a:cxn ang="0">
                      <a:pos x="connsiteX573" y="connsiteY573"/>
                    </a:cxn>
                    <a:cxn ang="0">
                      <a:pos x="connsiteX574" y="connsiteY574"/>
                    </a:cxn>
                    <a:cxn ang="0">
                      <a:pos x="connsiteX575" y="connsiteY575"/>
                    </a:cxn>
                    <a:cxn ang="0">
                      <a:pos x="connsiteX576" y="connsiteY576"/>
                    </a:cxn>
                    <a:cxn ang="0">
                      <a:pos x="connsiteX577" y="connsiteY577"/>
                    </a:cxn>
                    <a:cxn ang="0">
                      <a:pos x="connsiteX578" y="connsiteY578"/>
                    </a:cxn>
                    <a:cxn ang="0">
                      <a:pos x="connsiteX579" y="connsiteY579"/>
                    </a:cxn>
                    <a:cxn ang="0">
                      <a:pos x="connsiteX580" y="connsiteY580"/>
                    </a:cxn>
                    <a:cxn ang="0">
                      <a:pos x="connsiteX581" y="connsiteY581"/>
                    </a:cxn>
                    <a:cxn ang="0">
                      <a:pos x="connsiteX582" y="connsiteY582"/>
                    </a:cxn>
                    <a:cxn ang="0">
                      <a:pos x="connsiteX583" y="connsiteY583"/>
                    </a:cxn>
                    <a:cxn ang="0">
                      <a:pos x="connsiteX584" y="connsiteY584"/>
                    </a:cxn>
                    <a:cxn ang="0">
                      <a:pos x="connsiteX585" y="connsiteY585"/>
                    </a:cxn>
                    <a:cxn ang="0">
                      <a:pos x="connsiteX586" y="connsiteY586"/>
                    </a:cxn>
                    <a:cxn ang="0">
                      <a:pos x="connsiteX587" y="connsiteY587"/>
                    </a:cxn>
                    <a:cxn ang="0">
                      <a:pos x="connsiteX588" y="connsiteY588"/>
                    </a:cxn>
                    <a:cxn ang="0">
                      <a:pos x="connsiteX589" y="connsiteY589"/>
                    </a:cxn>
                    <a:cxn ang="0">
                      <a:pos x="connsiteX590" y="connsiteY590"/>
                    </a:cxn>
                    <a:cxn ang="0">
                      <a:pos x="connsiteX591" y="connsiteY591"/>
                    </a:cxn>
                    <a:cxn ang="0">
                      <a:pos x="connsiteX592" y="connsiteY592"/>
                    </a:cxn>
                    <a:cxn ang="0">
                      <a:pos x="connsiteX593" y="connsiteY593"/>
                    </a:cxn>
                    <a:cxn ang="0">
                      <a:pos x="connsiteX594" y="connsiteY594"/>
                    </a:cxn>
                    <a:cxn ang="0">
                      <a:pos x="connsiteX595" y="connsiteY595"/>
                    </a:cxn>
                    <a:cxn ang="0">
                      <a:pos x="connsiteX596" y="connsiteY596"/>
                    </a:cxn>
                    <a:cxn ang="0">
                      <a:pos x="connsiteX597" y="connsiteY597"/>
                    </a:cxn>
                    <a:cxn ang="0">
                      <a:pos x="connsiteX598" y="connsiteY598"/>
                    </a:cxn>
                    <a:cxn ang="0">
                      <a:pos x="connsiteX599" y="connsiteY599"/>
                    </a:cxn>
                    <a:cxn ang="0">
                      <a:pos x="connsiteX600" y="connsiteY600"/>
                    </a:cxn>
                    <a:cxn ang="0">
                      <a:pos x="connsiteX601" y="connsiteY601"/>
                    </a:cxn>
                    <a:cxn ang="0">
                      <a:pos x="connsiteX602" y="connsiteY602"/>
                    </a:cxn>
                    <a:cxn ang="0">
                      <a:pos x="connsiteX603" y="connsiteY603"/>
                    </a:cxn>
                    <a:cxn ang="0">
                      <a:pos x="connsiteX604" y="connsiteY604"/>
                    </a:cxn>
                    <a:cxn ang="0">
                      <a:pos x="connsiteX605" y="connsiteY605"/>
                    </a:cxn>
                    <a:cxn ang="0">
                      <a:pos x="connsiteX606" y="connsiteY606"/>
                    </a:cxn>
                    <a:cxn ang="0">
                      <a:pos x="connsiteX607" y="connsiteY607"/>
                    </a:cxn>
                    <a:cxn ang="0">
                      <a:pos x="connsiteX608" y="connsiteY608"/>
                    </a:cxn>
                    <a:cxn ang="0">
                      <a:pos x="connsiteX609" y="connsiteY609"/>
                    </a:cxn>
                    <a:cxn ang="0">
                      <a:pos x="connsiteX610" y="connsiteY610"/>
                    </a:cxn>
                    <a:cxn ang="0">
                      <a:pos x="connsiteX611" y="connsiteY611"/>
                    </a:cxn>
                    <a:cxn ang="0">
                      <a:pos x="connsiteX612" y="connsiteY612"/>
                    </a:cxn>
                    <a:cxn ang="0">
                      <a:pos x="connsiteX613" y="connsiteY613"/>
                    </a:cxn>
                    <a:cxn ang="0">
                      <a:pos x="connsiteX614" y="connsiteY614"/>
                    </a:cxn>
                    <a:cxn ang="0">
                      <a:pos x="connsiteX615" y="connsiteY615"/>
                    </a:cxn>
                    <a:cxn ang="0">
                      <a:pos x="connsiteX616" y="connsiteY616"/>
                    </a:cxn>
                    <a:cxn ang="0">
                      <a:pos x="connsiteX617" y="connsiteY617"/>
                    </a:cxn>
                    <a:cxn ang="0">
                      <a:pos x="connsiteX618" y="connsiteY618"/>
                    </a:cxn>
                    <a:cxn ang="0">
                      <a:pos x="connsiteX619" y="connsiteY619"/>
                    </a:cxn>
                    <a:cxn ang="0">
                      <a:pos x="connsiteX620" y="connsiteY620"/>
                    </a:cxn>
                    <a:cxn ang="0">
                      <a:pos x="connsiteX621" y="connsiteY621"/>
                    </a:cxn>
                    <a:cxn ang="0">
                      <a:pos x="connsiteX622" y="connsiteY622"/>
                    </a:cxn>
                    <a:cxn ang="0">
                      <a:pos x="connsiteX623" y="connsiteY623"/>
                    </a:cxn>
                    <a:cxn ang="0">
                      <a:pos x="connsiteX624" y="connsiteY624"/>
                    </a:cxn>
                    <a:cxn ang="0">
                      <a:pos x="connsiteX625" y="connsiteY625"/>
                    </a:cxn>
                    <a:cxn ang="0">
                      <a:pos x="connsiteX626" y="connsiteY626"/>
                    </a:cxn>
                    <a:cxn ang="0">
                      <a:pos x="connsiteX627" y="connsiteY627"/>
                    </a:cxn>
                    <a:cxn ang="0">
                      <a:pos x="connsiteX628" y="connsiteY628"/>
                    </a:cxn>
                    <a:cxn ang="0">
                      <a:pos x="connsiteX629" y="connsiteY629"/>
                    </a:cxn>
                    <a:cxn ang="0">
                      <a:pos x="connsiteX630" y="connsiteY630"/>
                    </a:cxn>
                    <a:cxn ang="0">
                      <a:pos x="connsiteX631" y="connsiteY631"/>
                    </a:cxn>
                    <a:cxn ang="0">
                      <a:pos x="connsiteX632" y="connsiteY632"/>
                    </a:cxn>
                    <a:cxn ang="0">
                      <a:pos x="connsiteX633" y="connsiteY633"/>
                    </a:cxn>
                    <a:cxn ang="0">
                      <a:pos x="connsiteX634" y="connsiteY634"/>
                    </a:cxn>
                    <a:cxn ang="0">
                      <a:pos x="connsiteX635" y="connsiteY635"/>
                    </a:cxn>
                    <a:cxn ang="0">
                      <a:pos x="connsiteX636" y="connsiteY636"/>
                    </a:cxn>
                    <a:cxn ang="0">
                      <a:pos x="connsiteX637" y="connsiteY637"/>
                    </a:cxn>
                    <a:cxn ang="0">
                      <a:pos x="connsiteX638" y="connsiteY638"/>
                    </a:cxn>
                    <a:cxn ang="0">
                      <a:pos x="connsiteX639" y="connsiteY639"/>
                    </a:cxn>
                    <a:cxn ang="0">
                      <a:pos x="connsiteX640" y="connsiteY640"/>
                    </a:cxn>
                    <a:cxn ang="0">
                      <a:pos x="connsiteX641" y="connsiteY641"/>
                    </a:cxn>
                    <a:cxn ang="0">
                      <a:pos x="connsiteX642" y="connsiteY642"/>
                    </a:cxn>
                    <a:cxn ang="0">
                      <a:pos x="connsiteX643" y="connsiteY643"/>
                    </a:cxn>
                    <a:cxn ang="0">
                      <a:pos x="connsiteX644" y="connsiteY644"/>
                    </a:cxn>
                    <a:cxn ang="0">
                      <a:pos x="connsiteX645" y="connsiteY645"/>
                    </a:cxn>
                    <a:cxn ang="0">
                      <a:pos x="connsiteX646" y="connsiteY646"/>
                    </a:cxn>
                    <a:cxn ang="0">
                      <a:pos x="connsiteX647" y="connsiteY647"/>
                    </a:cxn>
                  </a:cxnLst>
                  <a:rect l="l" t="t" r="r" b="b"/>
                  <a:pathLst>
                    <a:path w="3028217" h="2962327">
                      <a:moveTo>
                        <a:pt x="2863236" y="2049564"/>
                      </a:moveTo>
                      <a:cubicBezTo>
                        <a:pt x="2854902" y="2049564"/>
                        <a:pt x="2847996" y="2053612"/>
                        <a:pt x="2844662" y="2065518"/>
                      </a:cubicBezTo>
                      <a:cubicBezTo>
                        <a:pt x="2840852" y="2080758"/>
                        <a:pt x="2821802" y="2104571"/>
                        <a:pt x="2847519" y="2116953"/>
                      </a:cubicBezTo>
                      <a:cubicBezTo>
                        <a:pt x="2878000" y="2131241"/>
                        <a:pt x="2877047" y="2098856"/>
                        <a:pt x="2887525" y="2084568"/>
                      </a:cubicBezTo>
                      <a:cubicBezTo>
                        <a:pt x="2888477" y="2083616"/>
                        <a:pt x="2889430" y="2080758"/>
                        <a:pt x="2890382" y="2078853"/>
                      </a:cubicBezTo>
                      <a:cubicBezTo>
                        <a:pt x="2895144" y="2071233"/>
                        <a:pt x="2896097" y="2064566"/>
                        <a:pt x="2890382" y="2057898"/>
                      </a:cubicBezTo>
                      <a:cubicBezTo>
                        <a:pt x="2881334" y="2053612"/>
                        <a:pt x="2871571" y="2049564"/>
                        <a:pt x="2863236" y="2049564"/>
                      </a:cubicBezTo>
                      <a:close/>
                      <a:moveTo>
                        <a:pt x="2453184" y="1703568"/>
                      </a:moveTo>
                      <a:cubicBezTo>
                        <a:pt x="2446516" y="1700711"/>
                        <a:pt x="2442706" y="1708331"/>
                        <a:pt x="2444611" y="1714046"/>
                      </a:cubicBezTo>
                      <a:cubicBezTo>
                        <a:pt x="2448421" y="1725476"/>
                        <a:pt x="2452231" y="1738811"/>
                        <a:pt x="2467471" y="1740716"/>
                      </a:cubicBezTo>
                      <a:cubicBezTo>
                        <a:pt x="2475091" y="1741668"/>
                        <a:pt x="2480806" y="1736906"/>
                        <a:pt x="2482711" y="1728333"/>
                      </a:cubicBezTo>
                      <a:cubicBezTo>
                        <a:pt x="2473186" y="1720713"/>
                        <a:pt x="2463661" y="1710236"/>
                        <a:pt x="2453184" y="1703568"/>
                      </a:cubicBezTo>
                      <a:close/>
                      <a:moveTo>
                        <a:pt x="802501" y="1583553"/>
                      </a:moveTo>
                      <a:cubicBezTo>
                        <a:pt x="805359" y="1585458"/>
                        <a:pt x="811074" y="1586410"/>
                        <a:pt x="812026" y="1589268"/>
                      </a:cubicBezTo>
                      <a:cubicBezTo>
                        <a:pt x="814884" y="1596888"/>
                        <a:pt x="807264" y="1597840"/>
                        <a:pt x="802501" y="1599745"/>
                      </a:cubicBezTo>
                      <a:cubicBezTo>
                        <a:pt x="797739" y="1601650"/>
                        <a:pt x="792976" y="1598793"/>
                        <a:pt x="792024" y="1594030"/>
                      </a:cubicBezTo>
                      <a:cubicBezTo>
                        <a:pt x="788214" y="1586410"/>
                        <a:pt x="794881" y="1585458"/>
                        <a:pt x="802501" y="1583553"/>
                      </a:cubicBezTo>
                      <a:close/>
                      <a:moveTo>
                        <a:pt x="573901" y="1577838"/>
                      </a:moveTo>
                      <a:cubicBezTo>
                        <a:pt x="581521" y="1579743"/>
                        <a:pt x="588189" y="1582600"/>
                        <a:pt x="592951" y="1589268"/>
                      </a:cubicBezTo>
                      <a:cubicBezTo>
                        <a:pt x="592951" y="1594982"/>
                        <a:pt x="589141" y="1596888"/>
                        <a:pt x="584379" y="1596888"/>
                      </a:cubicBezTo>
                      <a:cubicBezTo>
                        <a:pt x="575806" y="1597840"/>
                        <a:pt x="568186" y="1595935"/>
                        <a:pt x="565329" y="1587363"/>
                      </a:cubicBezTo>
                      <a:cubicBezTo>
                        <a:pt x="562471" y="1580695"/>
                        <a:pt x="568186" y="1576885"/>
                        <a:pt x="573901" y="1577838"/>
                      </a:cubicBezTo>
                      <a:close/>
                      <a:moveTo>
                        <a:pt x="698678" y="1550216"/>
                      </a:moveTo>
                      <a:cubicBezTo>
                        <a:pt x="729158" y="1545453"/>
                        <a:pt x="746303" y="1560693"/>
                        <a:pt x="763448" y="1592126"/>
                      </a:cubicBezTo>
                      <a:cubicBezTo>
                        <a:pt x="731063" y="1576886"/>
                        <a:pt x="706298" y="1611176"/>
                        <a:pt x="678676" y="1592126"/>
                      </a:cubicBezTo>
                      <a:cubicBezTo>
                        <a:pt x="675818" y="1573076"/>
                        <a:pt x="667246" y="1551168"/>
                        <a:pt x="698678" y="1550216"/>
                      </a:cubicBezTo>
                      <a:close/>
                      <a:moveTo>
                        <a:pt x="492939" y="1460681"/>
                      </a:moveTo>
                      <a:cubicBezTo>
                        <a:pt x="518656" y="1456871"/>
                        <a:pt x="541516" y="1464491"/>
                        <a:pt x="562471" y="1479731"/>
                      </a:cubicBezTo>
                      <a:cubicBezTo>
                        <a:pt x="590094" y="1499733"/>
                        <a:pt x="618669" y="1515926"/>
                        <a:pt x="646291" y="1537833"/>
                      </a:cubicBezTo>
                      <a:cubicBezTo>
                        <a:pt x="620574" y="1545453"/>
                        <a:pt x="593904" y="1560693"/>
                        <a:pt x="577711" y="1525451"/>
                      </a:cubicBezTo>
                      <a:cubicBezTo>
                        <a:pt x="567234" y="1503543"/>
                        <a:pt x="541516" y="1503543"/>
                        <a:pt x="527229" y="1487351"/>
                      </a:cubicBezTo>
                      <a:lnTo>
                        <a:pt x="525032" y="1486533"/>
                      </a:lnTo>
                      <a:lnTo>
                        <a:pt x="527229" y="1488303"/>
                      </a:lnTo>
                      <a:cubicBezTo>
                        <a:pt x="502464" y="1486398"/>
                        <a:pt x="475794" y="1465443"/>
                        <a:pt x="451029" y="1494971"/>
                      </a:cubicBezTo>
                      <a:cubicBezTo>
                        <a:pt x="453886" y="1467348"/>
                        <a:pt x="471984" y="1461633"/>
                        <a:pt x="492939" y="1460681"/>
                      </a:cubicBezTo>
                      <a:close/>
                      <a:moveTo>
                        <a:pt x="592475" y="1413889"/>
                      </a:moveTo>
                      <a:cubicBezTo>
                        <a:pt x="594380" y="1414008"/>
                        <a:pt x="596285" y="1414485"/>
                        <a:pt x="596761" y="1414961"/>
                      </a:cubicBezTo>
                      <a:cubicBezTo>
                        <a:pt x="605334" y="1423533"/>
                        <a:pt x="603428" y="1433058"/>
                        <a:pt x="595809" y="1447346"/>
                      </a:cubicBezTo>
                      <a:cubicBezTo>
                        <a:pt x="589141" y="1434011"/>
                        <a:pt x="579616" y="1426391"/>
                        <a:pt x="588189" y="1414961"/>
                      </a:cubicBezTo>
                      <a:cubicBezTo>
                        <a:pt x="588665" y="1414009"/>
                        <a:pt x="590570" y="1413770"/>
                        <a:pt x="592475" y="1413889"/>
                      </a:cubicBezTo>
                      <a:close/>
                      <a:moveTo>
                        <a:pt x="2633206" y="1174931"/>
                      </a:moveTo>
                      <a:cubicBezTo>
                        <a:pt x="2646541" y="1176836"/>
                        <a:pt x="2659876" y="1178741"/>
                        <a:pt x="2673211" y="1180646"/>
                      </a:cubicBezTo>
                      <a:cubicBezTo>
                        <a:pt x="2657018" y="1197791"/>
                        <a:pt x="2645588" y="1186361"/>
                        <a:pt x="2633206" y="1174931"/>
                      </a:cubicBezTo>
                      <a:close/>
                      <a:moveTo>
                        <a:pt x="2477948" y="1095873"/>
                      </a:moveTo>
                      <a:cubicBezTo>
                        <a:pt x="2477948" y="1101588"/>
                        <a:pt x="2478901" y="1106350"/>
                        <a:pt x="2484616" y="1110160"/>
                      </a:cubicBezTo>
                      <a:cubicBezTo>
                        <a:pt x="2478901" y="1119685"/>
                        <a:pt x="2464613" y="1121590"/>
                        <a:pt x="2464613" y="1135878"/>
                      </a:cubicBezTo>
                      <a:cubicBezTo>
                        <a:pt x="2464613" y="1153023"/>
                        <a:pt x="2454136" y="1151118"/>
                        <a:pt x="2444611" y="1144450"/>
                      </a:cubicBezTo>
                      <a:cubicBezTo>
                        <a:pt x="2434133" y="1136830"/>
                        <a:pt x="2413178" y="1133020"/>
                        <a:pt x="2415083" y="1119685"/>
                      </a:cubicBezTo>
                      <a:cubicBezTo>
                        <a:pt x="2417941" y="1101588"/>
                        <a:pt x="2436038" y="1116828"/>
                        <a:pt x="2446516" y="1114923"/>
                      </a:cubicBezTo>
                      <a:cubicBezTo>
                        <a:pt x="2458898" y="1112065"/>
                        <a:pt x="2470329" y="1106350"/>
                        <a:pt x="2477948" y="1095873"/>
                      </a:cubicBezTo>
                      <a:close/>
                      <a:moveTo>
                        <a:pt x="2344599" y="1039676"/>
                      </a:moveTo>
                      <a:cubicBezTo>
                        <a:pt x="2358886" y="1039676"/>
                        <a:pt x="2352219" y="1056821"/>
                        <a:pt x="2355076" y="1066346"/>
                      </a:cubicBezTo>
                      <a:cubicBezTo>
                        <a:pt x="2354124" y="1077776"/>
                        <a:pt x="2356981" y="1093016"/>
                        <a:pt x="2341741" y="1092063"/>
                      </a:cubicBezTo>
                      <a:cubicBezTo>
                        <a:pt x="2328406" y="1091111"/>
                        <a:pt x="2329359" y="1075871"/>
                        <a:pt x="2328406" y="1065393"/>
                      </a:cubicBezTo>
                      <a:cubicBezTo>
                        <a:pt x="2327454" y="1053011"/>
                        <a:pt x="2331264" y="1039676"/>
                        <a:pt x="2344599" y="1039676"/>
                      </a:cubicBezTo>
                      <a:close/>
                      <a:moveTo>
                        <a:pt x="699631" y="966334"/>
                      </a:moveTo>
                      <a:cubicBezTo>
                        <a:pt x="671056" y="960619"/>
                        <a:pt x="648196" y="971096"/>
                        <a:pt x="616764" y="992051"/>
                      </a:cubicBezTo>
                      <a:cubicBezTo>
                        <a:pt x="652959" y="990146"/>
                        <a:pt x="677724" y="983478"/>
                        <a:pt x="699631" y="966334"/>
                      </a:cubicBezTo>
                      <a:close/>
                      <a:moveTo>
                        <a:pt x="2786559" y="938711"/>
                      </a:moveTo>
                      <a:cubicBezTo>
                        <a:pt x="2796084" y="944426"/>
                        <a:pt x="2804656" y="939663"/>
                        <a:pt x="2814181" y="938711"/>
                      </a:cubicBezTo>
                      <a:cubicBezTo>
                        <a:pt x="2814181" y="940616"/>
                        <a:pt x="2814181" y="943473"/>
                        <a:pt x="2814181" y="945378"/>
                      </a:cubicBezTo>
                      <a:cubicBezTo>
                        <a:pt x="2803704" y="949188"/>
                        <a:pt x="2791321" y="959666"/>
                        <a:pt x="2786559" y="938711"/>
                      </a:cubicBezTo>
                      <a:close/>
                      <a:moveTo>
                        <a:pt x="737731" y="935019"/>
                      </a:moveTo>
                      <a:cubicBezTo>
                        <a:pt x="726540" y="936091"/>
                        <a:pt x="714872" y="940139"/>
                        <a:pt x="702489" y="951093"/>
                      </a:cubicBezTo>
                      <a:cubicBezTo>
                        <a:pt x="731064" y="951093"/>
                        <a:pt x="753924" y="958713"/>
                        <a:pt x="770116" y="936805"/>
                      </a:cubicBezTo>
                      <a:cubicBezTo>
                        <a:pt x="759639" y="935853"/>
                        <a:pt x="748923" y="933948"/>
                        <a:pt x="737731" y="935019"/>
                      </a:cubicBezTo>
                      <a:close/>
                      <a:moveTo>
                        <a:pt x="619383" y="880251"/>
                      </a:moveTo>
                      <a:cubicBezTo>
                        <a:pt x="616526" y="879417"/>
                        <a:pt x="612477" y="880608"/>
                        <a:pt x="608191" y="882513"/>
                      </a:cubicBezTo>
                      <a:cubicBezTo>
                        <a:pt x="589141" y="887276"/>
                        <a:pt x="539611" y="951093"/>
                        <a:pt x="541516" y="968238"/>
                      </a:cubicBezTo>
                      <a:cubicBezTo>
                        <a:pt x="543421" y="979668"/>
                        <a:pt x="550089" y="980621"/>
                        <a:pt x="558661" y="975858"/>
                      </a:cubicBezTo>
                      <a:cubicBezTo>
                        <a:pt x="569139" y="970143"/>
                        <a:pt x="576759" y="960618"/>
                        <a:pt x="578664" y="949188"/>
                      </a:cubicBezTo>
                      <a:cubicBezTo>
                        <a:pt x="582474" y="920613"/>
                        <a:pt x="601524" y="904421"/>
                        <a:pt x="623431" y="890133"/>
                      </a:cubicBezTo>
                      <a:cubicBezTo>
                        <a:pt x="623907" y="883942"/>
                        <a:pt x="622241" y="881084"/>
                        <a:pt x="619383" y="880251"/>
                      </a:cubicBezTo>
                      <a:close/>
                      <a:moveTo>
                        <a:pt x="659626" y="872036"/>
                      </a:moveTo>
                      <a:cubicBezTo>
                        <a:pt x="653911" y="870131"/>
                        <a:pt x="645339" y="876798"/>
                        <a:pt x="647244" y="879656"/>
                      </a:cubicBezTo>
                      <a:cubicBezTo>
                        <a:pt x="657721" y="901563"/>
                        <a:pt x="632956" y="928233"/>
                        <a:pt x="657721" y="950141"/>
                      </a:cubicBezTo>
                      <a:cubicBezTo>
                        <a:pt x="667246" y="936806"/>
                        <a:pt x="676771" y="926328"/>
                        <a:pt x="683439" y="913946"/>
                      </a:cubicBezTo>
                      <a:cubicBezTo>
                        <a:pt x="691059" y="897753"/>
                        <a:pt x="704394" y="924423"/>
                        <a:pt x="711061" y="910136"/>
                      </a:cubicBezTo>
                      <a:cubicBezTo>
                        <a:pt x="713919" y="903468"/>
                        <a:pt x="713919" y="896801"/>
                        <a:pt x="709156" y="891086"/>
                      </a:cubicBezTo>
                      <a:cubicBezTo>
                        <a:pt x="696774" y="875846"/>
                        <a:pt x="676771" y="876798"/>
                        <a:pt x="659626" y="872036"/>
                      </a:cubicBezTo>
                      <a:close/>
                      <a:moveTo>
                        <a:pt x="620410" y="803828"/>
                      </a:moveTo>
                      <a:cubicBezTo>
                        <a:pt x="614918" y="803575"/>
                        <a:pt x="609144" y="804646"/>
                        <a:pt x="603429" y="807266"/>
                      </a:cubicBezTo>
                      <a:cubicBezTo>
                        <a:pt x="579616" y="817743"/>
                        <a:pt x="555804" y="830126"/>
                        <a:pt x="532944" y="841556"/>
                      </a:cubicBezTo>
                      <a:cubicBezTo>
                        <a:pt x="530086" y="850128"/>
                        <a:pt x="536754" y="852033"/>
                        <a:pt x="541516" y="855843"/>
                      </a:cubicBezTo>
                      <a:cubicBezTo>
                        <a:pt x="561519" y="852986"/>
                        <a:pt x="579616" y="838698"/>
                        <a:pt x="602476" y="859653"/>
                      </a:cubicBezTo>
                      <a:cubicBezTo>
                        <a:pt x="617716" y="874893"/>
                        <a:pt x="654864" y="853938"/>
                        <a:pt x="652959" y="835841"/>
                      </a:cubicBezTo>
                      <a:cubicBezTo>
                        <a:pt x="650815" y="817267"/>
                        <a:pt x="636885" y="804587"/>
                        <a:pt x="620410" y="803828"/>
                      </a:cubicBezTo>
                      <a:close/>
                      <a:moveTo>
                        <a:pt x="2051228" y="690108"/>
                      </a:moveTo>
                      <a:cubicBezTo>
                        <a:pt x="2066468" y="695823"/>
                        <a:pt x="2079803" y="697728"/>
                        <a:pt x="2074088" y="722493"/>
                      </a:cubicBezTo>
                      <a:cubicBezTo>
                        <a:pt x="2066468" y="753925"/>
                        <a:pt x="2053133" y="773928"/>
                        <a:pt x="2021701" y="782500"/>
                      </a:cubicBezTo>
                      <a:cubicBezTo>
                        <a:pt x="2009318" y="785358"/>
                        <a:pt x="1997888" y="785358"/>
                        <a:pt x="2000746" y="772023"/>
                      </a:cubicBezTo>
                      <a:cubicBezTo>
                        <a:pt x="2006461" y="745353"/>
                        <a:pt x="2008366" y="714873"/>
                        <a:pt x="2036941" y="698680"/>
                      </a:cubicBezTo>
                      <a:cubicBezTo>
                        <a:pt x="2040751" y="694870"/>
                        <a:pt x="2045513" y="692965"/>
                        <a:pt x="2051228" y="690108"/>
                      </a:cubicBezTo>
                      <a:close/>
                      <a:moveTo>
                        <a:pt x="2111236" y="608669"/>
                      </a:moveTo>
                      <a:cubicBezTo>
                        <a:pt x="2115046" y="609621"/>
                        <a:pt x="2116951" y="613431"/>
                        <a:pt x="2113141" y="623433"/>
                      </a:cubicBezTo>
                      <a:cubicBezTo>
                        <a:pt x="2113141" y="624385"/>
                        <a:pt x="2112189" y="625338"/>
                        <a:pt x="2111236" y="626290"/>
                      </a:cubicBezTo>
                      <a:cubicBezTo>
                        <a:pt x="2147431" y="643435"/>
                        <a:pt x="2126476" y="692013"/>
                        <a:pt x="2159814" y="711063"/>
                      </a:cubicBezTo>
                      <a:cubicBezTo>
                        <a:pt x="2178864" y="721540"/>
                        <a:pt x="2174101" y="752020"/>
                        <a:pt x="2199819" y="758688"/>
                      </a:cubicBezTo>
                      <a:cubicBezTo>
                        <a:pt x="2206486" y="760593"/>
                        <a:pt x="2189341" y="798693"/>
                        <a:pt x="2176959" y="800598"/>
                      </a:cubicBezTo>
                      <a:cubicBezTo>
                        <a:pt x="2149336" y="805360"/>
                        <a:pt x="2120761" y="810123"/>
                        <a:pt x="2092186" y="814885"/>
                      </a:cubicBezTo>
                      <a:cubicBezTo>
                        <a:pt x="2089329" y="799645"/>
                        <a:pt x="2128381" y="789168"/>
                        <a:pt x="2092186" y="777738"/>
                      </a:cubicBezTo>
                      <a:cubicBezTo>
                        <a:pt x="2098854" y="765355"/>
                        <a:pt x="2098854" y="749163"/>
                        <a:pt x="2111236" y="740590"/>
                      </a:cubicBezTo>
                      <a:cubicBezTo>
                        <a:pt x="2127429" y="729160"/>
                        <a:pt x="2118856" y="712015"/>
                        <a:pt x="2110284" y="710110"/>
                      </a:cubicBezTo>
                      <a:cubicBezTo>
                        <a:pt x="2086471" y="705348"/>
                        <a:pt x="2087424" y="682488"/>
                        <a:pt x="2076946" y="669153"/>
                      </a:cubicBezTo>
                      <a:cubicBezTo>
                        <a:pt x="2062659" y="651055"/>
                        <a:pt x="2076946" y="617718"/>
                        <a:pt x="2097901" y="611050"/>
                      </a:cubicBezTo>
                      <a:cubicBezTo>
                        <a:pt x="2101711" y="609621"/>
                        <a:pt x="2107426" y="607716"/>
                        <a:pt x="2111236" y="608669"/>
                      </a:cubicBezTo>
                      <a:close/>
                      <a:moveTo>
                        <a:pt x="927279" y="479605"/>
                      </a:moveTo>
                      <a:cubicBezTo>
                        <a:pt x="932041" y="477700"/>
                        <a:pt x="935851" y="480558"/>
                        <a:pt x="933946" y="486273"/>
                      </a:cubicBezTo>
                      <a:cubicBezTo>
                        <a:pt x="932041" y="490083"/>
                        <a:pt x="929184" y="492941"/>
                        <a:pt x="929184" y="493893"/>
                      </a:cubicBezTo>
                      <a:cubicBezTo>
                        <a:pt x="919659" y="493893"/>
                        <a:pt x="917754" y="491035"/>
                        <a:pt x="919659" y="488178"/>
                      </a:cubicBezTo>
                      <a:cubicBezTo>
                        <a:pt x="921564" y="484368"/>
                        <a:pt x="924421" y="480558"/>
                        <a:pt x="927279" y="479605"/>
                      </a:cubicBezTo>
                      <a:close/>
                      <a:moveTo>
                        <a:pt x="1938089" y="417931"/>
                      </a:moveTo>
                      <a:cubicBezTo>
                        <a:pt x="1948537" y="420431"/>
                        <a:pt x="1955503" y="431504"/>
                        <a:pt x="1959789" y="441505"/>
                      </a:cubicBezTo>
                      <a:cubicBezTo>
                        <a:pt x="1967409" y="457698"/>
                        <a:pt x="1952169" y="461508"/>
                        <a:pt x="1940739" y="466270"/>
                      </a:cubicBezTo>
                      <a:cubicBezTo>
                        <a:pt x="1909306" y="478653"/>
                        <a:pt x="1880731" y="501513"/>
                        <a:pt x="1842631" y="480558"/>
                      </a:cubicBezTo>
                      <a:cubicBezTo>
                        <a:pt x="1829296" y="472938"/>
                        <a:pt x="1832154" y="467223"/>
                        <a:pt x="1832154" y="458650"/>
                      </a:cubicBezTo>
                      <a:cubicBezTo>
                        <a:pt x="1828344" y="450078"/>
                        <a:pt x="1835964" y="442458"/>
                        <a:pt x="1833106" y="431980"/>
                      </a:cubicBezTo>
                      <a:cubicBezTo>
                        <a:pt x="1828344" y="420550"/>
                        <a:pt x="1835011" y="416740"/>
                        <a:pt x="1845489" y="423408"/>
                      </a:cubicBezTo>
                      <a:cubicBezTo>
                        <a:pt x="1847394" y="430075"/>
                        <a:pt x="1849299" y="439600"/>
                        <a:pt x="1857871" y="432933"/>
                      </a:cubicBezTo>
                      <a:cubicBezTo>
                        <a:pt x="1878826" y="418645"/>
                        <a:pt x="1903591" y="426265"/>
                        <a:pt x="1926451" y="418645"/>
                      </a:cubicBezTo>
                      <a:cubicBezTo>
                        <a:pt x="1930737" y="417216"/>
                        <a:pt x="1934607" y="417097"/>
                        <a:pt x="1938089" y="417931"/>
                      </a:cubicBezTo>
                      <a:close/>
                      <a:moveTo>
                        <a:pt x="904419" y="389118"/>
                      </a:moveTo>
                      <a:cubicBezTo>
                        <a:pt x="915849" y="404358"/>
                        <a:pt x="928231" y="418646"/>
                        <a:pt x="938709" y="433886"/>
                      </a:cubicBezTo>
                      <a:cubicBezTo>
                        <a:pt x="940614" y="436743"/>
                        <a:pt x="940614" y="441505"/>
                        <a:pt x="942519" y="446268"/>
                      </a:cubicBezTo>
                      <a:cubicBezTo>
                        <a:pt x="938709" y="447221"/>
                        <a:pt x="932041" y="450078"/>
                        <a:pt x="931089" y="449125"/>
                      </a:cubicBezTo>
                      <a:cubicBezTo>
                        <a:pt x="912991" y="426266"/>
                        <a:pt x="896799" y="440553"/>
                        <a:pt x="878701" y="449125"/>
                      </a:cubicBezTo>
                      <a:cubicBezTo>
                        <a:pt x="871081" y="452936"/>
                        <a:pt x="863461" y="446268"/>
                        <a:pt x="856794" y="443411"/>
                      </a:cubicBezTo>
                      <a:cubicBezTo>
                        <a:pt x="835839" y="424361"/>
                        <a:pt x="864414" y="422455"/>
                        <a:pt x="867271" y="412930"/>
                      </a:cubicBezTo>
                      <a:cubicBezTo>
                        <a:pt x="878701" y="402453"/>
                        <a:pt x="887274" y="388166"/>
                        <a:pt x="904419" y="389118"/>
                      </a:cubicBezTo>
                      <a:close/>
                      <a:moveTo>
                        <a:pt x="1062534" y="340541"/>
                      </a:moveTo>
                      <a:cubicBezTo>
                        <a:pt x="1073011" y="340541"/>
                        <a:pt x="1082536" y="340541"/>
                        <a:pt x="1083489" y="353876"/>
                      </a:cubicBezTo>
                      <a:cubicBezTo>
                        <a:pt x="1073964" y="356733"/>
                        <a:pt x="1066344" y="373878"/>
                        <a:pt x="1053961" y="360543"/>
                      </a:cubicBezTo>
                      <a:cubicBezTo>
                        <a:pt x="1045389" y="351018"/>
                        <a:pt x="1054914" y="345303"/>
                        <a:pt x="1062534" y="340541"/>
                      </a:cubicBezTo>
                      <a:close/>
                      <a:moveTo>
                        <a:pt x="2471113" y="336025"/>
                      </a:moveTo>
                      <a:cubicBezTo>
                        <a:pt x="2489315" y="339763"/>
                        <a:pt x="2505689" y="355066"/>
                        <a:pt x="2521763" y="370068"/>
                      </a:cubicBezTo>
                      <a:cubicBezTo>
                        <a:pt x="2652256" y="491988"/>
                        <a:pt x="2764651" y="627243"/>
                        <a:pt x="2848471" y="785358"/>
                      </a:cubicBezTo>
                      <a:cubicBezTo>
                        <a:pt x="2875141" y="835841"/>
                        <a:pt x="2898953" y="887276"/>
                        <a:pt x="2920861" y="940616"/>
                      </a:cubicBezTo>
                      <a:cubicBezTo>
                        <a:pt x="2925623" y="952046"/>
                        <a:pt x="2938006" y="963476"/>
                        <a:pt x="2926576" y="977763"/>
                      </a:cubicBezTo>
                      <a:cubicBezTo>
                        <a:pt x="2893238" y="978716"/>
                        <a:pt x="2872283" y="955856"/>
                        <a:pt x="2847518" y="938711"/>
                      </a:cubicBezTo>
                      <a:cubicBezTo>
                        <a:pt x="2844661" y="919661"/>
                        <a:pt x="2858948" y="906326"/>
                        <a:pt x="2864663" y="890133"/>
                      </a:cubicBezTo>
                      <a:cubicBezTo>
                        <a:pt x="2846566" y="892991"/>
                        <a:pt x="2829421" y="903468"/>
                        <a:pt x="2810371" y="908231"/>
                      </a:cubicBezTo>
                      <a:cubicBezTo>
                        <a:pt x="2792273" y="911088"/>
                        <a:pt x="2774176" y="912041"/>
                        <a:pt x="2757031" y="904421"/>
                      </a:cubicBezTo>
                      <a:cubicBezTo>
                        <a:pt x="2741791" y="897753"/>
                        <a:pt x="2733218" y="902516"/>
                        <a:pt x="2728456" y="916803"/>
                      </a:cubicBezTo>
                      <a:cubicBezTo>
                        <a:pt x="2724646" y="935853"/>
                        <a:pt x="2713216" y="952998"/>
                        <a:pt x="2707501" y="971096"/>
                      </a:cubicBezTo>
                      <a:cubicBezTo>
                        <a:pt x="2702738" y="984431"/>
                        <a:pt x="2699881" y="997766"/>
                        <a:pt x="2706548" y="1011101"/>
                      </a:cubicBezTo>
                      <a:cubicBezTo>
                        <a:pt x="2712263" y="1021578"/>
                        <a:pt x="2722741" y="1031103"/>
                        <a:pt x="2712263" y="1044438"/>
                      </a:cubicBezTo>
                      <a:cubicBezTo>
                        <a:pt x="2722979" y="1032294"/>
                        <a:pt x="2735302" y="1023900"/>
                        <a:pt x="2750438" y="1026892"/>
                      </a:cubicBezTo>
                      <a:lnTo>
                        <a:pt x="2757317" y="1029909"/>
                      </a:lnTo>
                      <a:lnTo>
                        <a:pt x="2760842" y="1028246"/>
                      </a:lnTo>
                      <a:cubicBezTo>
                        <a:pt x="2768462" y="1021578"/>
                        <a:pt x="2775130" y="1013006"/>
                        <a:pt x="2785607" y="1010148"/>
                      </a:cubicBezTo>
                      <a:cubicBezTo>
                        <a:pt x="2791798" y="1008243"/>
                        <a:pt x="2798228" y="1006814"/>
                        <a:pt x="2804538" y="1006457"/>
                      </a:cubicBezTo>
                      <a:cubicBezTo>
                        <a:pt x="2810848" y="1006100"/>
                        <a:pt x="2817040" y="1006814"/>
                        <a:pt x="2822755" y="1009196"/>
                      </a:cubicBezTo>
                      <a:cubicBezTo>
                        <a:pt x="2859902" y="1023483"/>
                        <a:pt x="2898955" y="1027293"/>
                        <a:pt x="2938959" y="1031103"/>
                      </a:cubicBezTo>
                      <a:cubicBezTo>
                        <a:pt x="2955152" y="1033008"/>
                        <a:pt x="2957057" y="1047296"/>
                        <a:pt x="2959915" y="1058726"/>
                      </a:cubicBezTo>
                      <a:cubicBezTo>
                        <a:pt x="2990394" y="1159691"/>
                        <a:pt x="3010397" y="1262561"/>
                        <a:pt x="3021827" y="1368288"/>
                      </a:cubicBezTo>
                      <a:cubicBezTo>
                        <a:pt x="3029447" y="1433058"/>
                        <a:pt x="3025637" y="1497828"/>
                        <a:pt x="3027542" y="1562598"/>
                      </a:cubicBezTo>
                      <a:cubicBezTo>
                        <a:pt x="3027542" y="1573076"/>
                        <a:pt x="3031352" y="1585458"/>
                        <a:pt x="3020874" y="1594983"/>
                      </a:cubicBezTo>
                      <a:cubicBezTo>
                        <a:pt x="2992299" y="1573076"/>
                        <a:pt x="2963724" y="1551168"/>
                        <a:pt x="2958009" y="1512116"/>
                      </a:cubicBezTo>
                      <a:cubicBezTo>
                        <a:pt x="2954199" y="1483541"/>
                        <a:pt x="2933244" y="1467348"/>
                        <a:pt x="2918005" y="1446393"/>
                      </a:cubicBezTo>
                      <a:cubicBezTo>
                        <a:pt x="2898955" y="1421628"/>
                        <a:pt x="2888477" y="1390196"/>
                        <a:pt x="2860855" y="1371146"/>
                      </a:cubicBezTo>
                      <a:cubicBezTo>
                        <a:pt x="2846567" y="1368288"/>
                        <a:pt x="2836089" y="1359716"/>
                        <a:pt x="2831327" y="1343523"/>
                      </a:cubicBezTo>
                      <a:cubicBezTo>
                        <a:pt x="2835137" y="1360668"/>
                        <a:pt x="2849424" y="1368288"/>
                        <a:pt x="2856092" y="1380671"/>
                      </a:cubicBezTo>
                      <a:cubicBezTo>
                        <a:pt x="2882762" y="1424486"/>
                        <a:pt x="2896097" y="1474968"/>
                        <a:pt x="2930387" y="1514021"/>
                      </a:cubicBezTo>
                      <a:cubicBezTo>
                        <a:pt x="2938007" y="1522593"/>
                        <a:pt x="2938959" y="1534976"/>
                        <a:pt x="2939912" y="1546406"/>
                      </a:cubicBezTo>
                      <a:cubicBezTo>
                        <a:pt x="2941817" y="1566408"/>
                        <a:pt x="2950390" y="1582601"/>
                        <a:pt x="2962772" y="1597841"/>
                      </a:cubicBezTo>
                      <a:cubicBezTo>
                        <a:pt x="2983727" y="1622606"/>
                        <a:pt x="2993252" y="1652133"/>
                        <a:pt x="2999919" y="1683566"/>
                      </a:cubicBezTo>
                      <a:cubicBezTo>
                        <a:pt x="3023732" y="1698806"/>
                        <a:pt x="3015159" y="1721666"/>
                        <a:pt x="3012302" y="1740716"/>
                      </a:cubicBezTo>
                      <a:cubicBezTo>
                        <a:pt x="2988490" y="1885496"/>
                        <a:pt x="2951342" y="2026466"/>
                        <a:pt x="2886572" y="2158864"/>
                      </a:cubicBezTo>
                      <a:cubicBezTo>
                        <a:pt x="2872284" y="2188391"/>
                        <a:pt x="2858949" y="2218871"/>
                        <a:pt x="2841805" y="2246493"/>
                      </a:cubicBezTo>
                      <a:cubicBezTo>
                        <a:pt x="2837042" y="2255066"/>
                        <a:pt x="2835137" y="2266496"/>
                        <a:pt x="2821802" y="2266496"/>
                      </a:cubicBezTo>
                      <a:cubicBezTo>
                        <a:pt x="2812277" y="2260781"/>
                        <a:pt x="2812277" y="2249351"/>
                        <a:pt x="2808467" y="2240778"/>
                      </a:cubicBezTo>
                      <a:cubicBezTo>
                        <a:pt x="2794180" y="2222681"/>
                        <a:pt x="2796084" y="2198868"/>
                        <a:pt x="2785607" y="2172198"/>
                      </a:cubicBezTo>
                      <a:cubicBezTo>
                        <a:pt x="2795132" y="2196011"/>
                        <a:pt x="2791322" y="2217918"/>
                        <a:pt x="2805609" y="2234111"/>
                      </a:cubicBezTo>
                      <a:cubicBezTo>
                        <a:pt x="2812277" y="2246493"/>
                        <a:pt x="2811324" y="2261733"/>
                        <a:pt x="2821802" y="2273164"/>
                      </a:cubicBezTo>
                      <a:cubicBezTo>
                        <a:pt x="2795132" y="2339839"/>
                        <a:pt x="2750364" y="2394131"/>
                        <a:pt x="2708455" y="2451281"/>
                      </a:cubicBezTo>
                      <a:cubicBezTo>
                        <a:pt x="2661782" y="2514146"/>
                        <a:pt x="2606537" y="2568439"/>
                        <a:pt x="2551292" y="2622731"/>
                      </a:cubicBezTo>
                      <a:cubicBezTo>
                        <a:pt x="2527480" y="2646543"/>
                        <a:pt x="2502714" y="2666546"/>
                        <a:pt x="2476997" y="2687501"/>
                      </a:cubicBezTo>
                      <a:cubicBezTo>
                        <a:pt x="2465567" y="2677976"/>
                        <a:pt x="2476997" y="2661783"/>
                        <a:pt x="2463662" y="2655116"/>
                      </a:cubicBezTo>
                      <a:cubicBezTo>
                        <a:pt x="2469377" y="2608443"/>
                        <a:pt x="2446517" y="2570343"/>
                        <a:pt x="2425562" y="2533196"/>
                      </a:cubicBezTo>
                      <a:cubicBezTo>
                        <a:pt x="2392224" y="2475093"/>
                        <a:pt x="2414132" y="2424611"/>
                        <a:pt x="2439849" y="2375081"/>
                      </a:cubicBezTo>
                      <a:cubicBezTo>
                        <a:pt x="2453184" y="2349364"/>
                        <a:pt x="2458899" y="2330314"/>
                        <a:pt x="2449374" y="2301739"/>
                      </a:cubicBezTo>
                      <a:cubicBezTo>
                        <a:pt x="2439849" y="2272211"/>
                        <a:pt x="2442707" y="2240778"/>
                        <a:pt x="2430324" y="2210298"/>
                      </a:cubicBezTo>
                      <a:cubicBezTo>
                        <a:pt x="2420799" y="2187439"/>
                        <a:pt x="2416989" y="2160768"/>
                        <a:pt x="2396987" y="2144576"/>
                      </a:cubicBezTo>
                      <a:cubicBezTo>
                        <a:pt x="2352219" y="2107428"/>
                        <a:pt x="2357934" y="2060756"/>
                        <a:pt x="2370317" y="2012178"/>
                      </a:cubicBezTo>
                      <a:cubicBezTo>
                        <a:pt x="2372222" y="2005511"/>
                        <a:pt x="2374127" y="1998843"/>
                        <a:pt x="2374127" y="1992176"/>
                      </a:cubicBezTo>
                      <a:cubicBezTo>
                        <a:pt x="2376984" y="1954076"/>
                        <a:pt x="2356982" y="1935978"/>
                        <a:pt x="2319834" y="1944551"/>
                      </a:cubicBezTo>
                      <a:cubicBezTo>
                        <a:pt x="2303642" y="1948361"/>
                        <a:pt x="2292212" y="1948361"/>
                        <a:pt x="2282687" y="1931216"/>
                      </a:cubicBezTo>
                      <a:cubicBezTo>
                        <a:pt x="2263637" y="1897878"/>
                        <a:pt x="2235062" y="1889306"/>
                        <a:pt x="2200772" y="1905498"/>
                      </a:cubicBezTo>
                      <a:cubicBezTo>
                        <a:pt x="2186484" y="1912166"/>
                        <a:pt x="2171244" y="1918833"/>
                        <a:pt x="2157909" y="1926453"/>
                      </a:cubicBezTo>
                      <a:cubicBezTo>
                        <a:pt x="2140764" y="1935978"/>
                        <a:pt x="2124572" y="1938836"/>
                        <a:pt x="2106474" y="1931216"/>
                      </a:cubicBezTo>
                      <a:cubicBezTo>
                        <a:pt x="2083614" y="1921691"/>
                        <a:pt x="2059802" y="1925501"/>
                        <a:pt x="2040752" y="1937883"/>
                      </a:cubicBezTo>
                      <a:cubicBezTo>
                        <a:pt x="2012177" y="1956933"/>
                        <a:pt x="1991222" y="1941693"/>
                        <a:pt x="1974077" y="1924548"/>
                      </a:cubicBezTo>
                      <a:cubicBezTo>
                        <a:pt x="1956932" y="1907403"/>
                        <a:pt x="1938834" y="1892163"/>
                        <a:pt x="1919784" y="1877876"/>
                      </a:cubicBezTo>
                      <a:cubicBezTo>
                        <a:pt x="1909307" y="1870256"/>
                        <a:pt x="1899782" y="1861683"/>
                        <a:pt x="1896924" y="1849301"/>
                      </a:cubicBezTo>
                      <a:cubicBezTo>
                        <a:pt x="1889304" y="1812153"/>
                        <a:pt x="1862634" y="1789293"/>
                        <a:pt x="1839774" y="1762623"/>
                      </a:cubicBezTo>
                      <a:cubicBezTo>
                        <a:pt x="1827392" y="1748336"/>
                        <a:pt x="1815962" y="1694043"/>
                        <a:pt x="1822629" y="1676898"/>
                      </a:cubicBezTo>
                      <a:cubicBezTo>
                        <a:pt x="1840727" y="1632131"/>
                        <a:pt x="1846442" y="1585458"/>
                        <a:pt x="1829297" y="1537833"/>
                      </a:cubicBezTo>
                      <a:cubicBezTo>
                        <a:pt x="1826439" y="1530213"/>
                        <a:pt x="1823582" y="1522593"/>
                        <a:pt x="1828344" y="1514973"/>
                      </a:cubicBezTo>
                      <a:cubicBezTo>
                        <a:pt x="1854062" y="1466396"/>
                        <a:pt x="1875017" y="1416866"/>
                        <a:pt x="1909307" y="1373051"/>
                      </a:cubicBezTo>
                      <a:cubicBezTo>
                        <a:pt x="1915022" y="1366383"/>
                        <a:pt x="1923594" y="1365431"/>
                        <a:pt x="1929309" y="1361621"/>
                      </a:cubicBezTo>
                      <a:cubicBezTo>
                        <a:pt x="1954074" y="1345428"/>
                        <a:pt x="1976934" y="1330188"/>
                        <a:pt x="1977887" y="1293041"/>
                      </a:cubicBezTo>
                      <a:cubicBezTo>
                        <a:pt x="1978839" y="1267323"/>
                        <a:pt x="1992174" y="1239701"/>
                        <a:pt x="2019797" y="1227318"/>
                      </a:cubicBezTo>
                      <a:cubicBezTo>
                        <a:pt x="2040752" y="1217793"/>
                        <a:pt x="2050277" y="1201601"/>
                        <a:pt x="2051229" y="1178741"/>
                      </a:cubicBezTo>
                      <a:cubicBezTo>
                        <a:pt x="2058849" y="1162548"/>
                        <a:pt x="2071232" y="1167311"/>
                        <a:pt x="2083614" y="1172073"/>
                      </a:cubicBezTo>
                      <a:cubicBezTo>
                        <a:pt x="2111237" y="1181598"/>
                        <a:pt x="2136002" y="1178741"/>
                        <a:pt x="2161719" y="1162548"/>
                      </a:cubicBezTo>
                      <a:cubicBezTo>
                        <a:pt x="2193152" y="1142546"/>
                        <a:pt x="2229347" y="1134926"/>
                        <a:pt x="2266494" y="1136831"/>
                      </a:cubicBezTo>
                      <a:cubicBezTo>
                        <a:pt x="2288402" y="1137783"/>
                        <a:pt x="2310309" y="1137783"/>
                        <a:pt x="2331264" y="1133021"/>
                      </a:cubicBezTo>
                      <a:cubicBezTo>
                        <a:pt x="2370317" y="1123496"/>
                        <a:pt x="2397939" y="1138736"/>
                        <a:pt x="2387462" y="1197791"/>
                      </a:cubicBezTo>
                      <a:cubicBezTo>
                        <a:pt x="2384604" y="1213983"/>
                        <a:pt x="2384604" y="1228271"/>
                        <a:pt x="2400797" y="1229223"/>
                      </a:cubicBezTo>
                      <a:cubicBezTo>
                        <a:pt x="2447469" y="1231128"/>
                        <a:pt x="2477949" y="1266371"/>
                        <a:pt x="2517002" y="1283516"/>
                      </a:cubicBezTo>
                      <a:cubicBezTo>
                        <a:pt x="2538909" y="1293041"/>
                        <a:pt x="2550339" y="1296851"/>
                        <a:pt x="2556055" y="1266371"/>
                      </a:cubicBezTo>
                      <a:cubicBezTo>
                        <a:pt x="2561769" y="1236843"/>
                        <a:pt x="2589392" y="1227318"/>
                        <a:pt x="2617967" y="1241606"/>
                      </a:cubicBezTo>
                      <a:cubicBezTo>
                        <a:pt x="2644637" y="1254941"/>
                        <a:pt x="2673212" y="1262561"/>
                        <a:pt x="2701787" y="1271133"/>
                      </a:cubicBezTo>
                      <a:cubicBezTo>
                        <a:pt x="2743697" y="1283516"/>
                        <a:pt x="2782749" y="1259703"/>
                        <a:pt x="2823707" y="1270181"/>
                      </a:cubicBezTo>
                      <a:cubicBezTo>
                        <a:pt x="2833232" y="1272086"/>
                        <a:pt x="2840852" y="1262561"/>
                        <a:pt x="2842757" y="1253988"/>
                      </a:cubicBezTo>
                      <a:cubicBezTo>
                        <a:pt x="2847519" y="1233033"/>
                        <a:pt x="2856092" y="1212078"/>
                        <a:pt x="2857997" y="1191123"/>
                      </a:cubicBezTo>
                      <a:cubicBezTo>
                        <a:pt x="2861807" y="1157786"/>
                        <a:pt x="2857044" y="1154928"/>
                        <a:pt x="2824659" y="1163501"/>
                      </a:cubicBezTo>
                      <a:cubicBezTo>
                        <a:pt x="2807514" y="1168263"/>
                        <a:pt x="2793227" y="1167311"/>
                        <a:pt x="2781797" y="1153023"/>
                      </a:cubicBezTo>
                      <a:lnTo>
                        <a:pt x="2778142" y="1149005"/>
                      </a:lnTo>
                      <a:lnTo>
                        <a:pt x="2758579" y="1157637"/>
                      </a:lnTo>
                      <a:cubicBezTo>
                        <a:pt x="2730182" y="1164691"/>
                        <a:pt x="2706072" y="1153261"/>
                        <a:pt x="2684641" y="1122543"/>
                      </a:cubicBezTo>
                      <a:cubicBezTo>
                        <a:pt x="2676068" y="1110161"/>
                        <a:pt x="2672258" y="1095873"/>
                        <a:pt x="2664638" y="1083491"/>
                      </a:cubicBezTo>
                      <a:cubicBezTo>
                        <a:pt x="2658923" y="1073966"/>
                        <a:pt x="2664638" y="1054916"/>
                        <a:pt x="2646541" y="1054916"/>
                      </a:cubicBezTo>
                      <a:cubicBezTo>
                        <a:pt x="2631301" y="1055868"/>
                        <a:pt x="2616061" y="1061583"/>
                        <a:pt x="2610346" y="1080633"/>
                      </a:cubicBezTo>
                      <a:lnTo>
                        <a:pt x="2609202" y="1082346"/>
                      </a:lnTo>
                      <a:lnTo>
                        <a:pt x="2613204" y="1086348"/>
                      </a:lnTo>
                      <a:cubicBezTo>
                        <a:pt x="2619871" y="1093968"/>
                        <a:pt x="2626539" y="1101588"/>
                        <a:pt x="2632254" y="1108255"/>
                      </a:cubicBezTo>
                      <a:cubicBezTo>
                        <a:pt x="2619871" y="1117780"/>
                        <a:pt x="2617014" y="1133020"/>
                        <a:pt x="2609394" y="1145403"/>
                      </a:cubicBezTo>
                      <a:cubicBezTo>
                        <a:pt x="2602726" y="1154928"/>
                        <a:pt x="2586534" y="1142545"/>
                        <a:pt x="2584629" y="1132068"/>
                      </a:cubicBezTo>
                      <a:cubicBezTo>
                        <a:pt x="2581771" y="1117780"/>
                        <a:pt x="2574151" y="1106350"/>
                        <a:pt x="2566055" y="1095397"/>
                      </a:cubicBezTo>
                      <a:lnTo>
                        <a:pt x="2558490" y="1083461"/>
                      </a:lnTo>
                      <a:lnTo>
                        <a:pt x="2545576" y="1071108"/>
                      </a:lnTo>
                      <a:cubicBezTo>
                        <a:pt x="2541766" y="1068251"/>
                        <a:pt x="2537003" y="1065393"/>
                        <a:pt x="2536051" y="1061583"/>
                      </a:cubicBezTo>
                      <a:cubicBezTo>
                        <a:pt x="2522716" y="1003481"/>
                        <a:pt x="2462708" y="991098"/>
                        <a:pt x="2429371" y="952046"/>
                      </a:cubicBezTo>
                      <a:cubicBezTo>
                        <a:pt x="2426513" y="949188"/>
                        <a:pt x="2421751" y="947283"/>
                        <a:pt x="2417941" y="944426"/>
                      </a:cubicBezTo>
                      <a:cubicBezTo>
                        <a:pt x="2416036" y="943473"/>
                        <a:pt x="2413178" y="943473"/>
                        <a:pt x="2407463" y="947283"/>
                      </a:cubicBezTo>
                      <a:cubicBezTo>
                        <a:pt x="2425561" y="973001"/>
                        <a:pt x="2440801" y="998718"/>
                        <a:pt x="2469376" y="1014911"/>
                      </a:cubicBezTo>
                      <a:cubicBezTo>
                        <a:pt x="2483663" y="1023483"/>
                        <a:pt x="2500808" y="1028246"/>
                        <a:pt x="2509381" y="1044438"/>
                      </a:cubicBezTo>
                      <a:cubicBezTo>
                        <a:pt x="2510333" y="1049201"/>
                        <a:pt x="2508428" y="1053963"/>
                        <a:pt x="2504618" y="1057773"/>
                      </a:cubicBezTo>
                      <a:cubicBezTo>
                        <a:pt x="2500808" y="1066346"/>
                        <a:pt x="2479853" y="1059678"/>
                        <a:pt x="2488426" y="1077776"/>
                      </a:cubicBezTo>
                      <a:cubicBezTo>
                        <a:pt x="2485568" y="1082538"/>
                        <a:pt x="2481758" y="1084443"/>
                        <a:pt x="2476996" y="1084443"/>
                      </a:cubicBezTo>
                      <a:cubicBezTo>
                        <a:pt x="2437943" y="1050153"/>
                        <a:pt x="2385556" y="1032056"/>
                        <a:pt x="2356028" y="985383"/>
                      </a:cubicBezTo>
                      <a:cubicBezTo>
                        <a:pt x="2346503" y="970143"/>
                        <a:pt x="2333168" y="968238"/>
                        <a:pt x="2317928" y="978716"/>
                      </a:cubicBezTo>
                      <a:cubicBezTo>
                        <a:pt x="2310308" y="984431"/>
                        <a:pt x="2301736" y="994908"/>
                        <a:pt x="2295068" y="993003"/>
                      </a:cubicBezTo>
                      <a:cubicBezTo>
                        <a:pt x="2237918" y="978716"/>
                        <a:pt x="2232203" y="1040628"/>
                        <a:pt x="2196008" y="1057773"/>
                      </a:cubicBezTo>
                      <a:cubicBezTo>
                        <a:pt x="2185531" y="1062536"/>
                        <a:pt x="2183626" y="1075871"/>
                        <a:pt x="2181721" y="1087301"/>
                      </a:cubicBezTo>
                      <a:cubicBezTo>
                        <a:pt x="2172196" y="1130163"/>
                        <a:pt x="2149336" y="1152071"/>
                        <a:pt x="2105521" y="1157786"/>
                      </a:cubicBezTo>
                      <a:cubicBezTo>
                        <a:pt x="2088376" y="1159691"/>
                        <a:pt x="2069326" y="1179693"/>
                        <a:pt x="2053133" y="1155881"/>
                      </a:cubicBezTo>
                      <a:cubicBezTo>
                        <a:pt x="2052181" y="1145403"/>
                        <a:pt x="2048371" y="1137783"/>
                        <a:pt x="2036941" y="1136831"/>
                      </a:cubicBezTo>
                      <a:cubicBezTo>
                        <a:pt x="2026463" y="1135878"/>
                        <a:pt x="2010271" y="1148261"/>
                        <a:pt x="2008366" y="1131116"/>
                      </a:cubicBezTo>
                      <a:cubicBezTo>
                        <a:pt x="2005508" y="1113018"/>
                        <a:pt x="1993126" y="1094921"/>
                        <a:pt x="2001698" y="1074918"/>
                      </a:cubicBezTo>
                      <a:cubicBezTo>
                        <a:pt x="2011223" y="1051106"/>
                        <a:pt x="2015986" y="1027293"/>
                        <a:pt x="2008366" y="1001576"/>
                      </a:cubicBezTo>
                      <a:cubicBezTo>
                        <a:pt x="2002651" y="979668"/>
                        <a:pt x="2021701" y="978716"/>
                        <a:pt x="2035988" y="977763"/>
                      </a:cubicBezTo>
                      <a:cubicBezTo>
                        <a:pt x="2059801" y="974906"/>
                        <a:pt x="2083613" y="981573"/>
                        <a:pt x="2107426" y="983478"/>
                      </a:cubicBezTo>
                      <a:cubicBezTo>
                        <a:pt x="2120761" y="984431"/>
                        <a:pt x="2139811" y="992051"/>
                        <a:pt x="2148383" y="975858"/>
                      </a:cubicBezTo>
                      <a:cubicBezTo>
                        <a:pt x="2157908" y="956808"/>
                        <a:pt x="2162671" y="934901"/>
                        <a:pt x="2150288" y="913946"/>
                      </a:cubicBezTo>
                      <a:cubicBezTo>
                        <a:pt x="2140763" y="897753"/>
                        <a:pt x="2131238" y="882513"/>
                        <a:pt x="2112188" y="876798"/>
                      </a:cubicBezTo>
                      <a:cubicBezTo>
                        <a:pt x="2105521" y="874893"/>
                        <a:pt x="2094091" y="873941"/>
                        <a:pt x="2096948" y="862511"/>
                      </a:cubicBezTo>
                      <a:cubicBezTo>
                        <a:pt x="2098853" y="852033"/>
                        <a:pt x="2109331" y="852033"/>
                        <a:pt x="2118856" y="849176"/>
                      </a:cubicBezTo>
                      <a:cubicBezTo>
                        <a:pt x="2149336" y="838698"/>
                        <a:pt x="2177911" y="830126"/>
                        <a:pt x="2206486" y="810123"/>
                      </a:cubicBezTo>
                      <a:cubicBezTo>
                        <a:pt x="2241728" y="785358"/>
                        <a:pt x="2258873" y="735828"/>
                        <a:pt x="2308403" y="731066"/>
                      </a:cubicBezTo>
                      <a:cubicBezTo>
                        <a:pt x="2322691" y="729161"/>
                        <a:pt x="2323643" y="718683"/>
                        <a:pt x="2321738" y="708206"/>
                      </a:cubicBezTo>
                      <a:cubicBezTo>
                        <a:pt x="2319833" y="698681"/>
                        <a:pt x="2314118" y="689156"/>
                        <a:pt x="2311261" y="679631"/>
                      </a:cubicBezTo>
                      <a:cubicBezTo>
                        <a:pt x="2307451" y="666296"/>
                        <a:pt x="2305546" y="652008"/>
                        <a:pt x="2320786" y="643436"/>
                      </a:cubicBezTo>
                      <a:cubicBezTo>
                        <a:pt x="2326501" y="640578"/>
                        <a:pt x="2334121" y="632958"/>
                        <a:pt x="2338883" y="638673"/>
                      </a:cubicBezTo>
                      <a:cubicBezTo>
                        <a:pt x="2346503" y="649151"/>
                        <a:pt x="2353171" y="662486"/>
                        <a:pt x="2343646" y="675821"/>
                      </a:cubicBezTo>
                      <a:cubicBezTo>
                        <a:pt x="2337931" y="685346"/>
                        <a:pt x="2342693" y="692966"/>
                        <a:pt x="2348408" y="699633"/>
                      </a:cubicBezTo>
                      <a:cubicBezTo>
                        <a:pt x="2356028" y="708206"/>
                        <a:pt x="2364601" y="711063"/>
                        <a:pt x="2376031" y="706301"/>
                      </a:cubicBezTo>
                      <a:cubicBezTo>
                        <a:pt x="2378888" y="705348"/>
                        <a:pt x="2381746" y="704396"/>
                        <a:pt x="2385556" y="704396"/>
                      </a:cubicBezTo>
                      <a:cubicBezTo>
                        <a:pt x="2409368" y="712968"/>
                        <a:pt x="2432228" y="712016"/>
                        <a:pt x="2454136" y="698681"/>
                      </a:cubicBezTo>
                      <a:cubicBezTo>
                        <a:pt x="2460803" y="694871"/>
                        <a:pt x="2469376" y="692966"/>
                        <a:pt x="2476996" y="692013"/>
                      </a:cubicBezTo>
                      <a:cubicBezTo>
                        <a:pt x="2517001" y="689156"/>
                        <a:pt x="2517001" y="689156"/>
                        <a:pt x="2517953" y="648198"/>
                      </a:cubicBezTo>
                      <a:cubicBezTo>
                        <a:pt x="2525573" y="626291"/>
                        <a:pt x="2540813" y="618671"/>
                        <a:pt x="2563673" y="626291"/>
                      </a:cubicBezTo>
                      <a:cubicBezTo>
                        <a:pt x="2558911" y="610098"/>
                        <a:pt x="2545576" y="599621"/>
                        <a:pt x="2554148" y="585333"/>
                      </a:cubicBezTo>
                      <a:lnTo>
                        <a:pt x="2572928" y="573708"/>
                      </a:lnTo>
                      <a:lnTo>
                        <a:pt x="2586098" y="571735"/>
                      </a:lnTo>
                      <a:lnTo>
                        <a:pt x="2586726" y="571671"/>
                      </a:lnTo>
                      <a:cubicBezTo>
                        <a:pt x="2599630" y="572653"/>
                        <a:pt x="2613203" y="578189"/>
                        <a:pt x="2624633" y="568188"/>
                      </a:cubicBezTo>
                      <a:cubicBezTo>
                        <a:pt x="2626538" y="566283"/>
                        <a:pt x="2628443" y="565331"/>
                        <a:pt x="2630348" y="563426"/>
                      </a:cubicBezTo>
                      <a:cubicBezTo>
                        <a:pt x="2634158" y="561521"/>
                        <a:pt x="2634158" y="568188"/>
                        <a:pt x="2633206" y="563426"/>
                      </a:cubicBezTo>
                      <a:cubicBezTo>
                        <a:pt x="2632253" y="557711"/>
                        <a:pt x="2629396" y="564378"/>
                        <a:pt x="2626538" y="563426"/>
                      </a:cubicBezTo>
                      <a:cubicBezTo>
                        <a:pt x="2615584" y="567236"/>
                        <a:pt x="2604392" y="569141"/>
                        <a:pt x="2593082" y="570689"/>
                      </a:cubicBezTo>
                      <a:lnTo>
                        <a:pt x="2586098" y="571735"/>
                      </a:lnTo>
                      <a:lnTo>
                        <a:pt x="2574151" y="572951"/>
                      </a:lnTo>
                      <a:lnTo>
                        <a:pt x="2572928" y="573708"/>
                      </a:lnTo>
                      <a:lnTo>
                        <a:pt x="2558911" y="575808"/>
                      </a:lnTo>
                      <a:cubicBezTo>
                        <a:pt x="2533193" y="580571"/>
                        <a:pt x="2516048" y="563426"/>
                        <a:pt x="2506523" y="541518"/>
                      </a:cubicBezTo>
                      <a:cubicBezTo>
                        <a:pt x="2496998" y="519611"/>
                        <a:pt x="2487473" y="498656"/>
                        <a:pt x="2512238" y="480558"/>
                      </a:cubicBezTo>
                      <a:cubicBezTo>
                        <a:pt x="2520811" y="474843"/>
                        <a:pt x="2527478" y="467223"/>
                        <a:pt x="2533193" y="458651"/>
                      </a:cubicBezTo>
                      <a:cubicBezTo>
                        <a:pt x="2537003" y="452936"/>
                        <a:pt x="2541766" y="446268"/>
                        <a:pt x="2534146" y="440553"/>
                      </a:cubicBezTo>
                      <a:cubicBezTo>
                        <a:pt x="2526526" y="434838"/>
                        <a:pt x="2515096" y="437696"/>
                        <a:pt x="2513191" y="445316"/>
                      </a:cubicBezTo>
                      <a:cubicBezTo>
                        <a:pt x="2506523" y="474843"/>
                        <a:pt x="2482711" y="489131"/>
                        <a:pt x="2464613" y="509133"/>
                      </a:cubicBezTo>
                      <a:cubicBezTo>
                        <a:pt x="2452231" y="523421"/>
                        <a:pt x="2455088" y="538661"/>
                        <a:pt x="2467471" y="551996"/>
                      </a:cubicBezTo>
                      <a:cubicBezTo>
                        <a:pt x="2481758" y="567236"/>
                        <a:pt x="2481758" y="582476"/>
                        <a:pt x="2468423" y="597716"/>
                      </a:cubicBezTo>
                      <a:cubicBezTo>
                        <a:pt x="2457946" y="610098"/>
                        <a:pt x="2455088" y="623433"/>
                        <a:pt x="2453183" y="638673"/>
                      </a:cubicBezTo>
                      <a:cubicBezTo>
                        <a:pt x="2451278" y="657723"/>
                        <a:pt x="2442706" y="671058"/>
                        <a:pt x="2423656" y="676773"/>
                      </a:cubicBezTo>
                      <a:cubicBezTo>
                        <a:pt x="2413178" y="682488"/>
                        <a:pt x="2402701" y="690108"/>
                        <a:pt x="2389366" y="683441"/>
                      </a:cubicBezTo>
                      <a:cubicBezTo>
                        <a:pt x="2381746" y="676773"/>
                        <a:pt x="2376983" y="670106"/>
                        <a:pt x="2383651" y="659628"/>
                      </a:cubicBezTo>
                      <a:cubicBezTo>
                        <a:pt x="2377936" y="649151"/>
                        <a:pt x="2372221" y="638673"/>
                        <a:pt x="2367458" y="627243"/>
                      </a:cubicBezTo>
                      <a:cubicBezTo>
                        <a:pt x="2348408" y="585333"/>
                        <a:pt x="2348408" y="584381"/>
                        <a:pt x="2308403" y="612003"/>
                      </a:cubicBezTo>
                      <a:cubicBezTo>
                        <a:pt x="2273161" y="616766"/>
                        <a:pt x="2265541" y="608193"/>
                        <a:pt x="2270303" y="571046"/>
                      </a:cubicBezTo>
                      <a:cubicBezTo>
                        <a:pt x="2271256" y="560568"/>
                        <a:pt x="2287448" y="545328"/>
                        <a:pt x="2260778" y="543423"/>
                      </a:cubicBezTo>
                      <a:cubicBezTo>
                        <a:pt x="2255063" y="542471"/>
                        <a:pt x="2255063" y="530088"/>
                        <a:pt x="2259826" y="522468"/>
                      </a:cubicBezTo>
                      <a:cubicBezTo>
                        <a:pt x="2313166" y="486273"/>
                        <a:pt x="2361743" y="445316"/>
                        <a:pt x="2390318" y="385308"/>
                      </a:cubicBezTo>
                      <a:cubicBezTo>
                        <a:pt x="2396986" y="372926"/>
                        <a:pt x="2403653" y="362448"/>
                        <a:pt x="2416988" y="357686"/>
                      </a:cubicBezTo>
                      <a:cubicBezTo>
                        <a:pt x="2416988" y="355781"/>
                        <a:pt x="2416988" y="353876"/>
                        <a:pt x="2417941" y="351971"/>
                      </a:cubicBezTo>
                      <a:cubicBezTo>
                        <a:pt x="2419846" y="352923"/>
                        <a:pt x="2423656" y="354828"/>
                        <a:pt x="2424608" y="353876"/>
                      </a:cubicBezTo>
                      <a:cubicBezTo>
                        <a:pt x="2434371" y="344351"/>
                        <a:pt x="2443539" y="338934"/>
                        <a:pt x="2452245" y="336582"/>
                      </a:cubicBezTo>
                      <a:cubicBezTo>
                        <a:pt x="2458775" y="334818"/>
                        <a:pt x="2465045" y="334779"/>
                        <a:pt x="2471113" y="336025"/>
                      </a:cubicBezTo>
                      <a:close/>
                      <a:moveTo>
                        <a:pt x="761544" y="194808"/>
                      </a:moveTo>
                      <a:cubicBezTo>
                        <a:pt x="773926" y="196713"/>
                        <a:pt x="774879" y="206238"/>
                        <a:pt x="773926" y="216716"/>
                      </a:cubicBezTo>
                      <a:cubicBezTo>
                        <a:pt x="755829" y="237671"/>
                        <a:pt x="760591" y="257673"/>
                        <a:pt x="773926" y="278628"/>
                      </a:cubicBezTo>
                      <a:cubicBezTo>
                        <a:pt x="748209" y="302441"/>
                        <a:pt x="720586" y="315776"/>
                        <a:pt x="687249" y="293868"/>
                      </a:cubicBezTo>
                      <a:cubicBezTo>
                        <a:pt x="682486" y="291011"/>
                        <a:pt x="675819" y="292916"/>
                        <a:pt x="671056" y="292916"/>
                      </a:cubicBezTo>
                      <a:cubicBezTo>
                        <a:pt x="660579" y="294821"/>
                        <a:pt x="650101" y="296726"/>
                        <a:pt x="640576" y="298631"/>
                      </a:cubicBezTo>
                      <a:cubicBezTo>
                        <a:pt x="627241" y="300536"/>
                        <a:pt x="613906" y="302441"/>
                        <a:pt x="603429" y="291011"/>
                      </a:cubicBezTo>
                      <a:cubicBezTo>
                        <a:pt x="636766" y="258626"/>
                        <a:pt x="678676" y="239576"/>
                        <a:pt x="715824" y="211953"/>
                      </a:cubicBezTo>
                      <a:cubicBezTo>
                        <a:pt x="719634" y="209096"/>
                        <a:pt x="724396" y="211953"/>
                        <a:pt x="727254" y="215763"/>
                      </a:cubicBezTo>
                      <a:cubicBezTo>
                        <a:pt x="746304" y="220526"/>
                        <a:pt x="741541" y="187188"/>
                        <a:pt x="761544" y="194808"/>
                      </a:cubicBezTo>
                      <a:close/>
                      <a:moveTo>
                        <a:pt x="873343" y="184331"/>
                      </a:moveTo>
                      <a:cubicBezTo>
                        <a:pt x="879653" y="185283"/>
                        <a:pt x="886320" y="188617"/>
                        <a:pt x="891083" y="191951"/>
                      </a:cubicBezTo>
                      <a:cubicBezTo>
                        <a:pt x="904418" y="200523"/>
                        <a:pt x="892988" y="209096"/>
                        <a:pt x="888226" y="217668"/>
                      </a:cubicBezTo>
                      <a:lnTo>
                        <a:pt x="879241" y="234820"/>
                      </a:lnTo>
                      <a:lnTo>
                        <a:pt x="895370" y="235036"/>
                      </a:lnTo>
                      <a:cubicBezTo>
                        <a:pt x="907514" y="238206"/>
                        <a:pt x="906800" y="249815"/>
                        <a:pt x="899656" y="266246"/>
                      </a:cubicBezTo>
                      <a:cubicBezTo>
                        <a:pt x="894893" y="277676"/>
                        <a:pt x="884416" y="289106"/>
                        <a:pt x="892988" y="303393"/>
                      </a:cubicBezTo>
                      <a:cubicBezTo>
                        <a:pt x="897751" y="310061"/>
                        <a:pt x="901561" y="309108"/>
                        <a:pt x="905371" y="303393"/>
                      </a:cubicBezTo>
                      <a:cubicBezTo>
                        <a:pt x="923468" y="307203"/>
                        <a:pt x="923468" y="307203"/>
                        <a:pt x="915848" y="337683"/>
                      </a:cubicBezTo>
                      <a:cubicBezTo>
                        <a:pt x="926326" y="330063"/>
                        <a:pt x="936803" y="329111"/>
                        <a:pt x="946328" y="324348"/>
                      </a:cubicBezTo>
                      <a:lnTo>
                        <a:pt x="973409" y="303804"/>
                      </a:lnTo>
                      <a:lnTo>
                        <a:pt x="975260" y="292796"/>
                      </a:lnTo>
                      <a:cubicBezTo>
                        <a:pt x="974903" y="288629"/>
                        <a:pt x="972522" y="284819"/>
                        <a:pt x="965378" y="281485"/>
                      </a:cubicBezTo>
                      <a:cubicBezTo>
                        <a:pt x="944423" y="270055"/>
                        <a:pt x="942518" y="249100"/>
                        <a:pt x="962521" y="233860"/>
                      </a:cubicBezTo>
                      <a:cubicBezTo>
                        <a:pt x="977761" y="221478"/>
                        <a:pt x="993953" y="208143"/>
                        <a:pt x="1013956" y="203380"/>
                      </a:cubicBezTo>
                      <a:cubicBezTo>
                        <a:pt x="1018718" y="201475"/>
                        <a:pt x="1023481" y="200046"/>
                        <a:pt x="1028243" y="200165"/>
                      </a:cubicBezTo>
                      <a:cubicBezTo>
                        <a:pt x="1033006" y="200284"/>
                        <a:pt x="1037768" y="201951"/>
                        <a:pt x="1042531" y="206238"/>
                      </a:cubicBezTo>
                      <a:cubicBezTo>
                        <a:pt x="1037768" y="220525"/>
                        <a:pt x="1018718" y="221478"/>
                        <a:pt x="1016813" y="234813"/>
                      </a:cubicBezTo>
                      <a:cubicBezTo>
                        <a:pt x="1029196" y="212905"/>
                        <a:pt x="1052056" y="208143"/>
                        <a:pt x="1075868" y="204333"/>
                      </a:cubicBezTo>
                      <a:cubicBezTo>
                        <a:pt x="1082536" y="204333"/>
                        <a:pt x="1089203" y="204333"/>
                        <a:pt x="1095871" y="204333"/>
                      </a:cubicBezTo>
                      <a:cubicBezTo>
                        <a:pt x="1106348" y="211953"/>
                        <a:pt x="1099681" y="223383"/>
                        <a:pt x="1099681" y="232908"/>
                      </a:cubicBezTo>
                      <a:cubicBezTo>
                        <a:pt x="1112063" y="235765"/>
                        <a:pt x="1123493" y="229098"/>
                        <a:pt x="1133971" y="231003"/>
                      </a:cubicBezTo>
                      <a:cubicBezTo>
                        <a:pt x="1140638" y="231003"/>
                        <a:pt x="1146353" y="233860"/>
                        <a:pt x="1151116" y="238623"/>
                      </a:cubicBezTo>
                      <a:cubicBezTo>
                        <a:pt x="1162546" y="262435"/>
                        <a:pt x="1192073" y="265293"/>
                        <a:pt x="1205408" y="287200"/>
                      </a:cubicBezTo>
                      <a:cubicBezTo>
                        <a:pt x="1219696" y="305298"/>
                        <a:pt x="1210171" y="320538"/>
                        <a:pt x="1198741" y="334825"/>
                      </a:cubicBezTo>
                      <a:cubicBezTo>
                        <a:pt x="1205408" y="359590"/>
                        <a:pt x="1234936" y="358638"/>
                        <a:pt x="1248271" y="377688"/>
                      </a:cubicBezTo>
                      <a:cubicBezTo>
                        <a:pt x="1257796" y="391023"/>
                        <a:pt x="1257796" y="393880"/>
                        <a:pt x="1246366" y="402453"/>
                      </a:cubicBezTo>
                      <a:cubicBezTo>
                        <a:pt x="1226363" y="415788"/>
                        <a:pt x="1207313" y="445315"/>
                        <a:pt x="1187311" y="402453"/>
                      </a:cubicBezTo>
                      <a:cubicBezTo>
                        <a:pt x="1184453" y="396738"/>
                        <a:pt x="1176833" y="390070"/>
                        <a:pt x="1171118" y="396738"/>
                      </a:cubicBezTo>
                      <a:cubicBezTo>
                        <a:pt x="1161593" y="407215"/>
                        <a:pt x="1163498" y="418645"/>
                        <a:pt x="1171118" y="431028"/>
                      </a:cubicBezTo>
                      <a:cubicBezTo>
                        <a:pt x="1186358" y="457698"/>
                        <a:pt x="1180643" y="471033"/>
                        <a:pt x="1151116" y="479605"/>
                      </a:cubicBezTo>
                      <a:cubicBezTo>
                        <a:pt x="1147306" y="475795"/>
                        <a:pt x="1141591" y="474843"/>
                        <a:pt x="1136828" y="476748"/>
                      </a:cubicBezTo>
                      <a:cubicBezTo>
                        <a:pt x="1132066" y="478653"/>
                        <a:pt x="1134923" y="483415"/>
                        <a:pt x="1136828" y="487225"/>
                      </a:cubicBezTo>
                      <a:cubicBezTo>
                        <a:pt x="1135876" y="500560"/>
                        <a:pt x="1128256" y="503418"/>
                        <a:pt x="1118731" y="497703"/>
                      </a:cubicBezTo>
                      <a:cubicBezTo>
                        <a:pt x="1098728" y="487225"/>
                        <a:pt x="1074916" y="482463"/>
                        <a:pt x="1066343" y="455793"/>
                      </a:cubicBezTo>
                      <a:cubicBezTo>
                        <a:pt x="1058723" y="432933"/>
                        <a:pt x="1039673" y="427218"/>
                        <a:pt x="1016813" y="433885"/>
                      </a:cubicBezTo>
                      <a:cubicBezTo>
                        <a:pt x="1008241" y="436743"/>
                        <a:pt x="999668" y="438648"/>
                        <a:pt x="996811" y="428170"/>
                      </a:cubicBezTo>
                      <a:cubicBezTo>
                        <a:pt x="993001" y="415788"/>
                        <a:pt x="1007288" y="411025"/>
                        <a:pt x="1013003" y="411978"/>
                      </a:cubicBezTo>
                      <a:cubicBezTo>
                        <a:pt x="1055866" y="420550"/>
                        <a:pt x="1078726" y="386260"/>
                        <a:pt x="1109206" y="369115"/>
                      </a:cubicBezTo>
                      <a:cubicBezTo>
                        <a:pt x="1117778" y="343398"/>
                        <a:pt x="1089203" y="330063"/>
                        <a:pt x="1089203" y="307203"/>
                      </a:cubicBezTo>
                      <a:cubicBezTo>
                        <a:pt x="1085393" y="301488"/>
                        <a:pt x="1081583" y="296725"/>
                        <a:pt x="1077773" y="291010"/>
                      </a:cubicBezTo>
                      <a:cubicBezTo>
                        <a:pt x="1057771" y="307203"/>
                        <a:pt x="1036816" y="290058"/>
                        <a:pt x="1016813" y="292915"/>
                      </a:cubicBezTo>
                      <a:cubicBezTo>
                        <a:pt x="1012050" y="293391"/>
                        <a:pt x="1008717" y="294106"/>
                        <a:pt x="1007169" y="296011"/>
                      </a:cubicBezTo>
                      <a:lnTo>
                        <a:pt x="1007866" y="302667"/>
                      </a:lnTo>
                      <a:lnTo>
                        <a:pt x="1009193" y="303393"/>
                      </a:lnTo>
                      <a:cubicBezTo>
                        <a:pt x="1013003" y="324348"/>
                        <a:pt x="986333" y="363401"/>
                        <a:pt x="962521" y="370068"/>
                      </a:cubicBezTo>
                      <a:cubicBezTo>
                        <a:pt x="943471" y="375783"/>
                        <a:pt x="924421" y="377688"/>
                        <a:pt x="905371" y="371973"/>
                      </a:cubicBezTo>
                      <a:cubicBezTo>
                        <a:pt x="896798" y="389118"/>
                        <a:pt x="879653" y="396738"/>
                        <a:pt x="868223" y="410073"/>
                      </a:cubicBezTo>
                      <a:cubicBezTo>
                        <a:pt x="859651" y="419598"/>
                        <a:pt x="849173" y="424361"/>
                        <a:pt x="836791" y="426266"/>
                      </a:cubicBezTo>
                      <a:cubicBezTo>
                        <a:pt x="830123" y="425313"/>
                        <a:pt x="820598" y="421503"/>
                        <a:pt x="816788" y="424361"/>
                      </a:cubicBezTo>
                      <a:cubicBezTo>
                        <a:pt x="772973" y="455793"/>
                        <a:pt x="714871" y="464366"/>
                        <a:pt x="677723" y="507228"/>
                      </a:cubicBezTo>
                      <a:cubicBezTo>
                        <a:pt x="667246" y="519611"/>
                        <a:pt x="646291" y="531993"/>
                        <a:pt x="668198" y="553901"/>
                      </a:cubicBezTo>
                      <a:cubicBezTo>
                        <a:pt x="672961" y="558663"/>
                        <a:pt x="665341" y="574856"/>
                        <a:pt x="662483" y="586286"/>
                      </a:cubicBezTo>
                      <a:cubicBezTo>
                        <a:pt x="685343" y="585333"/>
                        <a:pt x="702488" y="596763"/>
                        <a:pt x="716776" y="612956"/>
                      </a:cubicBezTo>
                      <a:cubicBezTo>
                        <a:pt x="731063" y="630101"/>
                        <a:pt x="747256" y="644388"/>
                        <a:pt x="771068" y="645341"/>
                      </a:cubicBezTo>
                      <a:cubicBezTo>
                        <a:pt x="789166" y="646293"/>
                        <a:pt x="788213" y="653913"/>
                        <a:pt x="782498" y="667248"/>
                      </a:cubicBezTo>
                      <a:cubicBezTo>
                        <a:pt x="774878" y="685346"/>
                        <a:pt x="766306" y="702491"/>
                        <a:pt x="772973" y="726303"/>
                      </a:cubicBezTo>
                      <a:cubicBezTo>
                        <a:pt x="779641" y="752973"/>
                        <a:pt x="789166" y="747258"/>
                        <a:pt x="805358" y="736781"/>
                      </a:cubicBezTo>
                      <a:cubicBezTo>
                        <a:pt x="823456" y="725351"/>
                        <a:pt x="826313" y="706301"/>
                        <a:pt x="828218" y="689156"/>
                      </a:cubicBezTo>
                      <a:cubicBezTo>
                        <a:pt x="831076" y="669153"/>
                        <a:pt x="841553" y="660581"/>
                        <a:pt x="858698" y="652961"/>
                      </a:cubicBezTo>
                      <a:cubicBezTo>
                        <a:pt x="901561" y="638673"/>
                        <a:pt x="911086" y="619623"/>
                        <a:pt x="901561" y="573903"/>
                      </a:cubicBezTo>
                      <a:cubicBezTo>
                        <a:pt x="900608" y="569141"/>
                        <a:pt x="899656" y="563426"/>
                        <a:pt x="904418" y="561521"/>
                      </a:cubicBezTo>
                      <a:cubicBezTo>
                        <a:pt x="937756" y="550091"/>
                        <a:pt x="937756" y="514848"/>
                        <a:pt x="953948" y="491988"/>
                      </a:cubicBezTo>
                      <a:cubicBezTo>
                        <a:pt x="957758" y="486273"/>
                        <a:pt x="961568" y="480558"/>
                        <a:pt x="968236" y="478653"/>
                      </a:cubicBezTo>
                      <a:cubicBezTo>
                        <a:pt x="991096" y="471986"/>
                        <a:pt x="1037768" y="491036"/>
                        <a:pt x="1049198" y="512943"/>
                      </a:cubicBezTo>
                      <a:cubicBezTo>
                        <a:pt x="1061581" y="517706"/>
                        <a:pt x="1074916" y="522468"/>
                        <a:pt x="1063486" y="539613"/>
                      </a:cubicBezTo>
                      <a:cubicBezTo>
                        <a:pt x="1048246" y="555806"/>
                        <a:pt x="1052056" y="572951"/>
                        <a:pt x="1067296" y="583428"/>
                      </a:cubicBezTo>
                      <a:cubicBezTo>
                        <a:pt x="1084441" y="593906"/>
                        <a:pt x="1099681" y="578666"/>
                        <a:pt x="1112063" y="568188"/>
                      </a:cubicBezTo>
                      <a:cubicBezTo>
                        <a:pt x="1139686" y="545328"/>
                        <a:pt x="1138733" y="544376"/>
                        <a:pt x="1146353" y="580571"/>
                      </a:cubicBezTo>
                      <a:cubicBezTo>
                        <a:pt x="1149211" y="592953"/>
                        <a:pt x="1154926" y="606288"/>
                        <a:pt x="1151116" y="616766"/>
                      </a:cubicBezTo>
                      <a:cubicBezTo>
                        <a:pt x="1138733" y="656771"/>
                        <a:pt x="1163498" y="672011"/>
                        <a:pt x="1193026" y="684393"/>
                      </a:cubicBezTo>
                      <a:cubicBezTo>
                        <a:pt x="1193026" y="693918"/>
                        <a:pt x="1188501" y="696537"/>
                        <a:pt x="1182905" y="697847"/>
                      </a:cubicBezTo>
                      <a:lnTo>
                        <a:pt x="1179024" y="699159"/>
                      </a:lnTo>
                      <a:lnTo>
                        <a:pt x="1177845" y="699023"/>
                      </a:lnTo>
                      <a:cubicBezTo>
                        <a:pt x="1174214" y="699455"/>
                        <a:pt x="1170404" y="700824"/>
                        <a:pt x="1166356" y="703443"/>
                      </a:cubicBezTo>
                      <a:lnTo>
                        <a:pt x="1179024" y="699159"/>
                      </a:lnTo>
                      <a:lnTo>
                        <a:pt x="1188263" y="700229"/>
                      </a:lnTo>
                      <a:cubicBezTo>
                        <a:pt x="1194931" y="702491"/>
                        <a:pt x="1201122" y="707253"/>
                        <a:pt x="1207313" y="712016"/>
                      </a:cubicBezTo>
                      <a:cubicBezTo>
                        <a:pt x="1210647" y="727732"/>
                        <a:pt x="1209694" y="741781"/>
                        <a:pt x="1205051" y="754402"/>
                      </a:cubicBezTo>
                      <a:lnTo>
                        <a:pt x="1180854" y="787924"/>
                      </a:lnTo>
                      <a:lnTo>
                        <a:pt x="1187073" y="807504"/>
                      </a:lnTo>
                      <a:cubicBezTo>
                        <a:pt x="1190883" y="812504"/>
                        <a:pt x="1196836" y="815362"/>
                        <a:pt x="1206361" y="814886"/>
                      </a:cubicBezTo>
                      <a:cubicBezTo>
                        <a:pt x="1214934" y="814886"/>
                        <a:pt x="1223506" y="816791"/>
                        <a:pt x="1213981" y="828221"/>
                      </a:cubicBezTo>
                      <a:cubicBezTo>
                        <a:pt x="1208266" y="850128"/>
                        <a:pt x="1205409" y="874893"/>
                        <a:pt x="1172071" y="862511"/>
                      </a:cubicBezTo>
                      <a:cubicBezTo>
                        <a:pt x="1153021" y="859653"/>
                        <a:pt x="1123494" y="872036"/>
                        <a:pt x="1115874" y="854891"/>
                      </a:cubicBezTo>
                      <a:cubicBezTo>
                        <a:pt x="1109206" y="839651"/>
                        <a:pt x="1133971" y="821553"/>
                        <a:pt x="1148259" y="807266"/>
                      </a:cubicBezTo>
                      <a:cubicBezTo>
                        <a:pt x="1157784" y="799646"/>
                        <a:pt x="1159689" y="785358"/>
                        <a:pt x="1173024" y="780596"/>
                      </a:cubicBezTo>
                      <a:lnTo>
                        <a:pt x="1173125" y="780684"/>
                      </a:lnTo>
                      <a:lnTo>
                        <a:pt x="1174333" y="770475"/>
                      </a:lnTo>
                      <a:cubicBezTo>
                        <a:pt x="1173023" y="767975"/>
                        <a:pt x="1169689" y="766784"/>
                        <a:pt x="1163498" y="767261"/>
                      </a:cubicBezTo>
                      <a:cubicBezTo>
                        <a:pt x="1147306" y="769166"/>
                        <a:pt x="1137781" y="780596"/>
                        <a:pt x="1124446" y="787263"/>
                      </a:cubicBezTo>
                      <a:cubicBezTo>
                        <a:pt x="1097776" y="793931"/>
                        <a:pt x="1070153" y="791073"/>
                        <a:pt x="1043483" y="789168"/>
                      </a:cubicBezTo>
                      <a:cubicBezTo>
                        <a:pt x="1026338" y="788216"/>
                        <a:pt x="1010146" y="786311"/>
                        <a:pt x="993953" y="794883"/>
                      </a:cubicBezTo>
                      <a:cubicBezTo>
                        <a:pt x="987286" y="810123"/>
                        <a:pt x="971093" y="808218"/>
                        <a:pt x="959663" y="814886"/>
                      </a:cubicBezTo>
                      <a:cubicBezTo>
                        <a:pt x="951091" y="825363"/>
                        <a:pt x="939661" y="831078"/>
                        <a:pt x="929183" y="839651"/>
                      </a:cubicBezTo>
                      <a:lnTo>
                        <a:pt x="925100" y="843462"/>
                      </a:lnTo>
                      <a:lnTo>
                        <a:pt x="915848" y="851081"/>
                      </a:lnTo>
                      <a:cubicBezTo>
                        <a:pt x="915848" y="851081"/>
                        <a:pt x="912991" y="851081"/>
                        <a:pt x="912991" y="851081"/>
                      </a:cubicBezTo>
                      <a:cubicBezTo>
                        <a:pt x="912991" y="851081"/>
                        <a:pt x="914896" y="852986"/>
                        <a:pt x="914896" y="852986"/>
                      </a:cubicBezTo>
                      <a:lnTo>
                        <a:pt x="925100" y="843462"/>
                      </a:lnTo>
                      <a:lnTo>
                        <a:pt x="932041" y="837746"/>
                      </a:lnTo>
                      <a:cubicBezTo>
                        <a:pt x="942518" y="824411"/>
                        <a:pt x="959663" y="826316"/>
                        <a:pt x="972998" y="820601"/>
                      </a:cubicBezTo>
                      <a:cubicBezTo>
                        <a:pt x="979666" y="818696"/>
                        <a:pt x="986333" y="814886"/>
                        <a:pt x="992048" y="814886"/>
                      </a:cubicBezTo>
                      <a:cubicBezTo>
                        <a:pt x="1003478" y="813933"/>
                        <a:pt x="1017766" y="809171"/>
                        <a:pt x="1023481" y="819648"/>
                      </a:cubicBezTo>
                      <a:cubicBezTo>
                        <a:pt x="1032053" y="834888"/>
                        <a:pt x="1013003" y="835841"/>
                        <a:pt x="1005383" y="842508"/>
                      </a:cubicBezTo>
                      <a:cubicBezTo>
                        <a:pt x="1003478" y="844413"/>
                        <a:pt x="1005383" y="851081"/>
                        <a:pt x="1006336" y="854891"/>
                      </a:cubicBezTo>
                      <a:cubicBezTo>
                        <a:pt x="997763" y="866321"/>
                        <a:pt x="1011098" y="877751"/>
                        <a:pt x="1005383" y="889181"/>
                      </a:cubicBezTo>
                      <a:cubicBezTo>
                        <a:pt x="1001573" y="899658"/>
                        <a:pt x="992048" y="903468"/>
                        <a:pt x="984428" y="910136"/>
                      </a:cubicBezTo>
                      <a:cubicBezTo>
                        <a:pt x="974903" y="918708"/>
                        <a:pt x="961568" y="909183"/>
                        <a:pt x="952043" y="916803"/>
                      </a:cubicBezTo>
                      <a:cubicBezTo>
                        <a:pt x="937756" y="931091"/>
                        <a:pt x="916801" y="932043"/>
                        <a:pt x="899656" y="938711"/>
                      </a:cubicBezTo>
                      <a:cubicBezTo>
                        <a:pt x="876796" y="947283"/>
                        <a:pt x="858698" y="959666"/>
                        <a:pt x="855841" y="985383"/>
                      </a:cubicBezTo>
                      <a:cubicBezTo>
                        <a:pt x="853936" y="1001576"/>
                        <a:pt x="839648" y="1003481"/>
                        <a:pt x="831076" y="1003481"/>
                      </a:cubicBezTo>
                      <a:cubicBezTo>
                        <a:pt x="779641" y="1006338"/>
                        <a:pt x="763448" y="1048248"/>
                        <a:pt x="738683" y="1081586"/>
                      </a:cubicBezTo>
                      <a:cubicBezTo>
                        <a:pt x="708203" y="1076823"/>
                        <a:pt x="712013" y="1097778"/>
                        <a:pt x="711061" y="1115876"/>
                      </a:cubicBezTo>
                      <a:cubicBezTo>
                        <a:pt x="707251" y="1144451"/>
                        <a:pt x="692011" y="1163501"/>
                        <a:pt x="666293" y="1175883"/>
                      </a:cubicBezTo>
                      <a:cubicBezTo>
                        <a:pt x="636766" y="1191123"/>
                        <a:pt x="610096" y="1209221"/>
                        <a:pt x="585331" y="1230176"/>
                      </a:cubicBezTo>
                      <a:cubicBezTo>
                        <a:pt x="565328" y="1247320"/>
                        <a:pt x="557708" y="1270181"/>
                        <a:pt x="559613" y="1297803"/>
                      </a:cubicBezTo>
                      <a:cubicBezTo>
                        <a:pt x="561518" y="1327331"/>
                        <a:pt x="564376" y="1356858"/>
                        <a:pt x="557708" y="1386386"/>
                      </a:cubicBezTo>
                      <a:cubicBezTo>
                        <a:pt x="555803" y="1394958"/>
                        <a:pt x="551993" y="1406388"/>
                        <a:pt x="542468" y="1407341"/>
                      </a:cubicBezTo>
                      <a:cubicBezTo>
                        <a:pt x="530086" y="1409246"/>
                        <a:pt x="531038" y="1394958"/>
                        <a:pt x="528181" y="1387338"/>
                      </a:cubicBezTo>
                      <a:cubicBezTo>
                        <a:pt x="522466" y="1365431"/>
                        <a:pt x="516751" y="1344476"/>
                        <a:pt x="519608" y="1320663"/>
                      </a:cubicBezTo>
                      <a:cubicBezTo>
                        <a:pt x="521513" y="1300661"/>
                        <a:pt x="522466" y="1280658"/>
                        <a:pt x="488176" y="1283516"/>
                      </a:cubicBezTo>
                      <a:cubicBezTo>
                        <a:pt x="470078" y="1285421"/>
                        <a:pt x="452933" y="1262561"/>
                        <a:pt x="429121" y="1267323"/>
                      </a:cubicBezTo>
                      <a:cubicBezTo>
                        <a:pt x="422453" y="1268276"/>
                        <a:pt x="411023" y="1265418"/>
                        <a:pt x="409118" y="1268276"/>
                      </a:cubicBezTo>
                      <a:cubicBezTo>
                        <a:pt x="391973" y="1307328"/>
                        <a:pt x="364351" y="1288278"/>
                        <a:pt x="336728" y="1284468"/>
                      </a:cubicBezTo>
                      <a:cubicBezTo>
                        <a:pt x="279578" y="1275896"/>
                        <a:pt x="228143" y="1315901"/>
                        <a:pt x="215761" y="1373051"/>
                      </a:cubicBezTo>
                      <a:cubicBezTo>
                        <a:pt x="210998" y="1396863"/>
                        <a:pt x="193853" y="1415913"/>
                        <a:pt x="189091" y="1441631"/>
                      </a:cubicBezTo>
                      <a:cubicBezTo>
                        <a:pt x="182423" y="1476873"/>
                        <a:pt x="183376" y="1511163"/>
                        <a:pt x="196711" y="1544501"/>
                      </a:cubicBezTo>
                      <a:cubicBezTo>
                        <a:pt x="204331" y="1564503"/>
                        <a:pt x="219571" y="1574028"/>
                        <a:pt x="244336" y="1573076"/>
                      </a:cubicBezTo>
                      <a:cubicBezTo>
                        <a:pt x="284341" y="1571171"/>
                        <a:pt x="310058" y="1555931"/>
                        <a:pt x="320536" y="1514973"/>
                      </a:cubicBezTo>
                      <a:cubicBezTo>
                        <a:pt x="324346" y="1500686"/>
                        <a:pt x="374828" y="1487351"/>
                        <a:pt x="387211" y="1494971"/>
                      </a:cubicBezTo>
                      <a:cubicBezTo>
                        <a:pt x="396736" y="1500686"/>
                        <a:pt x="392926" y="1507353"/>
                        <a:pt x="389116" y="1515926"/>
                      </a:cubicBezTo>
                      <a:cubicBezTo>
                        <a:pt x="372923" y="1552121"/>
                        <a:pt x="358636" y="1589268"/>
                        <a:pt x="340538" y="1624511"/>
                      </a:cubicBezTo>
                      <a:cubicBezTo>
                        <a:pt x="329108" y="1646418"/>
                        <a:pt x="340538" y="1644513"/>
                        <a:pt x="354826" y="1644513"/>
                      </a:cubicBezTo>
                      <a:cubicBezTo>
                        <a:pt x="372923" y="1644513"/>
                        <a:pt x="391973" y="1642608"/>
                        <a:pt x="410071" y="1645466"/>
                      </a:cubicBezTo>
                      <a:cubicBezTo>
                        <a:pt x="432931" y="1649276"/>
                        <a:pt x="449123" y="1658801"/>
                        <a:pt x="439598" y="1687376"/>
                      </a:cubicBezTo>
                      <a:cubicBezTo>
                        <a:pt x="433883" y="1705473"/>
                        <a:pt x="432931" y="1725476"/>
                        <a:pt x="426263" y="1743573"/>
                      </a:cubicBezTo>
                      <a:cubicBezTo>
                        <a:pt x="414833" y="1774053"/>
                        <a:pt x="432931" y="1793103"/>
                        <a:pt x="450076" y="1813106"/>
                      </a:cubicBezTo>
                      <a:cubicBezTo>
                        <a:pt x="466268" y="1832156"/>
                        <a:pt x="483413" y="1819773"/>
                        <a:pt x="499606" y="1812153"/>
                      </a:cubicBezTo>
                      <a:cubicBezTo>
                        <a:pt x="512941" y="1806438"/>
                        <a:pt x="528181" y="1806438"/>
                        <a:pt x="536753" y="1818821"/>
                      </a:cubicBezTo>
                      <a:cubicBezTo>
                        <a:pt x="554851" y="1843586"/>
                        <a:pt x="571996" y="1829298"/>
                        <a:pt x="577711" y="1813106"/>
                      </a:cubicBezTo>
                      <a:cubicBezTo>
                        <a:pt x="591998" y="1771196"/>
                        <a:pt x="630098" y="1768338"/>
                        <a:pt x="661531" y="1754051"/>
                      </a:cubicBezTo>
                      <a:cubicBezTo>
                        <a:pt x="671056" y="1754051"/>
                        <a:pt x="673913" y="1755956"/>
                        <a:pt x="672008" y="1763576"/>
                      </a:cubicBezTo>
                      <a:cubicBezTo>
                        <a:pt x="676771" y="1783578"/>
                        <a:pt x="689153" y="1777863"/>
                        <a:pt x="695821" y="1768338"/>
                      </a:cubicBezTo>
                      <a:cubicBezTo>
                        <a:pt x="713918" y="1745478"/>
                        <a:pt x="729158" y="1761671"/>
                        <a:pt x="741541" y="1772148"/>
                      </a:cubicBezTo>
                      <a:cubicBezTo>
                        <a:pt x="769163" y="1795008"/>
                        <a:pt x="799643" y="1798818"/>
                        <a:pt x="832028" y="1788341"/>
                      </a:cubicBezTo>
                      <a:cubicBezTo>
                        <a:pt x="845363" y="1783578"/>
                        <a:pt x="854888" y="1779768"/>
                        <a:pt x="865366" y="1796913"/>
                      </a:cubicBezTo>
                      <a:cubicBezTo>
                        <a:pt x="875843" y="1814058"/>
                        <a:pt x="896798" y="1823583"/>
                        <a:pt x="910133" y="1838823"/>
                      </a:cubicBezTo>
                      <a:cubicBezTo>
                        <a:pt x="947281" y="1881686"/>
                        <a:pt x="990143" y="1906451"/>
                        <a:pt x="1047293" y="1918833"/>
                      </a:cubicBezTo>
                      <a:cubicBezTo>
                        <a:pt x="1093966" y="1928358"/>
                        <a:pt x="1124446" y="1995986"/>
                        <a:pt x="1116826" y="2036943"/>
                      </a:cubicBezTo>
                      <a:cubicBezTo>
                        <a:pt x="1113968" y="2044563"/>
                        <a:pt x="1111111" y="2051231"/>
                        <a:pt x="1106348" y="2056946"/>
                      </a:cubicBezTo>
                      <a:cubicBezTo>
                        <a:pt x="1092061" y="2071233"/>
                        <a:pt x="1112063" y="2086473"/>
                        <a:pt x="1104443" y="2099808"/>
                      </a:cubicBezTo>
                      <a:cubicBezTo>
                        <a:pt x="1110158" y="2107428"/>
                        <a:pt x="1117778" y="2102666"/>
                        <a:pt x="1124446" y="2102666"/>
                      </a:cubicBezTo>
                      <a:cubicBezTo>
                        <a:pt x="1147306" y="2095046"/>
                        <a:pt x="1161593" y="2062661"/>
                        <a:pt x="1193026" y="2077901"/>
                      </a:cubicBezTo>
                      <a:cubicBezTo>
                        <a:pt x="1225411" y="2087426"/>
                        <a:pt x="1244461" y="2125526"/>
                        <a:pt x="1280656" y="2123621"/>
                      </a:cubicBezTo>
                      <a:cubicBezTo>
                        <a:pt x="1325423" y="2121716"/>
                        <a:pt x="1360666" y="2136956"/>
                        <a:pt x="1387336" y="2172198"/>
                      </a:cubicBezTo>
                      <a:cubicBezTo>
                        <a:pt x="1398766" y="2187438"/>
                        <a:pt x="1427341" y="2172198"/>
                        <a:pt x="1434008" y="2199821"/>
                      </a:cubicBezTo>
                      <a:cubicBezTo>
                        <a:pt x="1440676" y="2228396"/>
                        <a:pt x="1444486" y="2256018"/>
                        <a:pt x="1430198" y="2282688"/>
                      </a:cubicBezTo>
                      <a:cubicBezTo>
                        <a:pt x="1413053" y="2315073"/>
                        <a:pt x="1388288" y="2341743"/>
                        <a:pt x="1370191" y="2373176"/>
                      </a:cubicBezTo>
                      <a:cubicBezTo>
                        <a:pt x="1359713" y="2391273"/>
                        <a:pt x="1356856" y="2406513"/>
                        <a:pt x="1358761" y="2423658"/>
                      </a:cubicBezTo>
                      <a:cubicBezTo>
                        <a:pt x="1366381" y="2486523"/>
                        <a:pt x="1352093" y="2544626"/>
                        <a:pt x="1327328" y="2600823"/>
                      </a:cubicBezTo>
                      <a:cubicBezTo>
                        <a:pt x="1321613" y="2612253"/>
                        <a:pt x="1313041" y="2629398"/>
                        <a:pt x="1293991" y="2626541"/>
                      </a:cubicBezTo>
                      <a:cubicBezTo>
                        <a:pt x="1261606" y="2622731"/>
                        <a:pt x="1241603" y="2647496"/>
                        <a:pt x="1218743" y="2661783"/>
                      </a:cubicBezTo>
                      <a:cubicBezTo>
                        <a:pt x="1203503" y="2671308"/>
                        <a:pt x="1187311" y="2690358"/>
                        <a:pt x="1193026" y="2710361"/>
                      </a:cubicBezTo>
                      <a:cubicBezTo>
                        <a:pt x="1205408" y="2757033"/>
                        <a:pt x="1178738" y="2793228"/>
                        <a:pt x="1164451" y="2832281"/>
                      </a:cubicBezTo>
                      <a:cubicBezTo>
                        <a:pt x="1154926" y="2859903"/>
                        <a:pt x="1136828" y="2884668"/>
                        <a:pt x="1122541" y="2910386"/>
                      </a:cubicBezTo>
                      <a:cubicBezTo>
                        <a:pt x="1116826" y="2920863"/>
                        <a:pt x="1109206" y="2929436"/>
                        <a:pt x="1095871" y="2929436"/>
                      </a:cubicBezTo>
                      <a:cubicBezTo>
                        <a:pt x="1085393" y="2920863"/>
                        <a:pt x="1072058" y="2930388"/>
                        <a:pt x="1061581" y="2922768"/>
                      </a:cubicBezTo>
                      <a:cubicBezTo>
                        <a:pt x="1053961" y="2919911"/>
                        <a:pt x="1044436" y="2911338"/>
                        <a:pt x="1047293" y="2929436"/>
                      </a:cubicBezTo>
                      <a:cubicBezTo>
                        <a:pt x="1052056" y="2938961"/>
                        <a:pt x="1062533" y="2944676"/>
                        <a:pt x="1061581" y="2956106"/>
                      </a:cubicBezTo>
                      <a:cubicBezTo>
                        <a:pt x="1055866" y="2964678"/>
                        <a:pt x="1048246" y="2962773"/>
                        <a:pt x="1040626" y="2959916"/>
                      </a:cubicBezTo>
                      <a:cubicBezTo>
                        <a:pt x="952043" y="2929436"/>
                        <a:pt x="865366" y="2895146"/>
                        <a:pt x="783451" y="2850378"/>
                      </a:cubicBezTo>
                      <a:cubicBezTo>
                        <a:pt x="762496" y="2838948"/>
                        <a:pt x="762496" y="2820851"/>
                        <a:pt x="752971" y="2805611"/>
                      </a:cubicBezTo>
                      <a:cubicBezTo>
                        <a:pt x="730111" y="2799896"/>
                        <a:pt x="738683" y="2779893"/>
                        <a:pt x="737731" y="2765606"/>
                      </a:cubicBezTo>
                      <a:cubicBezTo>
                        <a:pt x="736778" y="2697978"/>
                        <a:pt x="732968" y="2631303"/>
                        <a:pt x="721538" y="2564628"/>
                      </a:cubicBezTo>
                      <a:cubicBezTo>
                        <a:pt x="715823" y="2532243"/>
                        <a:pt x="700583" y="2503668"/>
                        <a:pt x="670103" y="2492238"/>
                      </a:cubicBezTo>
                      <a:cubicBezTo>
                        <a:pt x="596761" y="2464616"/>
                        <a:pt x="568186" y="2400798"/>
                        <a:pt x="539611" y="2337933"/>
                      </a:cubicBezTo>
                      <a:cubicBezTo>
                        <a:pt x="520561" y="2296976"/>
                        <a:pt x="502463" y="2256971"/>
                        <a:pt x="473888" y="2221728"/>
                      </a:cubicBezTo>
                      <a:cubicBezTo>
                        <a:pt x="456743" y="2200773"/>
                        <a:pt x="450076" y="2174103"/>
                        <a:pt x="468173" y="2148386"/>
                      </a:cubicBezTo>
                      <a:cubicBezTo>
                        <a:pt x="473888" y="2140766"/>
                        <a:pt x="477698" y="2133146"/>
                        <a:pt x="471983" y="2122668"/>
                      </a:cubicBezTo>
                      <a:cubicBezTo>
                        <a:pt x="452933" y="2083616"/>
                        <a:pt x="471983" y="2052183"/>
                        <a:pt x="493891" y="2021703"/>
                      </a:cubicBezTo>
                      <a:cubicBezTo>
                        <a:pt x="518656" y="1987413"/>
                        <a:pt x="546278" y="1955028"/>
                        <a:pt x="538658" y="1907403"/>
                      </a:cubicBezTo>
                      <a:cubicBezTo>
                        <a:pt x="535801" y="1889306"/>
                        <a:pt x="531991" y="1871208"/>
                        <a:pt x="524371" y="1854063"/>
                      </a:cubicBezTo>
                      <a:cubicBezTo>
                        <a:pt x="517703" y="1837871"/>
                        <a:pt x="507226" y="1834061"/>
                        <a:pt x="499606" y="1853111"/>
                      </a:cubicBezTo>
                      <a:cubicBezTo>
                        <a:pt x="489128" y="1876923"/>
                        <a:pt x="475793" y="1875018"/>
                        <a:pt x="459601" y="1860731"/>
                      </a:cubicBezTo>
                      <a:cubicBezTo>
                        <a:pt x="443408" y="1847396"/>
                        <a:pt x="425311" y="1838823"/>
                        <a:pt x="408166" y="1827393"/>
                      </a:cubicBezTo>
                      <a:cubicBezTo>
                        <a:pt x="375781" y="1806438"/>
                        <a:pt x="371971" y="1771196"/>
                        <a:pt x="354826" y="1742621"/>
                      </a:cubicBezTo>
                      <a:cubicBezTo>
                        <a:pt x="346253" y="1729286"/>
                        <a:pt x="337681" y="1720713"/>
                        <a:pt x="322441" y="1715951"/>
                      </a:cubicBezTo>
                      <a:cubicBezTo>
                        <a:pt x="289103" y="1705473"/>
                        <a:pt x="255766" y="1691186"/>
                        <a:pt x="234811" y="1658801"/>
                      </a:cubicBezTo>
                      <a:cubicBezTo>
                        <a:pt x="228143" y="1649276"/>
                        <a:pt x="218618" y="1639751"/>
                        <a:pt x="206236" y="1644513"/>
                      </a:cubicBezTo>
                      <a:cubicBezTo>
                        <a:pt x="170993" y="1656896"/>
                        <a:pt x="143371" y="1639751"/>
                        <a:pt x="116701" y="1622606"/>
                      </a:cubicBezTo>
                      <a:cubicBezTo>
                        <a:pt x="85268" y="1603556"/>
                        <a:pt x="54788" y="1583553"/>
                        <a:pt x="28118" y="1557836"/>
                      </a:cubicBezTo>
                      <a:cubicBezTo>
                        <a:pt x="11926" y="1541643"/>
                        <a:pt x="1448" y="1523546"/>
                        <a:pt x="12878" y="1499733"/>
                      </a:cubicBezTo>
                      <a:cubicBezTo>
                        <a:pt x="20498" y="1482588"/>
                        <a:pt x="16688" y="1463538"/>
                        <a:pt x="10021" y="1446393"/>
                      </a:cubicBezTo>
                      <a:cubicBezTo>
                        <a:pt x="6211" y="1434963"/>
                        <a:pt x="-1409" y="1423533"/>
                        <a:pt x="5258" y="1410198"/>
                      </a:cubicBezTo>
                      <a:cubicBezTo>
                        <a:pt x="-12839" y="1304471"/>
                        <a:pt x="19546" y="1205411"/>
                        <a:pt x="45263" y="1105398"/>
                      </a:cubicBezTo>
                      <a:cubicBezTo>
                        <a:pt x="94793" y="912993"/>
                        <a:pt x="185281" y="739638"/>
                        <a:pt x="304343" y="581523"/>
                      </a:cubicBezTo>
                      <a:cubicBezTo>
                        <a:pt x="374828" y="487226"/>
                        <a:pt x="458648" y="405311"/>
                        <a:pt x="548183" y="329111"/>
                      </a:cubicBezTo>
                      <a:cubicBezTo>
                        <a:pt x="568186" y="311966"/>
                        <a:pt x="591046" y="303393"/>
                        <a:pt x="617716" y="317681"/>
                      </a:cubicBezTo>
                      <a:cubicBezTo>
                        <a:pt x="628193" y="324348"/>
                        <a:pt x="628193" y="314823"/>
                        <a:pt x="631051" y="309108"/>
                      </a:cubicBezTo>
                      <a:cubicBezTo>
                        <a:pt x="652006" y="308156"/>
                        <a:pt x="669151" y="289106"/>
                        <a:pt x="692011" y="299583"/>
                      </a:cubicBezTo>
                      <a:cubicBezTo>
                        <a:pt x="712013" y="311966"/>
                        <a:pt x="732968" y="317681"/>
                        <a:pt x="756781" y="316728"/>
                      </a:cubicBezTo>
                      <a:cubicBezTo>
                        <a:pt x="764401" y="317681"/>
                        <a:pt x="772973" y="320538"/>
                        <a:pt x="780593" y="315776"/>
                      </a:cubicBezTo>
                      <a:cubicBezTo>
                        <a:pt x="786308" y="312918"/>
                        <a:pt x="792023" y="311966"/>
                        <a:pt x="797738" y="314823"/>
                      </a:cubicBezTo>
                      <a:cubicBezTo>
                        <a:pt x="808216" y="327206"/>
                        <a:pt x="819646" y="321491"/>
                        <a:pt x="831076" y="316728"/>
                      </a:cubicBezTo>
                      <a:cubicBezTo>
                        <a:pt x="837743" y="304346"/>
                        <a:pt x="858698" y="297678"/>
                        <a:pt x="841553" y="277676"/>
                      </a:cubicBezTo>
                      <a:cubicBezTo>
                        <a:pt x="834886" y="270056"/>
                        <a:pt x="846316" y="263388"/>
                        <a:pt x="852031" y="259578"/>
                      </a:cubicBezTo>
                      <a:cubicBezTo>
                        <a:pt x="857269" y="255768"/>
                        <a:pt x="862508" y="252434"/>
                        <a:pt x="867152" y="248624"/>
                      </a:cubicBezTo>
                      <a:lnTo>
                        <a:pt x="876026" y="238011"/>
                      </a:lnTo>
                      <a:lnTo>
                        <a:pt x="858921" y="241392"/>
                      </a:lnTo>
                      <a:cubicBezTo>
                        <a:pt x="840303" y="244874"/>
                        <a:pt x="823694" y="244338"/>
                        <a:pt x="821551" y="210048"/>
                      </a:cubicBezTo>
                      <a:cubicBezTo>
                        <a:pt x="833933" y="208143"/>
                        <a:pt x="848221" y="208143"/>
                        <a:pt x="857746" y="190998"/>
                      </a:cubicBezTo>
                      <a:cubicBezTo>
                        <a:pt x="861079" y="184807"/>
                        <a:pt x="867032" y="183378"/>
                        <a:pt x="873343" y="184331"/>
                      </a:cubicBezTo>
                      <a:close/>
                      <a:moveTo>
                        <a:pt x="798215" y="181949"/>
                      </a:moveTo>
                      <a:cubicBezTo>
                        <a:pt x="801310" y="182187"/>
                        <a:pt x="803930" y="183378"/>
                        <a:pt x="805359" y="187188"/>
                      </a:cubicBezTo>
                      <a:cubicBezTo>
                        <a:pt x="808216" y="194808"/>
                        <a:pt x="800596" y="194808"/>
                        <a:pt x="795834" y="196713"/>
                      </a:cubicBezTo>
                      <a:cubicBezTo>
                        <a:pt x="790119" y="193856"/>
                        <a:pt x="788214" y="189093"/>
                        <a:pt x="788214" y="182426"/>
                      </a:cubicBezTo>
                      <a:cubicBezTo>
                        <a:pt x="791547" y="182426"/>
                        <a:pt x="795119" y="181711"/>
                        <a:pt x="798215" y="181949"/>
                      </a:cubicBezTo>
                      <a:close/>
                      <a:moveTo>
                        <a:pt x="938708" y="121466"/>
                      </a:moveTo>
                      <a:cubicBezTo>
                        <a:pt x="943471" y="128133"/>
                        <a:pt x="953948" y="130038"/>
                        <a:pt x="952043" y="141468"/>
                      </a:cubicBezTo>
                      <a:lnTo>
                        <a:pt x="951037" y="142501"/>
                      </a:lnTo>
                      <a:lnTo>
                        <a:pt x="953949" y="140516"/>
                      </a:lnTo>
                      <a:cubicBezTo>
                        <a:pt x="952996" y="143373"/>
                        <a:pt x="952996" y="146231"/>
                        <a:pt x="952996" y="148136"/>
                      </a:cubicBezTo>
                      <a:cubicBezTo>
                        <a:pt x="952996" y="154803"/>
                        <a:pt x="952996" y="161471"/>
                        <a:pt x="952996" y="169091"/>
                      </a:cubicBezTo>
                      <a:cubicBezTo>
                        <a:pt x="949662" y="166709"/>
                        <a:pt x="947281" y="162899"/>
                        <a:pt x="944424" y="159804"/>
                      </a:cubicBezTo>
                      <a:lnTo>
                        <a:pt x="933131" y="154863"/>
                      </a:lnTo>
                      <a:lnTo>
                        <a:pt x="931088" y="155756"/>
                      </a:lnTo>
                      <a:cubicBezTo>
                        <a:pt x="931088" y="155756"/>
                        <a:pt x="930136" y="155756"/>
                        <a:pt x="930136" y="155756"/>
                      </a:cubicBezTo>
                      <a:cubicBezTo>
                        <a:pt x="925373" y="152898"/>
                        <a:pt x="906323" y="162423"/>
                        <a:pt x="918706" y="144326"/>
                      </a:cubicBezTo>
                      <a:cubicBezTo>
                        <a:pt x="923468" y="137658"/>
                        <a:pt x="931088" y="131943"/>
                        <a:pt x="931088" y="122418"/>
                      </a:cubicBezTo>
                      <a:cubicBezTo>
                        <a:pt x="934898" y="118608"/>
                        <a:pt x="936803" y="118608"/>
                        <a:pt x="938708" y="121466"/>
                      </a:cubicBezTo>
                      <a:close/>
                      <a:moveTo>
                        <a:pt x="925373" y="107178"/>
                      </a:moveTo>
                      <a:cubicBezTo>
                        <a:pt x="930136" y="111940"/>
                        <a:pt x="934898" y="116703"/>
                        <a:pt x="938708" y="121465"/>
                      </a:cubicBezTo>
                      <a:lnTo>
                        <a:pt x="935851" y="121465"/>
                      </a:lnTo>
                      <a:cubicBezTo>
                        <a:pt x="935851" y="121465"/>
                        <a:pt x="932993" y="121465"/>
                        <a:pt x="932993" y="121465"/>
                      </a:cubicBezTo>
                      <a:cubicBezTo>
                        <a:pt x="923468" y="125275"/>
                        <a:pt x="912991" y="131943"/>
                        <a:pt x="901561" y="123370"/>
                      </a:cubicBezTo>
                      <a:cubicBezTo>
                        <a:pt x="904418" y="109083"/>
                        <a:pt x="915848" y="109083"/>
                        <a:pt x="925373" y="107178"/>
                      </a:cubicBezTo>
                      <a:close/>
                      <a:moveTo>
                        <a:pt x="1021576" y="71936"/>
                      </a:moveTo>
                      <a:cubicBezTo>
                        <a:pt x="1037768" y="75746"/>
                        <a:pt x="1038721" y="87176"/>
                        <a:pt x="1031101" y="97653"/>
                      </a:cubicBezTo>
                      <a:cubicBezTo>
                        <a:pt x="1019671" y="115751"/>
                        <a:pt x="1011098" y="95748"/>
                        <a:pt x="1000621" y="92891"/>
                      </a:cubicBezTo>
                      <a:cubicBezTo>
                        <a:pt x="1002526" y="88128"/>
                        <a:pt x="1005383" y="83366"/>
                        <a:pt x="1007288" y="79556"/>
                      </a:cubicBezTo>
                      <a:cubicBezTo>
                        <a:pt x="1012051" y="76698"/>
                        <a:pt x="1016813" y="74793"/>
                        <a:pt x="1021576" y="71936"/>
                      </a:cubicBezTo>
                      <a:close/>
                      <a:moveTo>
                        <a:pt x="1113849" y="40265"/>
                      </a:moveTo>
                      <a:cubicBezTo>
                        <a:pt x="1128732" y="39074"/>
                        <a:pt x="1143972" y="42885"/>
                        <a:pt x="1159689" y="51933"/>
                      </a:cubicBezTo>
                      <a:cubicBezTo>
                        <a:pt x="1175881" y="68126"/>
                        <a:pt x="1166356" y="76698"/>
                        <a:pt x="1151116" y="84318"/>
                      </a:cubicBezTo>
                      <a:cubicBezTo>
                        <a:pt x="1137781" y="90986"/>
                        <a:pt x="1123494" y="86223"/>
                        <a:pt x="1111111" y="92891"/>
                      </a:cubicBezTo>
                      <a:cubicBezTo>
                        <a:pt x="1083489" y="98606"/>
                        <a:pt x="1067296" y="90033"/>
                        <a:pt x="1070153" y="58601"/>
                      </a:cubicBezTo>
                      <a:cubicBezTo>
                        <a:pt x="1084441" y="47647"/>
                        <a:pt x="1098967" y="41456"/>
                        <a:pt x="1113849" y="40265"/>
                      </a:cubicBezTo>
                      <a:close/>
                      <a:moveTo>
                        <a:pt x="1400760" y="96"/>
                      </a:moveTo>
                      <a:cubicBezTo>
                        <a:pt x="1426031" y="498"/>
                        <a:pt x="1451392" y="2164"/>
                        <a:pt x="1476871" y="5260"/>
                      </a:cubicBezTo>
                      <a:cubicBezTo>
                        <a:pt x="1521639" y="13833"/>
                        <a:pt x="1566406" y="14785"/>
                        <a:pt x="1611174" y="9070"/>
                      </a:cubicBezTo>
                      <a:cubicBezTo>
                        <a:pt x="1614984" y="7165"/>
                        <a:pt x="1619746" y="9070"/>
                        <a:pt x="1619746" y="17643"/>
                      </a:cubicBezTo>
                      <a:cubicBezTo>
                        <a:pt x="1631176" y="13833"/>
                        <a:pt x="1639748" y="20500"/>
                        <a:pt x="1646416" y="28120"/>
                      </a:cubicBezTo>
                      <a:cubicBezTo>
                        <a:pt x="1652131" y="36693"/>
                        <a:pt x="1659751" y="35740"/>
                        <a:pt x="1667371" y="31930"/>
                      </a:cubicBezTo>
                      <a:cubicBezTo>
                        <a:pt x="1693088" y="18119"/>
                        <a:pt x="1717377" y="11690"/>
                        <a:pt x="1742261" y="11690"/>
                      </a:cubicBezTo>
                      <a:cubicBezTo>
                        <a:pt x="1767145" y="11690"/>
                        <a:pt x="1792624" y="18119"/>
                        <a:pt x="1820723" y="30025"/>
                      </a:cubicBezTo>
                      <a:cubicBezTo>
                        <a:pt x="1845488" y="40503"/>
                        <a:pt x="1874063" y="40503"/>
                        <a:pt x="1901686" y="45265"/>
                      </a:cubicBezTo>
                      <a:cubicBezTo>
                        <a:pt x="1905496" y="54790"/>
                        <a:pt x="1888351" y="56695"/>
                        <a:pt x="1894066" y="69078"/>
                      </a:cubicBezTo>
                      <a:cubicBezTo>
                        <a:pt x="1913116" y="57648"/>
                        <a:pt x="1934071" y="52885"/>
                        <a:pt x="1955978" y="55743"/>
                      </a:cubicBezTo>
                      <a:cubicBezTo>
                        <a:pt x="1961693" y="62410"/>
                        <a:pt x="1959788" y="69078"/>
                        <a:pt x="1954073" y="71935"/>
                      </a:cubicBezTo>
                      <a:cubicBezTo>
                        <a:pt x="1939786" y="78603"/>
                        <a:pt x="1939786" y="91938"/>
                        <a:pt x="1935976" y="103368"/>
                      </a:cubicBezTo>
                      <a:cubicBezTo>
                        <a:pt x="1904543" y="124323"/>
                        <a:pt x="1914068" y="142420"/>
                        <a:pt x="1949311" y="161470"/>
                      </a:cubicBezTo>
                      <a:cubicBezTo>
                        <a:pt x="1923593" y="162423"/>
                        <a:pt x="1905496" y="153850"/>
                        <a:pt x="1894066" y="171948"/>
                      </a:cubicBezTo>
                      <a:cubicBezTo>
                        <a:pt x="1899781" y="177663"/>
                        <a:pt x="1909306" y="175758"/>
                        <a:pt x="1913116" y="183378"/>
                      </a:cubicBezTo>
                      <a:cubicBezTo>
                        <a:pt x="1917878" y="187188"/>
                        <a:pt x="1922641" y="195760"/>
                        <a:pt x="1907401" y="196713"/>
                      </a:cubicBezTo>
                      <a:cubicBezTo>
                        <a:pt x="1907401" y="221478"/>
                        <a:pt x="1903591" y="242433"/>
                        <a:pt x="1873111" y="245290"/>
                      </a:cubicBezTo>
                      <a:cubicBezTo>
                        <a:pt x="1842631" y="244338"/>
                        <a:pt x="1879778" y="263388"/>
                        <a:pt x="1866443" y="267198"/>
                      </a:cubicBezTo>
                      <a:cubicBezTo>
                        <a:pt x="1860728" y="271008"/>
                        <a:pt x="1855013" y="271960"/>
                        <a:pt x="1851203" y="270055"/>
                      </a:cubicBezTo>
                      <a:cubicBezTo>
                        <a:pt x="1860728" y="280533"/>
                        <a:pt x="1876921" y="291963"/>
                        <a:pt x="1866443" y="313870"/>
                      </a:cubicBezTo>
                      <a:cubicBezTo>
                        <a:pt x="1859776" y="319585"/>
                        <a:pt x="1852156" y="321490"/>
                        <a:pt x="1843583" y="319585"/>
                      </a:cubicBezTo>
                      <a:cubicBezTo>
                        <a:pt x="1833106" y="315775"/>
                        <a:pt x="1827391" y="307203"/>
                        <a:pt x="1819771" y="300535"/>
                      </a:cubicBezTo>
                      <a:cubicBezTo>
                        <a:pt x="1811198" y="310060"/>
                        <a:pt x="1800721" y="314823"/>
                        <a:pt x="1788338" y="313870"/>
                      </a:cubicBezTo>
                      <a:cubicBezTo>
                        <a:pt x="1791196" y="322443"/>
                        <a:pt x="1796911" y="313870"/>
                        <a:pt x="1800721" y="315775"/>
                      </a:cubicBezTo>
                      <a:cubicBezTo>
                        <a:pt x="1808341" y="314823"/>
                        <a:pt x="1815961" y="312918"/>
                        <a:pt x="1823581" y="314823"/>
                      </a:cubicBezTo>
                      <a:cubicBezTo>
                        <a:pt x="1826438" y="315775"/>
                        <a:pt x="1830248" y="316728"/>
                        <a:pt x="1833106" y="317680"/>
                      </a:cubicBezTo>
                      <a:cubicBezTo>
                        <a:pt x="1838821" y="322443"/>
                        <a:pt x="1842631" y="327205"/>
                        <a:pt x="1838821" y="334825"/>
                      </a:cubicBezTo>
                      <a:cubicBezTo>
                        <a:pt x="1800721" y="354828"/>
                        <a:pt x="1760716" y="371020"/>
                        <a:pt x="1715948" y="370068"/>
                      </a:cubicBezTo>
                      <a:cubicBezTo>
                        <a:pt x="1707376" y="370068"/>
                        <a:pt x="1695946" y="372925"/>
                        <a:pt x="1691183" y="379593"/>
                      </a:cubicBezTo>
                      <a:cubicBezTo>
                        <a:pt x="1662608" y="411025"/>
                        <a:pt x="1627366" y="425313"/>
                        <a:pt x="1586408" y="430075"/>
                      </a:cubicBezTo>
                      <a:cubicBezTo>
                        <a:pt x="1564501" y="432933"/>
                        <a:pt x="1554976" y="450078"/>
                        <a:pt x="1542593" y="468175"/>
                      </a:cubicBezTo>
                      <a:cubicBezTo>
                        <a:pt x="1522591" y="497703"/>
                        <a:pt x="1501636" y="527230"/>
                        <a:pt x="1480681" y="555805"/>
                      </a:cubicBezTo>
                      <a:cubicBezTo>
                        <a:pt x="1475918" y="562473"/>
                        <a:pt x="1469251" y="562473"/>
                        <a:pt x="1462583" y="562473"/>
                      </a:cubicBezTo>
                      <a:cubicBezTo>
                        <a:pt x="1419721" y="558663"/>
                        <a:pt x="1380668" y="507228"/>
                        <a:pt x="1385431" y="462460"/>
                      </a:cubicBezTo>
                      <a:cubicBezTo>
                        <a:pt x="1388288" y="441505"/>
                        <a:pt x="1374001" y="421503"/>
                        <a:pt x="1379716" y="398643"/>
                      </a:cubicBezTo>
                      <a:cubicBezTo>
                        <a:pt x="1387336" y="363400"/>
                        <a:pt x="1418768" y="354828"/>
                        <a:pt x="1441628" y="335778"/>
                      </a:cubicBezTo>
                      <a:cubicBezTo>
                        <a:pt x="1443533" y="331015"/>
                        <a:pt x="1445438" y="325300"/>
                        <a:pt x="1449248" y="321490"/>
                      </a:cubicBezTo>
                      <a:cubicBezTo>
                        <a:pt x="1454011" y="314823"/>
                        <a:pt x="1454963" y="306250"/>
                        <a:pt x="1461631" y="300535"/>
                      </a:cubicBezTo>
                      <a:cubicBezTo>
                        <a:pt x="1451153" y="280533"/>
                        <a:pt x="1439723" y="265293"/>
                        <a:pt x="1412101" y="280533"/>
                      </a:cubicBezTo>
                      <a:cubicBezTo>
                        <a:pt x="1425436" y="259578"/>
                        <a:pt x="1438771" y="241480"/>
                        <a:pt x="1434961" y="215763"/>
                      </a:cubicBezTo>
                      <a:cubicBezTo>
                        <a:pt x="1430198" y="178615"/>
                        <a:pt x="1409243" y="158613"/>
                        <a:pt x="1371143" y="160518"/>
                      </a:cubicBezTo>
                      <a:cubicBezTo>
                        <a:pt x="1357808" y="161470"/>
                        <a:pt x="1343521" y="159565"/>
                        <a:pt x="1331138" y="162423"/>
                      </a:cubicBezTo>
                      <a:cubicBezTo>
                        <a:pt x="1317803" y="165280"/>
                        <a:pt x="1310183" y="161470"/>
                        <a:pt x="1303516" y="150040"/>
                      </a:cubicBezTo>
                      <a:cubicBezTo>
                        <a:pt x="1296848" y="136705"/>
                        <a:pt x="1300658" y="131943"/>
                        <a:pt x="1313993" y="130038"/>
                      </a:cubicBezTo>
                      <a:cubicBezTo>
                        <a:pt x="1321613" y="129085"/>
                        <a:pt x="1316851" y="124323"/>
                        <a:pt x="1313041" y="121465"/>
                      </a:cubicBezTo>
                      <a:cubicBezTo>
                        <a:pt x="1283513" y="99558"/>
                        <a:pt x="1311136" y="99558"/>
                        <a:pt x="1323518" y="96700"/>
                      </a:cubicBezTo>
                      <a:cubicBezTo>
                        <a:pt x="1344473" y="92890"/>
                        <a:pt x="1365428" y="88128"/>
                        <a:pt x="1387336" y="88128"/>
                      </a:cubicBezTo>
                      <a:cubicBezTo>
                        <a:pt x="1399718" y="88128"/>
                        <a:pt x="1414006" y="81460"/>
                        <a:pt x="1394003" y="68125"/>
                      </a:cubicBezTo>
                      <a:cubicBezTo>
                        <a:pt x="1402576" y="42408"/>
                        <a:pt x="1427341" y="49075"/>
                        <a:pt x="1445438" y="41455"/>
                      </a:cubicBezTo>
                      <a:lnTo>
                        <a:pt x="1471104" y="35589"/>
                      </a:lnTo>
                      <a:lnTo>
                        <a:pt x="1469608" y="35026"/>
                      </a:lnTo>
                      <a:cubicBezTo>
                        <a:pt x="1465441" y="34550"/>
                        <a:pt x="1461155" y="34788"/>
                        <a:pt x="1456869" y="34788"/>
                      </a:cubicBezTo>
                      <a:cubicBezTo>
                        <a:pt x="1424484" y="38598"/>
                        <a:pt x="1396861" y="56695"/>
                        <a:pt x="1365429" y="60505"/>
                      </a:cubicBezTo>
                      <a:cubicBezTo>
                        <a:pt x="1307326" y="66220"/>
                        <a:pt x="1264464" y="112893"/>
                        <a:pt x="1208266" y="122418"/>
                      </a:cubicBezTo>
                      <a:cubicBezTo>
                        <a:pt x="1196836" y="130038"/>
                        <a:pt x="1186359" y="129085"/>
                        <a:pt x="1175881" y="122418"/>
                      </a:cubicBezTo>
                      <a:cubicBezTo>
                        <a:pt x="1178739" y="129085"/>
                        <a:pt x="1197789" y="127180"/>
                        <a:pt x="1187311" y="142420"/>
                      </a:cubicBezTo>
                      <a:cubicBezTo>
                        <a:pt x="1185406" y="144325"/>
                        <a:pt x="1182549" y="146230"/>
                        <a:pt x="1180644" y="149088"/>
                      </a:cubicBezTo>
                      <a:cubicBezTo>
                        <a:pt x="1173262" y="152183"/>
                        <a:pt x="1165939" y="153434"/>
                        <a:pt x="1158647" y="153642"/>
                      </a:cubicBezTo>
                      <a:lnTo>
                        <a:pt x="1143520" y="152466"/>
                      </a:lnTo>
                      <a:lnTo>
                        <a:pt x="1148259" y="153731"/>
                      </a:lnTo>
                      <a:cubicBezTo>
                        <a:pt x="1153498" y="157422"/>
                        <a:pt x="1155879" y="163851"/>
                        <a:pt x="1152069" y="175758"/>
                      </a:cubicBezTo>
                      <a:cubicBezTo>
                        <a:pt x="1112064" y="198618"/>
                        <a:pt x="1069201" y="175758"/>
                        <a:pt x="1029196" y="182425"/>
                      </a:cubicBezTo>
                      <a:cubicBezTo>
                        <a:pt x="1020624" y="171948"/>
                        <a:pt x="980619" y="182425"/>
                        <a:pt x="1006336" y="148135"/>
                      </a:cubicBezTo>
                      <a:cubicBezTo>
                        <a:pt x="1011099" y="141468"/>
                        <a:pt x="1003479" y="136705"/>
                        <a:pt x="995859" y="134800"/>
                      </a:cubicBezTo>
                      <a:cubicBezTo>
                        <a:pt x="984429" y="131943"/>
                        <a:pt x="981571" y="125275"/>
                        <a:pt x="987286" y="114798"/>
                      </a:cubicBezTo>
                      <a:cubicBezTo>
                        <a:pt x="1010146" y="115750"/>
                        <a:pt x="1027291" y="130990"/>
                        <a:pt x="1049199" y="134800"/>
                      </a:cubicBezTo>
                      <a:cubicBezTo>
                        <a:pt x="1053009" y="140515"/>
                        <a:pt x="1055866" y="147183"/>
                        <a:pt x="1064439" y="149088"/>
                      </a:cubicBezTo>
                      <a:cubicBezTo>
                        <a:pt x="1074916" y="150993"/>
                        <a:pt x="1085394" y="150278"/>
                        <a:pt x="1095871" y="149326"/>
                      </a:cubicBezTo>
                      <a:lnTo>
                        <a:pt x="1106484" y="148924"/>
                      </a:lnTo>
                      <a:lnTo>
                        <a:pt x="1093014" y="149088"/>
                      </a:lnTo>
                      <a:cubicBezTo>
                        <a:pt x="1081584" y="144325"/>
                        <a:pt x="1067296" y="146230"/>
                        <a:pt x="1062534" y="131943"/>
                      </a:cubicBezTo>
                      <a:cubicBezTo>
                        <a:pt x="1083489" y="115750"/>
                        <a:pt x="1102539" y="93843"/>
                        <a:pt x="1133971" y="110988"/>
                      </a:cubicBezTo>
                      <a:cubicBezTo>
                        <a:pt x="1150164" y="112893"/>
                        <a:pt x="1147306" y="91938"/>
                        <a:pt x="1158736" y="88128"/>
                      </a:cubicBezTo>
                      <a:cubicBezTo>
                        <a:pt x="1164451" y="84318"/>
                        <a:pt x="1172071" y="81460"/>
                        <a:pt x="1173024" y="73840"/>
                      </a:cubicBezTo>
                      <a:cubicBezTo>
                        <a:pt x="1176834" y="44313"/>
                        <a:pt x="1193979" y="46218"/>
                        <a:pt x="1214934" y="54790"/>
                      </a:cubicBezTo>
                      <a:cubicBezTo>
                        <a:pt x="1234936" y="51933"/>
                        <a:pt x="1254939" y="44313"/>
                        <a:pt x="1275894" y="44313"/>
                      </a:cubicBezTo>
                      <a:cubicBezTo>
                        <a:pt x="1253986" y="44313"/>
                        <a:pt x="1233031" y="51933"/>
                        <a:pt x="1211124" y="51933"/>
                      </a:cubicBezTo>
                      <a:cubicBezTo>
                        <a:pt x="1199694" y="46218"/>
                        <a:pt x="1184454" y="50028"/>
                        <a:pt x="1174929" y="39550"/>
                      </a:cubicBezTo>
                      <a:cubicBezTo>
                        <a:pt x="1174929" y="34788"/>
                        <a:pt x="1174929" y="30978"/>
                        <a:pt x="1174929" y="26215"/>
                      </a:cubicBezTo>
                      <a:cubicBezTo>
                        <a:pt x="1249938" y="9070"/>
                        <a:pt x="1324947" y="-1110"/>
                        <a:pt x="1400760" y="96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158" name="Graphic 157">
              <a:extLst>
                <a:ext uri="{FF2B5EF4-FFF2-40B4-BE49-F238E27FC236}">
                  <a16:creationId xmlns:a16="http://schemas.microsoft.com/office/drawing/2014/main" id="{FFCFC0A4-1AC9-49CE-BA3A-AE427588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92513" y="4330016"/>
              <a:ext cx="2725789" cy="1204610"/>
            </a:xfrm>
            <a:prstGeom prst="rect">
              <a:avLst/>
            </a:prstGeom>
          </p:spPr>
        </p:pic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F5B0D76-F06A-42F4-8011-1EA565477885}"/>
                </a:ext>
              </a:extLst>
            </p:cNvPr>
            <p:cNvGrpSpPr/>
            <p:nvPr/>
          </p:nvGrpSpPr>
          <p:grpSpPr>
            <a:xfrm>
              <a:off x="5277083" y="3519507"/>
              <a:ext cx="2110122" cy="1994080"/>
              <a:chOff x="5283132" y="1090289"/>
              <a:chExt cx="2110122" cy="1994080"/>
            </a:xfrm>
          </p:grpSpPr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4C9F3AEA-5214-4A86-BCE3-F5579F7E4929}"/>
                  </a:ext>
                </a:extLst>
              </p:cNvPr>
              <p:cNvSpPr/>
              <p:nvPr/>
            </p:nvSpPr>
            <p:spPr>
              <a:xfrm>
                <a:off x="6085807" y="1920518"/>
                <a:ext cx="297682" cy="1163851"/>
              </a:xfrm>
              <a:custGeom>
                <a:avLst/>
                <a:gdLst>
                  <a:gd name="connsiteX0" fmla="*/ 297650 w 297682"/>
                  <a:gd name="connsiteY0" fmla="*/ 454 h 1163851"/>
                  <a:gd name="connsiteX1" fmla="*/ 297243 w 297682"/>
                  <a:gd name="connsiteY1" fmla="*/ 1008414 h 1163851"/>
                  <a:gd name="connsiteX2" fmla="*/ 225885 w 297682"/>
                  <a:gd name="connsiteY2" fmla="*/ 1137103 h 1163851"/>
                  <a:gd name="connsiteX3" fmla="*/ 220193 w 297682"/>
                  <a:gd name="connsiteY3" fmla="*/ 1143812 h 1163851"/>
                  <a:gd name="connsiteX4" fmla="*/ 185225 w 297682"/>
                  <a:gd name="connsiteY4" fmla="*/ 1158653 h 1163851"/>
                  <a:gd name="connsiteX5" fmla="*/ 83575 w 297682"/>
                  <a:gd name="connsiteY5" fmla="*/ 1149097 h 1163851"/>
                  <a:gd name="connsiteX6" fmla="*/ 74020 w 297682"/>
                  <a:gd name="connsiteY6" fmla="*/ 1141982 h 1163851"/>
                  <a:gd name="connsiteX7" fmla="*/ 69954 w 297682"/>
                  <a:gd name="connsiteY7" fmla="*/ 1137916 h 1163851"/>
                  <a:gd name="connsiteX8" fmla="*/ 65888 w 297682"/>
                  <a:gd name="connsiteY8" fmla="*/ 1137713 h 1163851"/>
                  <a:gd name="connsiteX9" fmla="*/ 55114 w 297682"/>
                  <a:gd name="connsiteY9" fmla="*/ 1128361 h 1163851"/>
                  <a:gd name="connsiteX10" fmla="*/ 3679 w 297682"/>
                  <a:gd name="connsiteY10" fmla="*/ 1045211 h 1163851"/>
                  <a:gd name="connsiteX11" fmla="*/ 19 w 297682"/>
                  <a:gd name="connsiteY11" fmla="*/ 1011057 h 1163851"/>
                  <a:gd name="connsiteX12" fmla="*/ 34174 w 297682"/>
                  <a:gd name="connsiteY12" fmla="*/ 973243 h 1163851"/>
                  <a:gd name="connsiteX13" fmla="*/ 76460 w 297682"/>
                  <a:gd name="connsiteY13" fmla="*/ 1005365 h 1163851"/>
                  <a:gd name="connsiteX14" fmla="*/ 78900 w 297682"/>
                  <a:gd name="connsiteY14" fmla="*/ 1026508 h 1163851"/>
                  <a:gd name="connsiteX15" fmla="*/ 112444 w 297682"/>
                  <a:gd name="connsiteY15" fmla="*/ 1073063 h 1163851"/>
                  <a:gd name="connsiteX16" fmla="*/ 150258 w 297682"/>
                  <a:gd name="connsiteY16" fmla="*/ 1077333 h 1163851"/>
                  <a:gd name="connsiteX17" fmla="*/ 214094 w 297682"/>
                  <a:gd name="connsiteY17" fmla="*/ 1013090 h 1163851"/>
                  <a:gd name="connsiteX18" fmla="*/ 219176 w 297682"/>
                  <a:gd name="connsiteY18" fmla="*/ 657 h 1163851"/>
                  <a:gd name="connsiteX19" fmla="*/ 297650 w 297682"/>
                  <a:gd name="connsiteY19" fmla="*/ 454 h 116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7682" h="1163851">
                    <a:moveTo>
                      <a:pt x="297650" y="454"/>
                    </a:moveTo>
                    <a:cubicBezTo>
                      <a:pt x="297650" y="306217"/>
                      <a:pt x="297853" y="702651"/>
                      <a:pt x="297243" y="1008414"/>
                    </a:cubicBezTo>
                    <a:cubicBezTo>
                      <a:pt x="297040" y="1063305"/>
                      <a:pt x="273457" y="1107421"/>
                      <a:pt x="225885" y="1137103"/>
                    </a:cubicBezTo>
                    <a:cubicBezTo>
                      <a:pt x="223242" y="1138729"/>
                      <a:pt x="220803" y="1140356"/>
                      <a:pt x="220193" y="1143812"/>
                    </a:cubicBezTo>
                    <a:cubicBezTo>
                      <a:pt x="210231" y="1152757"/>
                      <a:pt x="197423" y="1155400"/>
                      <a:pt x="185225" y="1158653"/>
                    </a:cubicBezTo>
                    <a:cubicBezTo>
                      <a:pt x="150258" y="1168208"/>
                      <a:pt x="116307" y="1164345"/>
                      <a:pt x="83575" y="1149097"/>
                    </a:cubicBezTo>
                    <a:cubicBezTo>
                      <a:pt x="79916" y="1147471"/>
                      <a:pt x="76053" y="1146048"/>
                      <a:pt x="74020" y="1141982"/>
                    </a:cubicBezTo>
                    <a:cubicBezTo>
                      <a:pt x="72597" y="1140559"/>
                      <a:pt x="71377" y="1139339"/>
                      <a:pt x="69954" y="1137916"/>
                    </a:cubicBezTo>
                    <a:cubicBezTo>
                      <a:pt x="68531" y="1137916"/>
                      <a:pt x="67311" y="1137916"/>
                      <a:pt x="65888" y="1137713"/>
                    </a:cubicBezTo>
                    <a:cubicBezTo>
                      <a:pt x="60806" y="1136290"/>
                      <a:pt x="57147" y="1133240"/>
                      <a:pt x="55114" y="1128361"/>
                    </a:cubicBezTo>
                    <a:cubicBezTo>
                      <a:pt x="29498" y="1105795"/>
                      <a:pt x="11201" y="1078959"/>
                      <a:pt x="3679" y="1045211"/>
                    </a:cubicBezTo>
                    <a:cubicBezTo>
                      <a:pt x="1239" y="1033826"/>
                      <a:pt x="-184" y="1022442"/>
                      <a:pt x="19" y="1011057"/>
                    </a:cubicBezTo>
                    <a:cubicBezTo>
                      <a:pt x="426" y="991337"/>
                      <a:pt x="15673" y="974666"/>
                      <a:pt x="34174" y="973243"/>
                    </a:cubicBezTo>
                    <a:cubicBezTo>
                      <a:pt x="55927" y="971617"/>
                      <a:pt x="73004" y="984628"/>
                      <a:pt x="76460" y="1005365"/>
                    </a:cubicBezTo>
                    <a:cubicBezTo>
                      <a:pt x="77680" y="1012277"/>
                      <a:pt x="77476" y="1019595"/>
                      <a:pt x="78900" y="1026508"/>
                    </a:cubicBezTo>
                    <a:cubicBezTo>
                      <a:pt x="83169" y="1046838"/>
                      <a:pt x="95367" y="1061678"/>
                      <a:pt x="112444" y="1073063"/>
                    </a:cubicBezTo>
                    <a:cubicBezTo>
                      <a:pt x="125252" y="1072860"/>
                      <a:pt x="137247" y="1077536"/>
                      <a:pt x="150258" y="1077333"/>
                    </a:cubicBezTo>
                    <a:cubicBezTo>
                      <a:pt x="185429" y="1076519"/>
                      <a:pt x="213891" y="1048667"/>
                      <a:pt x="214094" y="1013090"/>
                    </a:cubicBezTo>
                    <a:cubicBezTo>
                      <a:pt x="214297" y="955149"/>
                      <a:pt x="219380" y="106170"/>
                      <a:pt x="219176" y="657"/>
                    </a:cubicBezTo>
                    <a:cubicBezTo>
                      <a:pt x="255974" y="-563"/>
                      <a:pt x="273457" y="251"/>
                      <a:pt x="297650" y="45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8E881B9-854C-450E-AA00-FAAA4F64E1B9}"/>
                  </a:ext>
                </a:extLst>
              </p:cNvPr>
              <p:cNvSpPr/>
              <p:nvPr/>
            </p:nvSpPr>
            <p:spPr>
              <a:xfrm>
                <a:off x="5283132" y="1180038"/>
                <a:ext cx="1058017" cy="855952"/>
              </a:xfrm>
              <a:custGeom>
                <a:avLst/>
                <a:gdLst>
                  <a:gd name="connsiteX0" fmla="*/ 532712 w 1058017"/>
                  <a:gd name="connsiteY0" fmla="*/ 851733 h 855952"/>
                  <a:gd name="connsiteX1" fmla="*/ 520107 w 1058017"/>
                  <a:gd name="connsiteY1" fmla="*/ 851936 h 855952"/>
                  <a:gd name="connsiteX2" fmla="*/ 417644 w 1058017"/>
                  <a:gd name="connsiteY2" fmla="*/ 778748 h 855952"/>
                  <a:gd name="connsiteX3" fmla="*/ 310912 w 1058017"/>
                  <a:gd name="connsiteY3" fmla="*/ 747643 h 855952"/>
                  <a:gd name="connsiteX4" fmla="*/ 245450 w 1058017"/>
                  <a:gd name="connsiteY4" fmla="*/ 743781 h 855952"/>
                  <a:gd name="connsiteX5" fmla="*/ 27716 w 1058017"/>
                  <a:gd name="connsiteY5" fmla="*/ 825100 h 855952"/>
                  <a:gd name="connsiteX6" fmla="*/ 1490 w 1058017"/>
                  <a:gd name="connsiteY6" fmla="*/ 848887 h 855952"/>
                  <a:gd name="connsiteX7" fmla="*/ 1083 w 1058017"/>
                  <a:gd name="connsiteY7" fmla="*/ 843397 h 855952"/>
                  <a:gd name="connsiteX8" fmla="*/ 59227 w 1058017"/>
                  <a:gd name="connsiteY8" fmla="*/ 691533 h 855952"/>
                  <a:gd name="connsiteX9" fmla="*/ 176124 w 1058017"/>
                  <a:gd name="connsiteY9" fmla="*/ 484777 h 855952"/>
                  <a:gd name="connsiteX10" fmla="*/ 250125 w 1058017"/>
                  <a:gd name="connsiteY10" fmla="*/ 389632 h 855952"/>
                  <a:gd name="connsiteX11" fmla="*/ 325956 w 1058017"/>
                  <a:gd name="connsiteY11" fmla="*/ 308313 h 855952"/>
                  <a:gd name="connsiteX12" fmla="*/ 421304 w 1058017"/>
                  <a:gd name="connsiteY12" fmla="*/ 226180 h 855952"/>
                  <a:gd name="connsiteX13" fmla="*/ 545317 w 1058017"/>
                  <a:gd name="connsiteY13" fmla="*/ 142623 h 855952"/>
                  <a:gd name="connsiteX14" fmla="*/ 653472 w 1058017"/>
                  <a:gd name="connsiteY14" fmla="*/ 88342 h 855952"/>
                  <a:gd name="connsiteX15" fmla="*/ 821398 w 1058017"/>
                  <a:gd name="connsiteY15" fmla="*/ 32028 h 855952"/>
                  <a:gd name="connsiteX16" fmla="*/ 953949 w 1058017"/>
                  <a:gd name="connsiteY16" fmla="*/ 9665 h 855952"/>
                  <a:gd name="connsiteX17" fmla="*/ 1039742 w 1058017"/>
                  <a:gd name="connsiteY17" fmla="*/ 3566 h 855952"/>
                  <a:gd name="connsiteX18" fmla="*/ 1056412 w 1058017"/>
                  <a:gd name="connsiteY18" fmla="*/ 1940 h 855952"/>
                  <a:gd name="connsiteX19" fmla="*/ 1051126 w 1058017"/>
                  <a:gd name="connsiteY19" fmla="*/ 10072 h 855952"/>
                  <a:gd name="connsiteX20" fmla="*/ 1012499 w 1058017"/>
                  <a:gd name="connsiteY20" fmla="*/ 25319 h 855952"/>
                  <a:gd name="connsiteX21" fmla="*/ 885844 w 1058017"/>
                  <a:gd name="connsiteY21" fmla="*/ 109079 h 855952"/>
                  <a:gd name="connsiteX22" fmla="*/ 688440 w 1058017"/>
                  <a:gd name="connsiteY22" fmla="*/ 374995 h 855952"/>
                  <a:gd name="connsiteX23" fmla="*/ 559548 w 1058017"/>
                  <a:gd name="connsiteY23" fmla="*/ 735852 h 855952"/>
                  <a:gd name="connsiteX24" fmla="*/ 540031 w 1058017"/>
                  <a:gd name="connsiteY24" fmla="*/ 825100 h 855952"/>
                  <a:gd name="connsiteX25" fmla="*/ 532712 w 1058017"/>
                  <a:gd name="connsiteY25" fmla="*/ 851733 h 855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058017" h="855952">
                    <a:moveTo>
                      <a:pt x="532712" y="851733"/>
                    </a:moveTo>
                    <a:cubicBezTo>
                      <a:pt x="528646" y="857222"/>
                      <a:pt x="525190" y="857425"/>
                      <a:pt x="520107" y="851936"/>
                    </a:cubicBezTo>
                    <a:cubicBezTo>
                      <a:pt x="491036" y="820221"/>
                      <a:pt x="456068" y="796638"/>
                      <a:pt x="417644" y="778748"/>
                    </a:cubicBezTo>
                    <a:cubicBezTo>
                      <a:pt x="383897" y="762891"/>
                      <a:pt x="348319" y="752522"/>
                      <a:pt x="310912" y="747643"/>
                    </a:cubicBezTo>
                    <a:cubicBezTo>
                      <a:pt x="289159" y="744797"/>
                      <a:pt x="267406" y="742967"/>
                      <a:pt x="245450" y="743781"/>
                    </a:cubicBezTo>
                    <a:cubicBezTo>
                      <a:pt x="163926" y="747033"/>
                      <a:pt x="91145" y="773666"/>
                      <a:pt x="27716" y="825100"/>
                    </a:cubicBezTo>
                    <a:cubicBezTo>
                      <a:pt x="18567" y="832623"/>
                      <a:pt x="10232" y="840958"/>
                      <a:pt x="1490" y="848887"/>
                    </a:cubicBezTo>
                    <a:cubicBezTo>
                      <a:pt x="-1356" y="847057"/>
                      <a:pt x="677" y="844821"/>
                      <a:pt x="1083" y="843397"/>
                    </a:cubicBezTo>
                    <a:cubicBezTo>
                      <a:pt x="17754" y="791759"/>
                      <a:pt x="36661" y="740934"/>
                      <a:pt x="59227" y="691533"/>
                    </a:cubicBezTo>
                    <a:cubicBezTo>
                      <a:pt x="92162" y="619158"/>
                      <a:pt x="130585" y="549833"/>
                      <a:pt x="176124" y="484777"/>
                    </a:cubicBezTo>
                    <a:cubicBezTo>
                      <a:pt x="199097" y="451842"/>
                      <a:pt x="223696" y="420127"/>
                      <a:pt x="250125" y="389632"/>
                    </a:cubicBezTo>
                    <a:cubicBezTo>
                      <a:pt x="274521" y="361577"/>
                      <a:pt x="298511" y="333318"/>
                      <a:pt x="325956" y="308313"/>
                    </a:cubicBezTo>
                    <a:cubicBezTo>
                      <a:pt x="356858" y="279851"/>
                      <a:pt x="387963" y="251795"/>
                      <a:pt x="421304" y="226180"/>
                    </a:cubicBezTo>
                    <a:cubicBezTo>
                      <a:pt x="460947" y="195685"/>
                      <a:pt x="502217" y="167629"/>
                      <a:pt x="545317" y="142623"/>
                    </a:cubicBezTo>
                    <a:cubicBezTo>
                      <a:pt x="580081" y="122293"/>
                      <a:pt x="616268" y="104200"/>
                      <a:pt x="653472" y="88342"/>
                    </a:cubicBezTo>
                    <a:cubicBezTo>
                      <a:pt x="707956" y="64963"/>
                      <a:pt x="763661" y="45649"/>
                      <a:pt x="821398" y="32028"/>
                    </a:cubicBezTo>
                    <a:cubicBezTo>
                      <a:pt x="865107" y="21660"/>
                      <a:pt x="909223" y="14138"/>
                      <a:pt x="953949" y="9665"/>
                    </a:cubicBezTo>
                    <a:cubicBezTo>
                      <a:pt x="982614" y="6819"/>
                      <a:pt x="1011280" y="6209"/>
                      <a:pt x="1039742" y="3566"/>
                    </a:cubicBezTo>
                    <a:cubicBezTo>
                      <a:pt x="1044824" y="-1313"/>
                      <a:pt x="1050517" y="-500"/>
                      <a:pt x="1056412" y="1940"/>
                    </a:cubicBezTo>
                    <a:cubicBezTo>
                      <a:pt x="1061088" y="8649"/>
                      <a:pt x="1054379" y="9055"/>
                      <a:pt x="1051126" y="10072"/>
                    </a:cubicBezTo>
                    <a:cubicBezTo>
                      <a:pt x="1038115" y="14748"/>
                      <a:pt x="1025104" y="19830"/>
                      <a:pt x="1012499" y="25319"/>
                    </a:cubicBezTo>
                    <a:cubicBezTo>
                      <a:pt x="965537" y="46056"/>
                      <a:pt x="924064" y="75331"/>
                      <a:pt x="885844" y="109079"/>
                    </a:cubicBezTo>
                    <a:cubicBezTo>
                      <a:pt x="801271" y="183690"/>
                      <a:pt x="739061" y="275175"/>
                      <a:pt x="688440" y="374995"/>
                    </a:cubicBezTo>
                    <a:cubicBezTo>
                      <a:pt x="630093" y="489859"/>
                      <a:pt x="590043" y="611026"/>
                      <a:pt x="559548" y="735852"/>
                    </a:cubicBezTo>
                    <a:cubicBezTo>
                      <a:pt x="552432" y="765534"/>
                      <a:pt x="545723" y="795215"/>
                      <a:pt x="540031" y="825100"/>
                    </a:cubicBezTo>
                    <a:cubicBezTo>
                      <a:pt x="537795" y="834249"/>
                      <a:pt x="535355" y="842991"/>
                      <a:pt x="532712" y="8517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2816A676-E0A7-4665-9008-B10F51CE611D}"/>
                  </a:ext>
                </a:extLst>
              </p:cNvPr>
              <p:cNvSpPr/>
              <p:nvPr/>
            </p:nvSpPr>
            <p:spPr>
              <a:xfrm>
                <a:off x="6338570" y="1180655"/>
                <a:ext cx="548867" cy="849885"/>
              </a:xfrm>
              <a:custGeom>
                <a:avLst/>
                <a:gdLst>
                  <a:gd name="connsiteX0" fmla="*/ 548867 w 548867"/>
                  <a:gd name="connsiteY0" fmla="*/ 841154 h 849885"/>
                  <a:gd name="connsiteX1" fmla="*/ 541549 w 548867"/>
                  <a:gd name="connsiteY1" fmla="*/ 838715 h 849885"/>
                  <a:gd name="connsiteX2" fmla="*/ 319748 w 548867"/>
                  <a:gd name="connsiteY2" fmla="*/ 744993 h 849885"/>
                  <a:gd name="connsiteX3" fmla="*/ 59931 w 548867"/>
                  <a:gd name="connsiteY3" fmla="*/ 807813 h 849885"/>
                  <a:gd name="connsiteX4" fmla="*/ 42854 w 548867"/>
                  <a:gd name="connsiteY4" fmla="*/ 820418 h 849885"/>
                  <a:gd name="connsiteX5" fmla="*/ 34519 w 548867"/>
                  <a:gd name="connsiteY5" fmla="*/ 831192 h 849885"/>
                  <a:gd name="connsiteX6" fmla="*/ 16832 w 548867"/>
                  <a:gd name="connsiteY6" fmla="*/ 846033 h 849885"/>
                  <a:gd name="connsiteX7" fmla="*/ 771 w 548867"/>
                  <a:gd name="connsiteY7" fmla="*/ 839121 h 849885"/>
                  <a:gd name="connsiteX8" fmla="*/ 161 w 548867"/>
                  <a:gd name="connsiteY8" fmla="*/ 824890 h 849885"/>
                  <a:gd name="connsiteX9" fmla="*/ 161 w 548867"/>
                  <a:gd name="connsiteY9" fmla="*/ 25312 h 849885"/>
                  <a:gd name="connsiteX10" fmla="*/ 3211 w 548867"/>
                  <a:gd name="connsiteY10" fmla="*/ 4576 h 849885"/>
                  <a:gd name="connsiteX11" fmla="*/ 14392 w 548867"/>
                  <a:gd name="connsiteY11" fmla="*/ 103 h 849885"/>
                  <a:gd name="connsiteX12" fmla="*/ 239648 w 548867"/>
                  <a:gd name="connsiteY12" fmla="*/ 130622 h 849885"/>
                  <a:gd name="connsiteX13" fmla="*/ 386024 w 548867"/>
                  <a:gd name="connsiteY13" fmla="*/ 331888 h 849885"/>
                  <a:gd name="connsiteX14" fmla="*/ 509630 w 548867"/>
                  <a:gd name="connsiteY14" fmla="*/ 655542 h 849885"/>
                  <a:gd name="connsiteX15" fmla="*/ 548054 w 548867"/>
                  <a:gd name="connsiteY15" fmla="*/ 827940 h 849885"/>
                  <a:gd name="connsiteX16" fmla="*/ 548867 w 548867"/>
                  <a:gd name="connsiteY16" fmla="*/ 841154 h 849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48867" h="849885">
                    <a:moveTo>
                      <a:pt x="548867" y="841154"/>
                    </a:moveTo>
                    <a:cubicBezTo>
                      <a:pt x="545208" y="844407"/>
                      <a:pt x="543378" y="840544"/>
                      <a:pt x="541549" y="838715"/>
                    </a:cubicBezTo>
                    <a:cubicBezTo>
                      <a:pt x="477712" y="783417"/>
                      <a:pt x="402898" y="753939"/>
                      <a:pt x="319748" y="744993"/>
                    </a:cubicBezTo>
                    <a:cubicBezTo>
                      <a:pt x="225824" y="735032"/>
                      <a:pt x="139218" y="756785"/>
                      <a:pt x="59931" y="807813"/>
                    </a:cubicBezTo>
                    <a:cubicBezTo>
                      <a:pt x="54036" y="811676"/>
                      <a:pt x="48547" y="816148"/>
                      <a:pt x="42854" y="820418"/>
                    </a:cubicBezTo>
                    <a:cubicBezTo>
                      <a:pt x="42448" y="825703"/>
                      <a:pt x="37975" y="828143"/>
                      <a:pt x="34519" y="831192"/>
                    </a:cubicBezTo>
                    <a:cubicBezTo>
                      <a:pt x="28623" y="836275"/>
                      <a:pt x="22728" y="841357"/>
                      <a:pt x="16832" y="846033"/>
                    </a:cubicBezTo>
                    <a:cubicBezTo>
                      <a:pt x="8090" y="852946"/>
                      <a:pt x="2398" y="850506"/>
                      <a:pt x="771" y="839121"/>
                    </a:cubicBezTo>
                    <a:cubicBezTo>
                      <a:pt x="161" y="834445"/>
                      <a:pt x="161" y="829566"/>
                      <a:pt x="161" y="824890"/>
                    </a:cubicBezTo>
                    <a:cubicBezTo>
                      <a:pt x="161" y="558364"/>
                      <a:pt x="161" y="291838"/>
                      <a:pt x="161" y="25312"/>
                    </a:cubicBezTo>
                    <a:cubicBezTo>
                      <a:pt x="161" y="18197"/>
                      <a:pt x="-1058" y="11081"/>
                      <a:pt x="3211" y="4576"/>
                    </a:cubicBezTo>
                    <a:cubicBezTo>
                      <a:pt x="5447" y="-507"/>
                      <a:pt x="9920" y="-100"/>
                      <a:pt x="14392" y="103"/>
                    </a:cubicBezTo>
                    <a:cubicBezTo>
                      <a:pt x="103234" y="20027"/>
                      <a:pt x="175609" y="67802"/>
                      <a:pt x="239648" y="130622"/>
                    </a:cubicBezTo>
                    <a:cubicBezTo>
                      <a:pt x="299825" y="189579"/>
                      <a:pt x="346381" y="258294"/>
                      <a:pt x="386024" y="331888"/>
                    </a:cubicBezTo>
                    <a:cubicBezTo>
                      <a:pt x="441322" y="434351"/>
                      <a:pt x="479745" y="543320"/>
                      <a:pt x="509630" y="655542"/>
                    </a:cubicBezTo>
                    <a:cubicBezTo>
                      <a:pt x="524878" y="712466"/>
                      <a:pt x="537279" y="769999"/>
                      <a:pt x="548054" y="827940"/>
                    </a:cubicBezTo>
                    <a:cubicBezTo>
                      <a:pt x="548867" y="832412"/>
                      <a:pt x="548867" y="836682"/>
                      <a:pt x="548867" y="84115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883C633-D09B-4240-B114-1EEE30766CB3}"/>
                  </a:ext>
                </a:extLst>
              </p:cNvPr>
              <p:cNvSpPr/>
              <p:nvPr/>
            </p:nvSpPr>
            <p:spPr>
              <a:xfrm>
                <a:off x="6354792" y="1180604"/>
                <a:ext cx="1038462" cy="841204"/>
              </a:xfrm>
              <a:custGeom>
                <a:avLst/>
                <a:gdLst>
                  <a:gd name="connsiteX0" fmla="*/ 532645 w 1038462"/>
                  <a:gd name="connsiteY0" fmla="*/ 841205 h 841204"/>
                  <a:gd name="connsiteX1" fmla="*/ 525123 w 1038462"/>
                  <a:gd name="connsiteY1" fmla="*/ 813352 h 841204"/>
                  <a:gd name="connsiteX2" fmla="*/ 478568 w 1038462"/>
                  <a:gd name="connsiteY2" fmla="*/ 615745 h 841204"/>
                  <a:gd name="connsiteX3" fmla="*/ 376714 w 1038462"/>
                  <a:gd name="connsiteY3" fmla="*/ 352472 h 841204"/>
                  <a:gd name="connsiteX4" fmla="*/ 202690 w 1038462"/>
                  <a:gd name="connsiteY4" fmla="*/ 115831 h 841204"/>
                  <a:gd name="connsiteX5" fmla="*/ 25209 w 1038462"/>
                  <a:gd name="connsiteY5" fmla="*/ 10725 h 841204"/>
                  <a:gd name="connsiteX6" fmla="*/ 0 w 1038462"/>
                  <a:gd name="connsiteY6" fmla="*/ 3813 h 841204"/>
                  <a:gd name="connsiteX7" fmla="*/ 22566 w 1038462"/>
                  <a:gd name="connsiteY7" fmla="*/ 3406 h 841204"/>
                  <a:gd name="connsiteX8" fmla="*/ 67902 w 1038462"/>
                  <a:gd name="connsiteY8" fmla="*/ 7066 h 841204"/>
                  <a:gd name="connsiteX9" fmla="*/ 167926 w 1038462"/>
                  <a:gd name="connsiteY9" fmla="*/ 20077 h 841204"/>
                  <a:gd name="connsiteX10" fmla="*/ 331582 w 1038462"/>
                  <a:gd name="connsiteY10" fmla="*/ 64396 h 841204"/>
                  <a:gd name="connsiteX11" fmla="*/ 605223 w 1038462"/>
                  <a:gd name="connsiteY11" fmla="*/ 212805 h 841204"/>
                  <a:gd name="connsiteX12" fmla="*/ 763187 w 1038462"/>
                  <a:gd name="connsiteY12" fmla="*/ 355318 h 841204"/>
                  <a:gd name="connsiteX13" fmla="*/ 873986 w 1038462"/>
                  <a:gd name="connsiteY13" fmla="*/ 494375 h 841204"/>
                  <a:gd name="connsiteX14" fmla="*/ 884557 w 1038462"/>
                  <a:gd name="connsiteY14" fmla="*/ 510233 h 841204"/>
                  <a:gd name="connsiteX15" fmla="*/ 900821 w 1038462"/>
                  <a:gd name="connsiteY15" fmla="*/ 534425 h 841204"/>
                  <a:gd name="connsiteX16" fmla="*/ 975432 w 1038462"/>
                  <a:gd name="connsiteY16" fmla="*/ 671246 h 841204"/>
                  <a:gd name="connsiteX17" fmla="*/ 1037032 w 1038462"/>
                  <a:gd name="connsiteY17" fmla="*/ 826364 h 841204"/>
                  <a:gd name="connsiteX18" fmla="*/ 1037438 w 1038462"/>
                  <a:gd name="connsiteY18" fmla="*/ 832259 h 841204"/>
                  <a:gd name="connsiteX19" fmla="*/ 786160 w 1038462"/>
                  <a:gd name="connsiteY19" fmla="*/ 743011 h 841204"/>
                  <a:gd name="connsiteX20" fmla="*/ 532645 w 1038462"/>
                  <a:gd name="connsiteY20" fmla="*/ 841205 h 841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8462" h="841204">
                    <a:moveTo>
                      <a:pt x="532645" y="841205"/>
                    </a:moveTo>
                    <a:cubicBezTo>
                      <a:pt x="526140" y="833073"/>
                      <a:pt x="526953" y="822704"/>
                      <a:pt x="525123" y="813352"/>
                    </a:cubicBezTo>
                    <a:cubicBezTo>
                      <a:pt x="512722" y="746670"/>
                      <a:pt x="497068" y="681004"/>
                      <a:pt x="478568" y="615745"/>
                    </a:cubicBezTo>
                    <a:cubicBezTo>
                      <a:pt x="452545" y="524870"/>
                      <a:pt x="420017" y="436638"/>
                      <a:pt x="376714" y="352472"/>
                    </a:cubicBezTo>
                    <a:cubicBezTo>
                      <a:pt x="331379" y="264240"/>
                      <a:pt x="276488" y="182920"/>
                      <a:pt x="202690" y="115831"/>
                    </a:cubicBezTo>
                    <a:cubicBezTo>
                      <a:pt x="150848" y="68666"/>
                      <a:pt x="93111" y="31258"/>
                      <a:pt x="25209" y="10725"/>
                    </a:cubicBezTo>
                    <a:cubicBezTo>
                      <a:pt x="16874" y="8286"/>
                      <a:pt x="8335" y="6049"/>
                      <a:pt x="0" y="3813"/>
                    </a:cubicBezTo>
                    <a:cubicBezTo>
                      <a:pt x="7319" y="-4522"/>
                      <a:pt x="15044" y="3406"/>
                      <a:pt x="22566" y="3406"/>
                    </a:cubicBezTo>
                    <a:cubicBezTo>
                      <a:pt x="37407" y="7676"/>
                      <a:pt x="52858" y="5846"/>
                      <a:pt x="67902" y="7066"/>
                    </a:cubicBezTo>
                    <a:cubicBezTo>
                      <a:pt x="101446" y="9912"/>
                      <a:pt x="134788" y="13978"/>
                      <a:pt x="167926" y="20077"/>
                    </a:cubicBezTo>
                    <a:cubicBezTo>
                      <a:pt x="223630" y="30242"/>
                      <a:pt x="278317" y="45083"/>
                      <a:pt x="331582" y="64396"/>
                    </a:cubicBezTo>
                    <a:cubicBezTo>
                      <a:pt x="430182" y="100177"/>
                      <a:pt x="521057" y="150392"/>
                      <a:pt x="605223" y="212805"/>
                    </a:cubicBezTo>
                    <a:cubicBezTo>
                      <a:pt x="662554" y="255295"/>
                      <a:pt x="714395" y="303477"/>
                      <a:pt x="763187" y="355318"/>
                    </a:cubicBezTo>
                    <a:cubicBezTo>
                      <a:pt x="803847" y="398621"/>
                      <a:pt x="840238" y="445380"/>
                      <a:pt x="873986" y="494375"/>
                    </a:cubicBezTo>
                    <a:cubicBezTo>
                      <a:pt x="877645" y="499661"/>
                      <a:pt x="881101" y="504947"/>
                      <a:pt x="884557" y="510233"/>
                    </a:cubicBezTo>
                    <a:cubicBezTo>
                      <a:pt x="895332" y="514705"/>
                      <a:pt x="897772" y="524870"/>
                      <a:pt x="900821" y="534425"/>
                    </a:cubicBezTo>
                    <a:cubicBezTo>
                      <a:pt x="927657" y="578948"/>
                      <a:pt x="953273" y="624284"/>
                      <a:pt x="975432" y="671246"/>
                    </a:cubicBezTo>
                    <a:cubicBezTo>
                      <a:pt x="999218" y="721664"/>
                      <a:pt x="1019751" y="773302"/>
                      <a:pt x="1037032" y="826364"/>
                    </a:cubicBezTo>
                    <a:cubicBezTo>
                      <a:pt x="1037642" y="827990"/>
                      <a:pt x="1039675" y="829820"/>
                      <a:pt x="1037438" y="832259"/>
                    </a:cubicBezTo>
                    <a:cubicBezTo>
                      <a:pt x="964861" y="771269"/>
                      <a:pt x="881508" y="739148"/>
                      <a:pt x="786160" y="743011"/>
                    </a:cubicBezTo>
                    <a:cubicBezTo>
                      <a:pt x="690609" y="747077"/>
                      <a:pt x="605020" y="777368"/>
                      <a:pt x="532645" y="84120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0005ADF8-AF6D-4AC9-B24E-584C5B9CF376}"/>
                  </a:ext>
                </a:extLst>
              </p:cNvPr>
              <p:cNvSpPr/>
              <p:nvPr/>
            </p:nvSpPr>
            <p:spPr>
              <a:xfrm>
                <a:off x="5815008" y="1183779"/>
                <a:ext cx="528168" cy="847787"/>
              </a:xfrm>
              <a:custGeom>
                <a:avLst/>
                <a:gdLst>
                  <a:gd name="connsiteX0" fmla="*/ 527789 w 528168"/>
                  <a:gd name="connsiteY0" fmla="*/ 638 h 847787"/>
                  <a:gd name="connsiteX1" fmla="*/ 527992 w 528168"/>
                  <a:gd name="connsiteY1" fmla="*/ 830507 h 847787"/>
                  <a:gd name="connsiteX2" fmla="*/ 526163 w 528168"/>
                  <a:gd name="connsiteY2" fmla="*/ 840063 h 847787"/>
                  <a:gd name="connsiteX3" fmla="*/ 514981 w 528168"/>
                  <a:gd name="connsiteY3" fmla="*/ 834573 h 847787"/>
                  <a:gd name="connsiteX4" fmla="*/ 487536 w 528168"/>
                  <a:gd name="connsiteY4" fmla="*/ 813024 h 847787"/>
                  <a:gd name="connsiteX5" fmla="*/ 396254 w 528168"/>
                  <a:gd name="connsiteY5" fmla="*/ 766061 h 847787"/>
                  <a:gd name="connsiteX6" fmla="*/ 377550 w 528168"/>
                  <a:gd name="connsiteY6" fmla="*/ 756303 h 847787"/>
                  <a:gd name="connsiteX7" fmla="*/ 309445 w 528168"/>
                  <a:gd name="connsiteY7" fmla="*/ 742072 h 847787"/>
                  <a:gd name="connsiteX8" fmla="*/ 231988 w 528168"/>
                  <a:gd name="connsiteY8" fmla="*/ 741259 h 847787"/>
                  <a:gd name="connsiteX9" fmla="*/ 160020 w 528168"/>
                  <a:gd name="connsiteY9" fmla="*/ 754067 h 847787"/>
                  <a:gd name="connsiteX10" fmla="*/ 34177 w 528168"/>
                  <a:gd name="connsiteY10" fmla="*/ 818106 h 847787"/>
                  <a:gd name="connsiteX11" fmla="*/ 1039 w 528168"/>
                  <a:gd name="connsiteY11" fmla="*/ 847788 h 847787"/>
                  <a:gd name="connsiteX12" fmla="*/ 4089 w 528168"/>
                  <a:gd name="connsiteY12" fmla="*/ 821359 h 847787"/>
                  <a:gd name="connsiteX13" fmla="*/ 76667 w 528168"/>
                  <a:gd name="connsiteY13" fmla="*/ 550361 h 847787"/>
                  <a:gd name="connsiteX14" fmla="*/ 229955 w 528168"/>
                  <a:gd name="connsiteY14" fmla="*/ 240125 h 847787"/>
                  <a:gd name="connsiteX15" fmla="*/ 423293 w 528168"/>
                  <a:gd name="connsiteY15" fmla="*/ 48413 h 847787"/>
                  <a:gd name="connsiteX16" fmla="*/ 525756 w 528168"/>
                  <a:gd name="connsiteY16" fmla="*/ 435 h 847787"/>
                  <a:gd name="connsiteX17" fmla="*/ 527789 w 528168"/>
                  <a:gd name="connsiteY17" fmla="*/ 638 h 847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28168" h="847787">
                    <a:moveTo>
                      <a:pt x="527789" y="638"/>
                    </a:moveTo>
                    <a:cubicBezTo>
                      <a:pt x="527992" y="277329"/>
                      <a:pt x="527992" y="553817"/>
                      <a:pt x="527992" y="830507"/>
                    </a:cubicBezTo>
                    <a:cubicBezTo>
                      <a:pt x="527992" y="833760"/>
                      <a:pt x="529009" y="837420"/>
                      <a:pt x="526163" y="840063"/>
                    </a:cubicBezTo>
                    <a:cubicBezTo>
                      <a:pt x="521283" y="840876"/>
                      <a:pt x="518234" y="837420"/>
                      <a:pt x="514981" y="834573"/>
                    </a:cubicBezTo>
                    <a:cubicBezTo>
                      <a:pt x="506239" y="827051"/>
                      <a:pt x="497294" y="819326"/>
                      <a:pt x="487536" y="813024"/>
                    </a:cubicBezTo>
                    <a:cubicBezTo>
                      <a:pt x="459277" y="793100"/>
                      <a:pt x="428579" y="777853"/>
                      <a:pt x="396254" y="766061"/>
                    </a:cubicBezTo>
                    <a:cubicBezTo>
                      <a:pt x="389545" y="763622"/>
                      <a:pt x="383243" y="760572"/>
                      <a:pt x="377550" y="756303"/>
                    </a:cubicBezTo>
                    <a:cubicBezTo>
                      <a:pt x="355391" y="749188"/>
                      <a:pt x="332418" y="744512"/>
                      <a:pt x="309445" y="742072"/>
                    </a:cubicBezTo>
                    <a:cubicBezTo>
                      <a:pt x="283829" y="739429"/>
                      <a:pt x="258214" y="738209"/>
                      <a:pt x="231988" y="741259"/>
                    </a:cubicBezTo>
                    <a:cubicBezTo>
                      <a:pt x="207592" y="743902"/>
                      <a:pt x="183603" y="747561"/>
                      <a:pt x="160020" y="754067"/>
                    </a:cubicBezTo>
                    <a:cubicBezTo>
                      <a:pt x="113667" y="766875"/>
                      <a:pt x="71788" y="788424"/>
                      <a:pt x="34177" y="818106"/>
                    </a:cubicBezTo>
                    <a:cubicBezTo>
                      <a:pt x="22589" y="827255"/>
                      <a:pt x="10594" y="836200"/>
                      <a:pt x="1039" y="847788"/>
                    </a:cubicBezTo>
                    <a:cubicBezTo>
                      <a:pt x="-2010" y="838639"/>
                      <a:pt x="2462" y="829898"/>
                      <a:pt x="4089" y="821359"/>
                    </a:cubicBezTo>
                    <a:cubicBezTo>
                      <a:pt x="22589" y="729468"/>
                      <a:pt x="45765" y="638999"/>
                      <a:pt x="76667" y="550361"/>
                    </a:cubicBezTo>
                    <a:cubicBezTo>
                      <a:pt x="114887" y="440579"/>
                      <a:pt x="163273" y="335676"/>
                      <a:pt x="229955" y="240125"/>
                    </a:cubicBezTo>
                    <a:cubicBezTo>
                      <a:pt x="282813" y="164498"/>
                      <a:pt x="345226" y="98425"/>
                      <a:pt x="423293" y="48413"/>
                    </a:cubicBezTo>
                    <a:cubicBezTo>
                      <a:pt x="455414" y="27880"/>
                      <a:pt x="489569" y="12023"/>
                      <a:pt x="525756" y="435"/>
                    </a:cubicBezTo>
                    <a:cubicBezTo>
                      <a:pt x="526366" y="-175"/>
                      <a:pt x="526976" y="-175"/>
                      <a:pt x="527789" y="63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2F48D2E-316B-46CF-8B30-256E20697AFC}"/>
                  </a:ext>
                </a:extLst>
              </p:cNvPr>
              <p:cNvSpPr/>
              <p:nvPr/>
            </p:nvSpPr>
            <p:spPr>
              <a:xfrm>
                <a:off x="6319131" y="1090289"/>
                <a:ext cx="58430" cy="94331"/>
              </a:xfrm>
              <a:custGeom>
                <a:avLst/>
                <a:gdLst>
                  <a:gd name="connsiteX0" fmla="*/ 23666 w 58430"/>
                  <a:gd name="connsiteY0" fmla="*/ 94128 h 94331"/>
                  <a:gd name="connsiteX1" fmla="*/ 21633 w 58430"/>
                  <a:gd name="connsiteY1" fmla="*/ 94128 h 94331"/>
                  <a:gd name="connsiteX2" fmla="*/ 3539 w 58430"/>
                  <a:gd name="connsiteY2" fmla="*/ 93518 h 94331"/>
                  <a:gd name="connsiteX3" fmla="*/ 287 w 58430"/>
                  <a:gd name="connsiteY3" fmla="*/ 85996 h 94331"/>
                  <a:gd name="connsiteX4" fmla="*/ 24073 w 58430"/>
                  <a:gd name="connsiteY4" fmla="*/ 0 h 94331"/>
                  <a:gd name="connsiteX5" fmla="*/ 39320 w 58430"/>
                  <a:gd name="connsiteY5" fmla="*/ 52045 h 94331"/>
                  <a:gd name="connsiteX6" fmla="*/ 47452 w 58430"/>
                  <a:gd name="connsiteY6" fmla="*/ 81320 h 94331"/>
                  <a:gd name="connsiteX7" fmla="*/ 58430 w 58430"/>
                  <a:gd name="connsiteY7" fmla="*/ 93924 h 94331"/>
                  <a:gd name="connsiteX8" fmla="*/ 35864 w 58430"/>
                  <a:gd name="connsiteY8" fmla="*/ 94331 h 94331"/>
                  <a:gd name="connsiteX9" fmla="*/ 23666 w 58430"/>
                  <a:gd name="connsiteY9" fmla="*/ 94128 h 9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8430" h="94331">
                    <a:moveTo>
                      <a:pt x="23666" y="94128"/>
                    </a:moveTo>
                    <a:cubicBezTo>
                      <a:pt x="23056" y="94128"/>
                      <a:pt x="22243" y="94128"/>
                      <a:pt x="21633" y="94128"/>
                    </a:cubicBezTo>
                    <a:cubicBezTo>
                      <a:pt x="15534" y="93924"/>
                      <a:pt x="9638" y="93721"/>
                      <a:pt x="3539" y="93518"/>
                    </a:cubicBezTo>
                    <a:cubicBezTo>
                      <a:pt x="1100" y="91485"/>
                      <a:pt x="-730" y="89858"/>
                      <a:pt x="287" y="85996"/>
                    </a:cubicBezTo>
                    <a:cubicBezTo>
                      <a:pt x="7809" y="57534"/>
                      <a:pt x="15127" y="28869"/>
                      <a:pt x="24073" y="0"/>
                    </a:cubicBezTo>
                    <a:cubicBezTo>
                      <a:pt x="29155" y="17280"/>
                      <a:pt x="34238" y="34561"/>
                      <a:pt x="39320" y="52045"/>
                    </a:cubicBezTo>
                    <a:cubicBezTo>
                      <a:pt x="42166" y="61803"/>
                      <a:pt x="45622" y="71358"/>
                      <a:pt x="47452" y="81320"/>
                    </a:cubicBezTo>
                    <a:cubicBezTo>
                      <a:pt x="48672" y="88232"/>
                      <a:pt x="52331" y="91891"/>
                      <a:pt x="58430" y="93924"/>
                    </a:cubicBezTo>
                    <a:cubicBezTo>
                      <a:pt x="50908" y="94128"/>
                      <a:pt x="43386" y="94128"/>
                      <a:pt x="35864" y="94331"/>
                    </a:cubicBezTo>
                    <a:cubicBezTo>
                      <a:pt x="31595" y="94128"/>
                      <a:pt x="27529" y="94128"/>
                      <a:pt x="23666" y="9412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aphic 9">
            <a:extLst>
              <a:ext uri="{FF2B5EF4-FFF2-40B4-BE49-F238E27FC236}">
                <a16:creationId xmlns:a16="http://schemas.microsoft.com/office/drawing/2014/main" id="{B1931E97-1B84-487B-B97C-3EB3AA7786C5}"/>
              </a:ext>
            </a:extLst>
          </p:cNvPr>
          <p:cNvGrpSpPr/>
          <p:nvPr/>
        </p:nvGrpSpPr>
        <p:grpSpPr>
          <a:xfrm>
            <a:off x="506282" y="2210733"/>
            <a:ext cx="1721583" cy="4443426"/>
            <a:chOff x="8594527" y="2160767"/>
            <a:chExt cx="1599200" cy="41275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6B81A07-7A66-402A-A96D-5FF1FA5D935A}"/>
                </a:ext>
              </a:extLst>
            </p:cNvPr>
            <p:cNvSpPr/>
            <p:nvPr/>
          </p:nvSpPr>
          <p:spPr>
            <a:xfrm>
              <a:off x="8594527" y="2733332"/>
              <a:ext cx="1485269" cy="3554989"/>
            </a:xfrm>
            <a:custGeom>
              <a:avLst/>
              <a:gdLst>
                <a:gd name="connsiteX0" fmla="*/ 990600 w 1485269"/>
                <a:gd name="connsiteY0" fmla="*/ 41151 h 3554989"/>
                <a:gd name="connsiteX1" fmla="*/ 1005840 w 1485269"/>
                <a:gd name="connsiteY1" fmla="*/ 51628 h 3554989"/>
                <a:gd name="connsiteX2" fmla="*/ 1321118 w 1485269"/>
                <a:gd name="connsiteY2" fmla="*/ 156403 h 3554989"/>
                <a:gd name="connsiteX3" fmla="*/ 1332548 w 1485269"/>
                <a:gd name="connsiteY3" fmla="*/ 168786 h 3554989"/>
                <a:gd name="connsiteX4" fmla="*/ 1378268 w 1485269"/>
                <a:gd name="connsiteY4" fmla="*/ 455488 h 3554989"/>
                <a:gd name="connsiteX5" fmla="*/ 1403033 w 1485269"/>
                <a:gd name="connsiteY5" fmla="*/ 714568 h 3554989"/>
                <a:gd name="connsiteX6" fmla="*/ 1436370 w 1485269"/>
                <a:gd name="connsiteY6" fmla="*/ 946978 h 3554989"/>
                <a:gd name="connsiteX7" fmla="*/ 1484948 w 1485269"/>
                <a:gd name="connsiteY7" fmla="*/ 1175578 h 3554989"/>
                <a:gd name="connsiteX8" fmla="*/ 1479233 w 1485269"/>
                <a:gd name="connsiteY8" fmla="*/ 1188913 h 3554989"/>
                <a:gd name="connsiteX9" fmla="*/ 1343978 w 1485269"/>
                <a:gd name="connsiteY9" fmla="*/ 1273686 h 3554989"/>
                <a:gd name="connsiteX10" fmla="*/ 1320165 w 1485269"/>
                <a:gd name="connsiteY10" fmla="*/ 1277496 h 3554989"/>
                <a:gd name="connsiteX11" fmla="*/ 1363028 w 1485269"/>
                <a:gd name="connsiteY11" fmla="*/ 1649923 h 3554989"/>
                <a:gd name="connsiteX12" fmla="*/ 1353503 w 1485269"/>
                <a:gd name="connsiteY12" fmla="*/ 1660401 h 3554989"/>
                <a:gd name="connsiteX13" fmla="*/ 1281113 w 1485269"/>
                <a:gd name="connsiteY13" fmla="*/ 1660401 h 3554989"/>
                <a:gd name="connsiteX14" fmla="*/ 1268730 w 1485269"/>
                <a:gd name="connsiteY14" fmla="*/ 1671831 h 3554989"/>
                <a:gd name="connsiteX15" fmla="*/ 1255395 w 1485269"/>
                <a:gd name="connsiteY15" fmla="*/ 1880428 h 3554989"/>
                <a:gd name="connsiteX16" fmla="*/ 1242060 w 1485269"/>
                <a:gd name="connsiteY16" fmla="*/ 2072834 h 3554989"/>
                <a:gd name="connsiteX17" fmla="*/ 1248728 w 1485269"/>
                <a:gd name="connsiteY17" fmla="*/ 2182371 h 3554989"/>
                <a:gd name="connsiteX18" fmla="*/ 1261110 w 1485269"/>
                <a:gd name="connsiteY18" fmla="*/ 2313816 h 3554989"/>
                <a:gd name="connsiteX19" fmla="*/ 1275398 w 1485269"/>
                <a:gd name="connsiteY19" fmla="*/ 2469074 h 3554989"/>
                <a:gd name="connsiteX20" fmla="*/ 1279208 w 1485269"/>
                <a:gd name="connsiteY20" fmla="*/ 2620521 h 3554989"/>
                <a:gd name="connsiteX21" fmla="*/ 1277303 w 1485269"/>
                <a:gd name="connsiteY21" fmla="*/ 2888174 h 3554989"/>
                <a:gd name="connsiteX22" fmla="*/ 1274445 w 1485269"/>
                <a:gd name="connsiteY22" fmla="*/ 3261553 h 3554989"/>
                <a:gd name="connsiteX23" fmla="*/ 1263968 w 1485269"/>
                <a:gd name="connsiteY23" fmla="*/ 3278699 h 3554989"/>
                <a:gd name="connsiteX24" fmla="*/ 1264920 w 1485269"/>
                <a:gd name="connsiteY24" fmla="*/ 3285366 h 3554989"/>
                <a:gd name="connsiteX25" fmla="*/ 1335405 w 1485269"/>
                <a:gd name="connsiteY25" fmla="*/ 3374901 h 3554989"/>
                <a:gd name="connsiteX26" fmla="*/ 1400175 w 1485269"/>
                <a:gd name="connsiteY26" fmla="*/ 3444434 h 3554989"/>
                <a:gd name="connsiteX27" fmla="*/ 1403985 w 1485269"/>
                <a:gd name="connsiteY27" fmla="*/ 3524444 h 3554989"/>
                <a:gd name="connsiteX28" fmla="*/ 1349693 w 1485269"/>
                <a:gd name="connsiteY28" fmla="*/ 3553971 h 3554989"/>
                <a:gd name="connsiteX29" fmla="*/ 1210628 w 1485269"/>
                <a:gd name="connsiteY29" fmla="*/ 3514919 h 3554989"/>
                <a:gd name="connsiteX30" fmla="*/ 1172528 w 1485269"/>
                <a:gd name="connsiteY30" fmla="*/ 3486344 h 3554989"/>
                <a:gd name="connsiteX31" fmla="*/ 1139190 w 1485269"/>
                <a:gd name="connsiteY31" fmla="*/ 3435861 h 3554989"/>
                <a:gd name="connsiteX32" fmla="*/ 1115378 w 1485269"/>
                <a:gd name="connsiteY32" fmla="*/ 3413953 h 3554989"/>
                <a:gd name="connsiteX33" fmla="*/ 1059180 w 1485269"/>
                <a:gd name="connsiteY33" fmla="*/ 3402524 h 3554989"/>
                <a:gd name="connsiteX34" fmla="*/ 1004888 w 1485269"/>
                <a:gd name="connsiteY34" fmla="*/ 3331086 h 3554989"/>
                <a:gd name="connsiteX35" fmla="*/ 1008698 w 1485269"/>
                <a:gd name="connsiteY35" fmla="*/ 3299653 h 3554989"/>
                <a:gd name="connsiteX36" fmla="*/ 1002030 w 1485269"/>
                <a:gd name="connsiteY36" fmla="*/ 3272031 h 3554989"/>
                <a:gd name="connsiteX37" fmla="*/ 973455 w 1485269"/>
                <a:gd name="connsiteY37" fmla="*/ 3206309 h 3554989"/>
                <a:gd name="connsiteX38" fmla="*/ 957263 w 1485269"/>
                <a:gd name="connsiteY38" fmla="*/ 3045336 h 3554989"/>
                <a:gd name="connsiteX39" fmla="*/ 946785 w 1485269"/>
                <a:gd name="connsiteY39" fmla="*/ 2812926 h 3554989"/>
                <a:gd name="connsiteX40" fmla="*/ 939165 w 1485269"/>
                <a:gd name="connsiteY40" fmla="*/ 2650049 h 3554989"/>
                <a:gd name="connsiteX41" fmla="*/ 919163 w 1485269"/>
                <a:gd name="connsiteY41" fmla="*/ 2459549 h 3554989"/>
                <a:gd name="connsiteX42" fmla="*/ 780098 w 1485269"/>
                <a:gd name="connsiteY42" fmla="*/ 1884238 h 3554989"/>
                <a:gd name="connsiteX43" fmla="*/ 778193 w 1485269"/>
                <a:gd name="connsiteY43" fmla="*/ 1882334 h 3554989"/>
                <a:gd name="connsiteX44" fmla="*/ 764858 w 1485269"/>
                <a:gd name="connsiteY44" fmla="*/ 1903288 h 3554989"/>
                <a:gd name="connsiteX45" fmla="*/ 741998 w 1485269"/>
                <a:gd name="connsiteY45" fmla="*/ 2010921 h 3554989"/>
                <a:gd name="connsiteX46" fmla="*/ 716280 w 1485269"/>
                <a:gd name="connsiteY46" fmla="*/ 2379538 h 3554989"/>
                <a:gd name="connsiteX47" fmla="*/ 702945 w 1485269"/>
                <a:gd name="connsiteY47" fmla="*/ 2669099 h 3554989"/>
                <a:gd name="connsiteX48" fmla="*/ 690563 w 1485269"/>
                <a:gd name="connsiteY48" fmla="*/ 2946276 h 3554989"/>
                <a:gd name="connsiteX49" fmla="*/ 697230 w 1485269"/>
                <a:gd name="connsiteY49" fmla="*/ 3017713 h 3554989"/>
                <a:gd name="connsiteX50" fmla="*/ 707708 w 1485269"/>
                <a:gd name="connsiteY50" fmla="*/ 3135824 h 3554989"/>
                <a:gd name="connsiteX51" fmla="*/ 717233 w 1485269"/>
                <a:gd name="connsiteY51" fmla="*/ 3263459 h 3554989"/>
                <a:gd name="connsiteX52" fmla="*/ 708660 w 1485269"/>
                <a:gd name="connsiteY52" fmla="*/ 3274888 h 3554989"/>
                <a:gd name="connsiteX53" fmla="*/ 700088 w 1485269"/>
                <a:gd name="connsiteY53" fmla="*/ 3284413 h 3554989"/>
                <a:gd name="connsiteX54" fmla="*/ 698183 w 1485269"/>
                <a:gd name="connsiteY54" fmla="*/ 3317751 h 3554989"/>
                <a:gd name="connsiteX55" fmla="*/ 678180 w 1485269"/>
                <a:gd name="connsiteY55" fmla="*/ 3361566 h 3554989"/>
                <a:gd name="connsiteX56" fmla="*/ 666750 w 1485269"/>
                <a:gd name="connsiteY56" fmla="*/ 3398713 h 3554989"/>
                <a:gd name="connsiteX57" fmla="*/ 660083 w 1485269"/>
                <a:gd name="connsiteY57" fmla="*/ 3453959 h 3554989"/>
                <a:gd name="connsiteX58" fmla="*/ 621030 w 1485269"/>
                <a:gd name="connsiteY58" fmla="*/ 3503488 h 3554989"/>
                <a:gd name="connsiteX59" fmla="*/ 543878 w 1485269"/>
                <a:gd name="connsiteY59" fmla="*/ 3528253 h 3554989"/>
                <a:gd name="connsiteX60" fmla="*/ 443865 w 1485269"/>
                <a:gd name="connsiteY60" fmla="*/ 3428241 h 3554989"/>
                <a:gd name="connsiteX61" fmla="*/ 477203 w 1485269"/>
                <a:gd name="connsiteY61" fmla="*/ 3338706 h 3554989"/>
                <a:gd name="connsiteX62" fmla="*/ 495300 w 1485269"/>
                <a:gd name="connsiteY62" fmla="*/ 3306321 h 3554989"/>
                <a:gd name="connsiteX63" fmla="*/ 485775 w 1485269"/>
                <a:gd name="connsiteY63" fmla="*/ 3305369 h 3554989"/>
                <a:gd name="connsiteX64" fmla="*/ 462915 w 1485269"/>
                <a:gd name="connsiteY64" fmla="*/ 3289176 h 3554989"/>
                <a:gd name="connsiteX65" fmla="*/ 424815 w 1485269"/>
                <a:gd name="connsiteY65" fmla="*/ 3031049 h 3554989"/>
                <a:gd name="connsiteX66" fmla="*/ 396240 w 1485269"/>
                <a:gd name="connsiteY66" fmla="*/ 2774826 h 3554989"/>
                <a:gd name="connsiteX67" fmla="*/ 374333 w 1485269"/>
                <a:gd name="connsiteY67" fmla="*/ 2528128 h 3554989"/>
                <a:gd name="connsiteX68" fmla="*/ 358140 w 1485269"/>
                <a:gd name="connsiteY68" fmla="*/ 2288099 h 3554989"/>
                <a:gd name="connsiteX69" fmla="*/ 340995 w 1485269"/>
                <a:gd name="connsiteY69" fmla="*/ 1992824 h 3554989"/>
                <a:gd name="connsiteX70" fmla="*/ 328613 w 1485269"/>
                <a:gd name="connsiteY70" fmla="*/ 1714693 h 3554989"/>
                <a:gd name="connsiteX71" fmla="*/ 325755 w 1485269"/>
                <a:gd name="connsiteY71" fmla="*/ 1688976 h 3554989"/>
                <a:gd name="connsiteX72" fmla="*/ 300990 w 1485269"/>
                <a:gd name="connsiteY72" fmla="*/ 1688023 h 3554989"/>
                <a:gd name="connsiteX73" fmla="*/ 145733 w 1485269"/>
                <a:gd name="connsiteY73" fmla="*/ 1688976 h 3554989"/>
                <a:gd name="connsiteX74" fmla="*/ 138113 w 1485269"/>
                <a:gd name="connsiteY74" fmla="*/ 1679451 h 3554989"/>
                <a:gd name="connsiteX75" fmla="*/ 211455 w 1485269"/>
                <a:gd name="connsiteY75" fmla="*/ 1355601 h 3554989"/>
                <a:gd name="connsiteX76" fmla="*/ 253365 w 1485269"/>
                <a:gd name="connsiteY76" fmla="*/ 1178436 h 3554989"/>
                <a:gd name="connsiteX77" fmla="*/ 339090 w 1485269"/>
                <a:gd name="connsiteY77" fmla="*/ 813628 h 3554989"/>
                <a:gd name="connsiteX78" fmla="*/ 345758 w 1485269"/>
                <a:gd name="connsiteY78" fmla="*/ 788863 h 3554989"/>
                <a:gd name="connsiteX79" fmla="*/ 322898 w 1485269"/>
                <a:gd name="connsiteY79" fmla="*/ 841251 h 3554989"/>
                <a:gd name="connsiteX80" fmla="*/ 312420 w 1485269"/>
                <a:gd name="connsiteY80" fmla="*/ 884113 h 3554989"/>
                <a:gd name="connsiteX81" fmla="*/ 262890 w 1485269"/>
                <a:gd name="connsiteY81" fmla="*/ 1046991 h 3554989"/>
                <a:gd name="connsiteX82" fmla="*/ 161925 w 1485269"/>
                <a:gd name="connsiteY82" fmla="*/ 1313691 h 3554989"/>
                <a:gd name="connsiteX83" fmla="*/ 18098 w 1485269"/>
                <a:gd name="connsiteY83" fmla="*/ 1320359 h 3554989"/>
                <a:gd name="connsiteX84" fmla="*/ 0 w 1485269"/>
                <a:gd name="connsiteY84" fmla="*/ 1301309 h 3554989"/>
                <a:gd name="connsiteX85" fmla="*/ 9525 w 1485269"/>
                <a:gd name="connsiteY85" fmla="*/ 1060326 h 3554989"/>
                <a:gd name="connsiteX86" fmla="*/ 29527 w 1485269"/>
                <a:gd name="connsiteY86" fmla="*/ 911736 h 3554989"/>
                <a:gd name="connsiteX87" fmla="*/ 39052 w 1485269"/>
                <a:gd name="connsiteY87" fmla="*/ 888876 h 3554989"/>
                <a:gd name="connsiteX88" fmla="*/ 134303 w 1485269"/>
                <a:gd name="connsiteY88" fmla="*/ 678373 h 3554989"/>
                <a:gd name="connsiteX89" fmla="*/ 220980 w 1485269"/>
                <a:gd name="connsiteY89" fmla="*/ 316423 h 3554989"/>
                <a:gd name="connsiteX90" fmla="*/ 251460 w 1485269"/>
                <a:gd name="connsiteY90" fmla="*/ 202123 h 3554989"/>
                <a:gd name="connsiteX91" fmla="*/ 262890 w 1485269"/>
                <a:gd name="connsiteY91" fmla="*/ 188788 h 3554989"/>
                <a:gd name="connsiteX92" fmla="*/ 581025 w 1485269"/>
                <a:gd name="connsiteY92" fmla="*/ 79251 h 3554989"/>
                <a:gd name="connsiteX93" fmla="*/ 596265 w 1485269"/>
                <a:gd name="connsiteY93" fmla="*/ 68773 h 3554989"/>
                <a:gd name="connsiteX94" fmla="*/ 646748 w 1485269"/>
                <a:gd name="connsiteY94" fmla="*/ 1146 h 3554989"/>
                <a:gd name="connsiteX95" fmla="*/ 944880 w 1485269"/>
                <a:gd name="connsiteY95" fmla="*/ 193 h 3554989"/>
                <a:gd name="connsiteX96" fmla="*/ 990600 w 1485269"/>
                <a:gd name="connsiteY96" fmla="*/ 41151 h 3554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5269" h="3554989">
                  <a:moveTo>
                    <a:pt x="990600" y="41151"/>
                  </a:moveTo>
                  <a:cubicBezTo>
                    <a:pt x="995363" y="45913"/>
                    <a:pt x="1000125" y="49723"/>
                    <a:pt x="1005840" y="51628"/>
                  </a:cubicBezTo>
                  <a:cubicBezTo>
                    <a:pt x="1110615" y="85918"/>
                    <a:pt x="1215390" y="121161"/>
                    <a:pt x="1321118" y="156403"/>
                  </a:cubicBezTo>
                  <a:cubicBezTo>
                    <a:pt x="1327785" y="158308"/>
                    <a:pt x="1330643" y="161166"/>
                    <a:pt x="1332548" y="168786"/>
                  </a:cubicBezTo>
                  <a:cubicBezTo>
                    <a:pt x="1348740" y="264036"/>
                    <a:pt x="1363980" y="360238"/>
                    <a:pt x="1378268" y="455488"/>
                  </a:cubicBezTo>
                  <a:cubicBezTo>
                    <a:pt x="1391603" y="541213"/>
                    <a:pt x="1400175" y="627891"/>
                    <a:pt x="1403033" y="714568"/>
                  </a:cubicBezTo>
                  <a:cubicBezTo>
                    <a:pt x="1405890" y="793626"/>
                    <a:pt x="1420178" y="869826"/>
                    <a:pt x="1436370" y="946978"/>
                  </a:cubicBezTo>
                  <a:cubicBezTo>
                    <a:pt x="1451610" y="1023178"/>
                    <a:pt x="1468755" y="1099378"/>
                    <a:pt x="1484948" y="1175578"/>
                  </a:cubicBezTo>
                  <a:cubicBezTo>
                    <a:pt x="1485900" y="1182246"/>
                    <a:pt x="1484948" y="1186056"/>
                    <a:pt x="1479233" y="1188913"/>
                  </a:cubicBezTo>
                  <a:cubicBezTo>
                    <a:pt x="1475423" y="1190818"/>
                    <a:pt x="1350645" y="1268923"/>
                    <a:pt x="1343978" y="1273686"/>
                  </a:cubicBezTo>
                  <a:cubicBezTo>
                    <a:pt x="1336358" y="1278448"/>
                    <a:pt x="1328738" y="1279401"/>
                    <a:pt x="1320165" y="1277496"/>
                  </a:cubicBezTo>
                  <a:cubicBezTo>
                    <a:pt x="1323023" y="1327978"/>
                    <a:pt x="1357313" y="1600393"/>
                    <a:pt x="1363028" y="1649923"/>
                  </a:cubicBezTo>
                  <a:cubicBezTo>
                    <a:pt x="1363980" y="1658496"/>
                    <a:pt x="1362075" y="1661353"/>
                    <a:pt x="1353503" y="1660401"/>
                  </a:cubicBezTo>
                  <a:cubicBezTo>
                    <a:pt x="1329690" y="1660401"/>
                    <a:pt x="1305878" y="1661353"/>
                    <a:pt x="1281113" y="1660401"/>
                  </a:cubicBezTo>
                  <a:cubicBezTo>
                    <a:pt x="1272540" y="1660401"/>
                    <a:pt x="1268730" y="1662306"/>
                    <a:pt x="1268730" y="1671831"/>
                  </a:cubicBezTo>
                  <a:cubicBezTo>
                    <a:pt x="1264920" y="1741363"/>
                    <a:pt x="1260158" y="1810896"/>
                    <a:pt x="1255395" y="1880428"/>
                  </a:cubicBezTo>
                  <a:cubicBezTo>
                    <a:pt x="1251585" y="1944246"/>
                    <a:pt x="1246823" y="2009016"/>
                    <a:pt x="1242060" y="2072834"/>
                  </a:cubicBezTo>
                  <a:cubicBezTo>
                    <a:pt x="1239203" y="2109981"/>
                    <a:pt x="1245870" y="2145224"/>
                    <a:pt x="1248728" y="2182371"/>
                  </a:cubicBezTo>
                  <a:cubicBezTo>
                    <a:pt x="1252538" y="2226186"/>
                    <a:pt x="1257300" y="2270001"/>
                    <a:pt x="1261110" y="2313816"/>
                  </a:cubicBezTo>
                  <a:cubicBezTo>
                    <a:pt x="1265873" y="2365251"/>
                    <a:pt x="1269683" y="2417638"/>
                    <a:pt x="1275398" y="2469074"/>
                  </a:cubicBezTo>
                  <a:cubicBezTo>
                    <a:pt x="1281113" y="2519556"/>
                    <a:pt x="1279208" y="2570038"/>
                    <a:pt x="1279208" y="2620521"/>
                  </a:cubicBezTo>
                  <a:cubicBezTo>
                    <a:pt x="1279208" y="2710056"/>
                    <a:pt x="1278255" y="2798638"/>
                    <a:pt x="1277303" y="2888174"/>
                  </a:cubicBezTo>
                  <a:cubicBezTo>
                    <a:pt x="1276350" y="3012951"/>
                    <a:pt x="1275398" y="3137728"/>
                    <a:pt x="1274445" y="3261553"/>
                  </a:cubicBezTo>
                  <a:cubicBezTo>
                    <a:pt x="1274445" y="3269174"/>
                    <a:pt x="1277303" y="3277746"/>
                    <a:pt x="1263968" y="3278699"/>
                  </a:cubicBezTo>
                  <a:cubicBezTo>
                    <a:pt x="1259205" y="3278699"/>
                    <a:pt x="1263968" y="3283461"/>
                    <a:pt x="1264920" y="3285366"/>
                  </a:cubicBezTo>
                  <a:cubicBezTo>
                    <a:pt x="1285875" y="3316799"/>
                    <a:pt x="1308735" y="3348231"/>
                    <a:pt x="1335405" y="3374901"/>
                  </a:cubicBezTo>
                  <a:cubicBezTo>
                    <a:pt x="1357313" y="3397761"/>
                    <a:pt x="1381125" y="3418716"/>
                    <a:pt x="1400175" y="3444434"/>
                  </a:cubicBezTo>
                  <a:cubicBezTo>
                    <a:pt x="1421130" y="3473009"/>
                    <a:pt x="1423035" y="3500631"/>
                    <a:pt x="1403985" y="3524444"/>
                  </a:cubicBezTo>
                  <a:cubicBezTo>
                    <a:pt x="1390650" y="3542541"/>
                    <a:pt x="1371600" y="3551113"/>
                    <a:pt x="1349693" y="3553971"/>
                  </a:cubicBezTo>
                  <a:cubicBezTo>
                    <a:pt x="1298258" y="3559686"/>
                    <a:pt x="1253490" y="3540636"/>
                    <a:pt x="1210628" y="3514919"/>
                  </a:cubicBezTo>
                  <a:cubicBezTo>
                    <a:pt x="1197293" y="3506346"/>
                    <a:pt x="1183958" y="3496821"/>
                    <a:pt x="1172528" y="3486344"/>
                  </a:cubicBezTo>
                  <a:cubicBezTo>
                    <a:pt x="1156335" y="3472056"/>
                    <a:pt x="1144905" y="3455863"/>
                    <a:pt x="1139190" y="3435861"/>
                  </a:cubicBezTo>
                  <a:cubicBezTo>
                    <a:pt x="1135380" y="3423478"/>
                    <a:pt x="1127760" y="3416811"/>
                    <a:pt x="1115378" y="3413953"/>
                  </a:cubicBezTo>
                  <a:cubicBezTo>
                    <a:pt x="1096328" y="3410144"/>
                    <a:pt x="1078230" y="3407286"/>
                    <a:pt x="1059180" y="3402524"/>
                  </a:cubicBezTo>
                  <a:cubicBezTo>
                    <a:pt x="1020128" y="3393951"/>
                    <a:pt x="1002983" y="3371091"/>
                    <a:pt x="1004888" y="3331086"/>
                  </a:cubicBezTo>
                  <a:cubicBezTo>
                    <a:pt x="1005840" y="3320609"/>
                    <a:pt x="1005840" y="3309178"/>
                    <a:pt x="1008698" y="3299653"/>
                  </a:cubicBezTo>
                  <a:cubicBezTo>
                    <a:pt x="1011555" y="3288224"/>
                    <a:pt x="1010603" y="3280603"/>
                    <a:pt x="1002030" y="3272031"/>
                  </a:cubicBezTo>
                  <a:cubicBezTo>
                    <a:pt x="984885" y="3253934"/>
                    <a:pt x="979170" y="3229169"/>
                    <a:pt x="973455" y="3206309"/>
                  </a:cubicBezTo>
                  <a:cubicBezTo>
                    <a:pt x="961073" y="3152969"/>
                    <a:pt x="960120" y="3099628"/>
                    <a:pt x="957263" y="3045336"/>
                  </a:cubicBezTo>
                  <a:cubicBezTo>
                    <a:pt x="953453" y="2968184"/>
                    <a:pt x="950595" y="2890078"/>
                    <a:pt x="946785" y="2812926"/>
                  </a:cubicBezTo>
                  <a:cubicBezTo>
                    <a:pt x="943928" y="2758634"/>
                    <a:pt x="942023" y="2704341"/>
                    <a:pt x="939165" y="2650049"/>
                  </a:cubicBezTo>
                  <a:cubicBezTo>
                    <a:pt x="935355" y="2586231"/>
                    <a:pt x="928688" y="2522413"/>
                    <a:pt x="919163" y="2459549"/>
                  </a:cubicBezTo>
                  <a:cubicBezTo>
                    <a:pt x="891540" y="2263334"/>
                    <a:pt x="838200" y="2072834"/>
                    <a:pt x="780098" y="1884238"/>
                  </a:cubicBezTo>
                  <a:cubicBezTo>
                    <a:pt x="780098" y="1883286"/>
                    <a:pt x="779145" y="1883286"/>
                    <a:pt x="778193" y="1882334"/>
                  </a:cubicBezTo>
                  <a:cubicBezTo>
                    <a:pt x="770573" y="1887096"/>
                    <a:pt x="767715" y="1895668"/>
                    <a:pt x="764858" y="1903288"/>
                  </a:cubicBezTo>
                  <a:cubicBezTo>
                    <a:pt x="751523" y="1937578"/>
                    <a:pt x="746760" y="1974726"/>
                    <a:pt x="741998" y="2010921"/>
                  </a:cubicBezTo>
                  <a:cubicBezTo>
                    <a:pt x="726758" y="2133794"/>
                    <a:pt x="721995" y="2256666"/>
                    <a:pt x="716280" y="2379538"/>
                  </a:cubicBezTo>
                  <a:cubicBezTo>
                    <a:pt x="711518" y="2475741"/>
                    <a:pt x="706755" y="2572896"/>
                    <a:pt x="702945" y="2669099"/>
                  </a:cubicBezTo>
                  <a:cubicBezTo>
                    <a:pt x="698183" y="2761491"/>
                    <a:pt x="693420" y="2853884"/>
                    <a:pt x="690563" y="2946276"/>
                  </a:cubicBezTo>
                  <a:cubicBezTo>
                    <a:pt x="689610" y="2970088"/>
                    <a:pt x="694373" y="2993901"/>
                    <a:pt x="697230" y="3017713"/>
                  </a:cubicBezTo>
                  <a:cubicBezTo>
                    <a:pt x="701040" y="3056766"/>
                    <a:pt x="704850" y="3096771"/>
                    <a:pt x="707708" y="3135824"/>
                  </a:cubicBezTo>
                  <a:cubicBezTo>
                    <a:pt x="711518" y="3178686"/>
                    <a:pt x="714375" y="3220596"/>
                    <a:pt x="717233" y="3263459"/>
                  </a:cubicBezTo>
                  <a:cubicBezTo>
                    <a:pt x="718185" y="3271078"/>
                    <a:pt x="717233" y="3274888"/>
                    <a:pt x="708660" y="3274888"/>
                  </a:cubicBezTo>
                  <a:cubicBezTo>
                    <a:pt x="701993" y="3274888"/>
                    <a:pt x="700088" y="3277746"/>
                    <a:pt x="700088" y="3284413"/>
                  </a:cubicBezTo>
                  <a:cubicBezTo>
                    <a:pt x="700088" y="3295844"/>
                    <a:pt x="699135" y="3306321"/>
                    <a:pt x="698183" y="3317751"/>
                  </a:cubicBezTo>
                  <a:cubicBezTo>
                    <a:pt x="696278" y="3334896"/>
                    <a:pt x="692468" y="3350136"/>
                    <a:pt x="678180" y="3361566"/>
                  </a:cubicBezTo>
                  <a:cubicBezTo>
                    <a:pt x="666750" y="3371091"/>
                    <a:pt x="667703" y="3385378"/>
                    <a:pt x="666750" y="3398713"/>
                  </a:cubicBezTo>
                  <a:cubicBezTo>
                    <a:pt x="664845" y="3416811"/>
                    <a:pt x="663893" y="3435861"/>
                    <a:pt x="660083" y="3453959"/>
                  </a:cubicBezTo>
                  <a:cubicBezTo>
                    <a:pt x="654368" y="3476819"/>
                    <a:pt x="641985" y="3493011"/>
                    <a:pt x="621030" y="3503488"/>
                  </a:cubicBezTo>
                  <a:cubicBezTo>
                    <a:pt x="596265" y="3515871"/>
                    <a:pt x="570548" y="3525396"/>
                    <a:pt x="543878" y="3528253"/>
                  </a:cubicBezTo>
                  <a:cubicBezTo>
                    <a:pt x="488633" y="3535874"/>
                    <a:pt x="437198" y="3483486"/>
                    <a:pt x="443865" y="3428241"/>
                  </a:cubicBezTo>
                  <a:cubicBezTo>
                    <a:pt x="447675" y="3394903"/>
                    <a:pt x="461010" y="3366328"/>
                    <a:pt x="477203" y="3338706"/>
                  </a:cubicBezTo>
                  <a:cubicBezTo>
                    <a:pt x="483870" y="3328228"/>
                    <a:pt x="489585" y="3316799"/>
                    <a:pt x="495300" y="3306321"/>
                  </a:cubicBezTo>
                  <a:cubicBezTo>
                    <a:pt x="491490" y="3303463"/>
                    <a:pt x="488633" y="3305369"/>
                    <a:pt x="485775" y="3305369"/>
                  </a:cubicBezTo>
                  <a:cubicBezTo>
                    <a:pt x="465773" y="3308226"/>
                    <a:pt x="465773" y="3308226"/>
                    <a:pt x="462915" y="3289176"/>
                  </a:cubicBezTo>
                  <a:cubicBezTo>
                    <a:pt x="447675" y="3203451"/>
                    <a:pt x="435293" y="3117726"/>
                    <a:pt x="424815" y="3031049"/>
                  </a:cubicBezTo>
                  <a:cubicBezTo>
                    <a:pt x="414338" y="2945324"/>
                    <a:pt x="403860" y="2860551"/>
                    <a:pt x="396240" y="2774826"/>
                  </a:cubicBezTo>
                  <a:cubicBezTo>
                    <a:pt x="388620" y="2692911"/>
                    <a:pt x="381000" y="2610044"/>
                    <a:pt x="374333" y="2528128"/>
                  </a:cubicBezTo>
                  <a:cubicBezTo>
                    <a:pt x="367665" y="2448119"/>
                    <a:pt x="362903" y="2368109"/>
                    <a:pt x="358140" y="2288099"/>
                  </a:cubicBezTo>
                  <a:cubicBezTo>
                    <a:pt x="351473" y="2189991"/>
                    <a:pt x="345758" y="2090931"/>
                    <a:pt x="340995" y="1992824"/>
                  </a:cubicBezTo>
                  <a:cubicBezTo>
                    <a:pt x="336233" y="1900431"/>
                    <a:pt x="332423" y="1807086"/>
                    <a:pt x="328613" y="1714693"/>
                  </a:cubicBezTo>
                  <a:cubicBezTo>
                    <a:pt x="328613" y="1706121"/>
                    <a:pt x="330518" y="1694691"/>
                    <a:pt x="325755" y="1688976"/>
                  </a:cubicBezTo>
                  <a:cubicBezTo>
                    <a:pt x="320993" y="1683261"/>
                    <a:pt x="309563" y="1688023"/>
                    <a:pt x="300990" y="1688023"/>
                  </a:cubicBezTo>
                  <a:cubicBezTo>
                    <a:pt x="249555" y="1688023"/>
                    <a:pt x="197168" y="1688023"/>
                    <a:pt x="145733" y="1688976"/>
                  </a:cubicBezTo>
                  <a:cubicBezTo>
                    <a:pt x="137160" y="1688976"/>
                    <a:pt x="136208" y="1687071"/>
                    <a:pt x="138113" y="1679451"/>
                  </a:cubicBezTo>
                  <a:cubicBezTo>
                    <a:pt x="144780" y="1654686"/>
                    <a:pt x="213360" y="1366078"/>
                    <a:pt x="211455" y="1355601"/>
                  </a:cubicBezTo>
                  <a:cubicBezTo>
                    <a:pt x="225743" y="1296546"/>
                    <a:pt x="239078" y="1237491"/>
                    <a:pt x="253365" y="1178436"/>
                  </a:cubicBezTo>
                  <a:cubicBezTo>
                    <a:pt x="281940" y="1056516"/>
                    <a:pt x="310515" y="935548"/>
                    <a:pt x="339090" y="813628"/>
                  </a:cubicBezTo>
                  <a:cubicBezTo>
                    <a:pt x="340995" y="804103"/>
                    <a:pt x="343853" y="795531"/>
                    <a:pt x="345758" y="788863"/>
                  </a:cubicBezTo>
                  <a:cubicBezTo>
                    <a:pt x="340043" y="805056"/>
                    <a:pt x="331470" y="823153"/>
                    <a:pt x="322898" y="841251"/>
                  </a:cubicBezTo>
                  <a:cubicBezTo>
                    <a:pt x="316230" y="854586"/>
                    <a:pt x="315278" y="869826"/>
                    <a:pt x="312420" y="884113"/>
                  </a:cubicBezTo>
                  <a:cubicBezTo>
                    <a:pt x="300038" y="939358"/>
                    <a:pt x="281940" y="993651"/>
                    <a:pt x="262890" y="1046991"/>
                  </a:cubicBezTo>
                  <a:cubicBezTo>
                    <a:pt x="231458" y="1136526"/>
                    <a:pt x="197168" y="1226061"/>
                    <a:pt x="161925" y="1313691"/>
                  </a:cubicBezTo>
                  <a:cubicBezTo>
                    <a:pt x="156210" y="1327978"/>
                    <a:pt x="20003" y="1319406"/>
                    <a:pt x="18098" y="1320359"/>
                  </a:cubicBezTo>
                  <a:cubicBezTo>
                    <a:pt x="0" y="1319406"/>
                    <a:pt x="0" y="1319406"/>
                    <a:pt x="0" y="1301309"/>
                  </a:cubicBezTo>
                  <a:cubicBezTo>
                    <a:pt x="1905" y="1221298"/>
                    <a:pt x="3810" y="1140336"/>
                    <a:pt x="9525" y="1060326"/>
                  </a:cubicBezTo>
                  <a:cubicBezTo>
                    <a:pt x="13335" y="1010796"/>
                    <a:pt x="15240" y="960313"/>
                    <a:pt x="29527" y="911736"/>
                  </a:cubicBezTo>
                  <a:cubicBezTo>
                    <a:pt x="31433" y="904116"/>
                    <a:pt x="34290" y="895543"/>
                    <a:pt x="39052" y="888876"/>
                  </a:cubicBezTo>
                  <a:cubicBezTo>
                    <a:pt x="88583" y="826963"/>
                    <a:pt x="116205" y="754573"/>
                    <a:pt x="134303" y="678373"/>
                  </a:cubicBezTo>
                  <a:cubicBezTo>
                    <a:pt x="162878" y="557406"/>
                    <a:pt x="191453" y="437391"/>
                    <a:pt x="220980" y="316423"/>
                  </a:cubicBezTo>
                  <a:cubicBezTo>
                    <a:pt x="230505" y="278323"/>
                    <a:pt x="240983" y="240223"/>
                    <a:pt x="251460" y="202123"/>
                  </a:cubicBezTo>
                  <a:cubicBezTo>
                    <a:pt x="253365" y="195456"/>
                    <a:pt x="256223" y="191646"/>
                    <a:pt x="262890" y="188788"/>
                  </a:cubicBezTo>
                  <a:cubicBezTo>
                    <a:pt x="368618" y="152593"/>
                    <a:pt x="474345" y="115446"/>
                    <a:pt x="581025" y="79251"/>
                  </a:cubicBezTo>
                  <a:cubicBezTo>
                    <a:pt x="587693" y="77346"/>
                    <a:pt x="592455" y="73536"/>
                    <a:pt x="596265" y="68773"/>
                  </a:cubicBezTo>
                  <a:cubicBezTo>
                    <a:pt x="613410" y="45913"/>
                    <a:pt x="628650" y="23053"/>
                    <a:pt x="646748" y="1146"/>
                  </a:cubicBezTo>
                  <a:cubicBezTo>
                    <a:pt x="653415" y="-759"/>
                    <a:pt x="944880" y="4003"/>
                    <a:pt x="944880" y="193"/>
                  </a:cubicBezTo>
                  <a:cubicBezTo>
                    <a:pt x="944880" y="-2664"/>
                    <a:pt x="978218" y="26863"/>
                    <a:pt x="990600" y="4115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C8E8CD3-459E-4F13-88DE-884185C24AE3}"/>
                </a:ext>
              </a:extLst>
            </p:cNvPr>
            <p:cNvSpPr/>
            <p:nvPr/>
          </p:nvSpPr>
          <p:spPr>
            <a:xfrm>
              <a:off x="9088630" y="2721836"/>
              <a:ext cx="661513" cy="1210627"/>
            </a:xfrm>
            <a:custGeom>
              <a:avLst/>
              <a:gdLst>
                <a:gd name="connsiteX0" fmla="*/ 660680 w 661513"/>
                <a:gd name="connsiteY0" fmla="*/ 1163955 h 1210627"/>
                <a:gd name="connsiteX1" fmla="*/ 637820 w 661513"/>
                <a:gd name="connsiteY1" fmla="*/ 965835 h 1210627"/>
                <a:gd name="connsiteX2" fmla="*/ 604483 w 661513"/>
                <a:gd name="connsiteY2" fmla="*/ 673418 h 1210627"/>
                <a:gd name="connsiteX3" fmla="*/ 570193 w 661513"/>
                <a:gd name="connsiteY3" fmla="*/ 379095 h 1210627"/>
                <a:gd name="connsiteX4" fmla="*/ 528283 w 661513"/>
                <a:gd name="connsiteY4" fmla="*/ 167640 h 1210627"/>
                <a:gd name="connsiteX5" fmla="*/ 482563 w 661513"/>
                <a:gd name="connsiteY5" fmla="*/ 14288 h 1210627"/>
                <a:gd name="connsiteX6" fmla="*/ 477800 w 661513"/>
                <a:gd name="connsiteY6" fmla="*/ 23813 h 1210627"/>
                <a:gd name="connsiteX7" fmla="*/ 462560 w 661513"/>
                <a:gd name="connsiteY7" fmla="*/ 62865 h 1210627"/>
                <a:gd name="connsiteX8" fmla="*/ 414935 w 661513"/>
                <a:gd name="connsiteY8" fmla="*/ 115252 h 1210627"/>
                <a:gd name="connsiteX9" fmla="*/ 386360 w 661513"/>
                <a:gd name="connsiteY9" fmla="*/ 145733 h 1210627"/>
                <a:gd name="connsiteX10" fmla="*/ 373978 w 661513"/>
                <a:gd name="connsiteY10" fmla="*/ 149543 h 1210627"/>
                <a:gd name="connsiteX11" fmla="*/ 293015 w 661513"/>
                <a:gd name="connsiteY11" fmla="*/ 109538 h 1210627"/>
                <a:gd name="connsiteX12" fmla="*/ 221578 w 661513"/>
                <a:gd name="connsiteY12" fmla="*/ 47625 h 1210627"/>
                <a:gd name="connsiteX13" fmla="*/ 198718 w 661513"/>
                <a:gd name="connsiteY13" fmla="*/ 18098 h 1210627"/>
                <a:gd name="connsiteX14" fmla="*/ 203480 w 661513"/>
                <a:gd name="connsiteY14" fmla="*/ 0 h 1210627"/>
                <a:gd name="connsiteX15" fmla="*/ 194908 w 661513"/>
                <a:gd name="connsiteY15" fmla="*/ 0 h 1210627"/>
                <a:gd name="connsiteX16" fmla="*/ 182525 w 661513"/>
                <a:gd name="connsiteY16" fmla="*/ 15240 h 1210627"/>
                <a:gd name="connsiteX17" fmla="*/ 186335 w 661513"/>
                <a:gd name="connsiteY17" fmla="*/ 19050 h 1210627"/>
                <a:gd name="connsiteX18" fmla="*/ 184430 w 661513"/>
                <a:gd name="connsiteY18" fmla="*/ 37148 h 1210627"/>
                <a:gd name="connsiteX19" fmla="*/ 188240 w 661513"/>
                <a:gd name="connsiteY19" fmla="*/ 244793 h 1210627"/>
                <a:gd name="connsiteX20" fmla="*/ 195860 w 661513"/>
                <a:gd name="connsiteY20" fmla="*/ 425768 h 1210627"/>
                <a:gd name="connsiteX21" fmla="*/ 191098 w 661513"/>
                <a:gd name="connsiteY21" fmla="*/ 701040 h 1210627"/>
                <a:gd name="connsiteX22" fmla="*/ 105373 w 661513"/>
                <a:gd name="connsiteY22" fmla="*/ 994410 h 1210627"/>
                <a:gd name="connsiteX23" fmla="*/ 2503 w 661513"/>
                <a:gd name="connsiteY23" fmla="*/ 1173480 h 1210627"/>
                <a:gd name="connsiteX24" fmla="*/ 6313 w 661513"/>
                <a:gd name="connsiteY24" fmla="*/ 1184910 h 1210627"/>
                <a:gd name="connsiteX25" fmla="*/ 46318 w 661513"/>
                <a:gd name="connsiteY25" fmla="*/ 1194435 h 1210627"/>
                <a:gd name="connsiteX26" fmla="*/ 171095 w 661513"/>
                <a:gd name="connsiteY26" fmla="*/ 1206818 h 1210627"/>
                <a:gd name="connsiteX27" fmla="*/ 453035 w 661513"/>
                <a:gd name="connsiteY27" fmla="*/ 1210628 h 1210627"/>
                <a:gd name="connsiteX28" fmla="*/ 524473 w 661513"/>
                <a:gd name="connsiteY28" fmla="*/ 1205865 h 1210627"/>
                <a:gd name="connsiteX29" fmla="*/ 645440 w 661513"/>
                <a:gd name="connsiteY29" fmla="*/ 1184910 h 1210627"/>
                <a:gd name="connsiteX30" fmla="*/ 660680 w 661513"/>
                <a:gd name="connsiteY30" fmla="*/ 1163955 h 121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61513" h="1210627">
                  <a:moveTo>
                    <a:pt x="660680" y="1163955"/>
                  </a:moveTo>
                  <a:cubicBezTo>
                    <a:pt x="653060" y="1098233"/>
                    <a:pt x="645440" y="1031557"/>
                    <a:pt x="637820" y="965835"/>
                  </a:cubicBezTo>
                  <a:cubicBezTo>
                    <a:pt x="626390" y="868680"/>
                    <a:pt x="614960" y="770573"/>
                    <a:pt x="604483" y="673418"/>
                  </a:cubicBezTo>
                  <a:cubicBezTo>
                    <a:pt x="593053" y="575310"/>
                    <a:pt x="583528" y="477203"/>
                    <a:pt x="570193" y="379095"/>
                  </a:cubicBezTo>
                  <a:cubicBezTo>
                    <a:pt x="560668" y="307658"/>
                    <a:pt x="550190" y="236220"/>
                    <a:pt x="528283" y="167640"/>
                  </a:cubicBezTo>
                  <a:cubicBezTo>
                    <a:pt x="513043" y="116205"/>
                    <a:pt x="497803" y="65723"/>
                    <a:pt x="482563" y="14288"/>
                  </a:cubicBezTo>
                  <a:cubicBezTo>
                    <a:pt x="476848" y="15240"/>
                    <a:pt x="477800" y="20003"/>
                    <a:pt x="477800" y="23813"/>
                  </a:cubicBezTo>
                  <a:cubicBezTo>
                    <a:pt x="475895" y="38100"/>
                    <a:pt x="473990" y="52388"/>
                    <a:pt x="462560" y="62865"/>
                  </a:cubicBezTo>
                  <a:cubicBezTo>
                    <a:pt x="445415" y="79058"/>
                    <a:pt x="431128" y="97155"/>
                    <a:pt x="414935" y="115252"/>
                  </a:cubicBezTo>
                  <a:cubicBezTo>
                    <a:pt x="405410" y="125730"/>
                    <a:pt x="395885" y="136208"/>
                    <a:pt x="386360" y="145733"/>
                  </a:cubicBezTo>
                  <a:cubicBezTo>
                    <a:pt x="382550" y="149543"/>
                    <a:pt x="379693" y="151448"/>
                    <a:pt x="373978" y="149543"/>
                  </a:cubicBezTo>
                  <a:cubicBezTo>
                    <a:pt x="346355" y="137160"/>
                    <a:pt x="318733" y="125730"/>
                    <a:pt x="293015" y="109538"/>
                  </a:cubicBezTo>
                  <a:cubicBezTo>
                    <a:pt x="266345" y="92393"/>
                    <a:pt x="245390" y="67627"/>
                    <a:pt x="221578" y="47625"/>
                  </a:cubicBezTo>
                  <a:cubicBezTo>
                    <a:pt x="212053" y="39053"/>
                    <a:pt x="203480" y="29528"/>
                    <a:pt x="198718" y="18098"/>
                  </a:cubicBezTo>
                  <a:cubicBezTo>
                    <a:pt x="198718" y="12383"/>
                    <a:pt x="204433" y="5715"/>
                    <a:pt x="203480" y="0"/>
                  </a:cubicBezTo>
                  <a:cubicBezTo>
                    <a:pt x="202528" y="0"/>
                    <a:pt x="195860" y="0"/>
                    <a:pt x="194908" y="0"/>
                  </a:cubicBezTo>
                  <a:cubicBezTo>
                    <a:pt x="188240" y="7620"/>
                    <a:pt x="188240" y="12383"/>
                    <a:pt x="182525" y="15240"/>
                  </a:cubicBezTo>
                  <a:cubicBezTo>
                    <a:pt x="184430" y="15240"/>
                    <a:pt x="188240" y="16193"/>
                    <a:pt x="186335" y="19050"/>
                  </a:cubicBezTo>
                  <a:cubicBezTo>
                    <a:pt x="183478" y="24765"/>
                    <a:pt x="184430" y="31433"/>
                    <a:pt x="184430" y="37148"/>
                  </a:cubicBezTo>
                  <a:cubicBezTo>
                    <a:pt x="185383" y="106680"/>
                    <a:pt x="184430" y="175260"/>
                    <a:pt x="188240" y="244793"/>
                  </a:cubicBezTo>
                  <a:cubicBezTo>
                    <a:pt x="192050" y="304800"/>
                    <a:pt x="193955" y="365760"/>
                    <a:pt x="195860" y="425768"/>
                  </a:cubicBezTo>
                  <a:cubicBezTo>
                    <a:pt x="198718" y="517208"/>
                    <a:pt x="199670" y="608648"/>
                    <a:pt x="191098" y="701040"/>
                  </a:cubicBezTo>
                  <a:cubicBezTo>
                    <a:pt x="180620" y="804863"/>
                    <a:pt x="152045" y="902018"/>
                    <a:pt x="105373" y="994410"/>
                  </a:cubicBezTo>
                  <a:cubicBezTo>
                    <a:pt x="73940" y="1056323"/>
                    <a:pt x="38698" y="1115378"/>
                    <a:pt x="2503" y="1173480"/>
                  </a:cubicBezTo>
                  <a:cubicBezTo>
                    <a:pt x="-1307" y="1180148"/>
                    <a:pt x="-1307" y="1183005"/>
                    <a:pt x="6313" y="1184910"/>
                  </a:cubicBezTo>
                  <a:cubicBezTo>
                    <a:pt x="19648" y="1187768"/>
                    <a:pt x="32983" y="1191578"/>
                    <a:pt x="46318" y="1194435"/>
                  </a:cubicBezTo>
                  <a:cubicBezTo>
                    <a:pt x="87275" y="1202055"/>
                    <a:pt x="129185" y="1204913"/>
                    <a:pt x="171095" y="1206818"/>
                  </a:cubicBezTo>
                  <a:cubicBezTo>
                    <a:pt x="234913" y="1210628"/>
                    <a:pt x="451130" y="1204913"/>
                    <a:pt x="453035" y="1210628"/>
                  </a:cubicBezTo>
                  <a:cubicBezTo>
                    <a:pt x="476848" y="1209675"/>
                    <a:pt x="500660" y="1208723"/>
                    <a:pt x="524473" y="1205865"/>
                  </a:cubicBezTo>
                  <a:cubicBezTo>
                    <a:pt x="565430" y="1202055"/>
                    <a:pt x="606388" y="1197293"/>
                    <a:pt x="645440" y="1184910"/>
                  </a:cubicBezTo>
                  <a:cubicBezTo>
                    <a:pt x="662585" y="1181100"/>
                    <a:pt x="662585" y="1181100"/>
                    <a:pt x="660680" y="116395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F650D7A-C322-458F-BBAE-79C1614F2A72}"/>
                </a:ext>
              </a:extLst>
            </p:cNvPr>
            <p:cNvSpPr/>
            <p:nvPr/>
          </p:nvSpPr>
          <p:spPr>
            <a:xfrm>
              <a:off x="9176338" y="2174628"/>
              <a:ext cx="417029" cy="701634"/>
            </a:xfrm>
            <a:custGeom>
              <a:avLst/>
              <a:gdLst>
                <a:gd name="connsiteX0" fmla="*/ 393903 w 417029"/>
                <a:gd name="connsiteY0" fmla="*/ 561495 h 701634"/>
                <a:gd name="connsiteX1" fmla="*/ 377710 w 417029"/>
                <a:gd name="connsiteY1" fmla="*/ 610073 h 701634"/>
                <a:gd name="connsiteX2" fmla="*/ 298653 w 417029"/>
                <a:gd name="connsiteY2" fmla="*/ 696750 h 701634"/>
                <a:gd name="connsiteX3" fmla="*/ 284365 w 417029"/>
                <a:gd name="connsiteY3" fmla="*/ 699608 h 701634"/>
                <a:gd name="connsiteX4" fmla="*/ 192925 w 417029"/>
                <a:gd name="connsiteY4" fmla="*/ 651983 h 701634"/>
                <a:gd name="connsiteX5" fmla="*/ 110058 w 417029"/>
                <a:gd name="connsiteY5" fmla="*/ 565305 h 701634"/>
                <a:gd name="connsiteX6" fmla="*/ 113868 w 417029"/>
                <a:gd name="connsiteY6" fmla="*/ 509108 h 701634"/>
                <a:gd name="connsiteX7" fmla="*/ 58623 w 417029"/>
                <a:gd name="connsiteY7" fmla="*/ 413858 h 701634"/>
                <a:gd name="connsiteX8" fmla="*/ 38620 w 417029"/>
                <a:gd name="connsiteY8" fmla="*/ 390998 h 701634"/>
                <a:gd name="connsiteX9" fmla="*/ 3378 w 417029"/>
                <a:gd name="connsiteY9" fmla="*/ 339563 h 701634"/>
                <a:gd name="connsiteX10" fmla="*/ 2425 w 417029"/>
                <a:gd name="connsiteY10" fmla="*/ 268125 h 701634"/>
                <a:gd name="connsiteX11" fmla="*/ 7188 w 417029"/>
                <a:gd name="connsiteY11" fmla="*/ 257648 h 701634"/>
                <a:gd name="connsiteX12" fmla="*/ 182448 w 417029"/>
                <a:gd name="connsiteY12" fmla="*/ 6188 h 701634"/>
                <a:gd name="connsiteX13" fmla="*/ 356755 w 417029"/>
                <a:gd name="connsiteY13" fmla="*/ 39525 h 701634"/>
                <a:gd name="connsiteX14" fmla="*/ 416763 w 417029"/>
                <a:gd name="connsiteY14" fmla="*/ 279555 h 701634"/>
                <a:gd name="connsiteX15" fmla="*/ 415810 w 417029"/>
                <a:gd name="connsiteY15" fmla="*/ 318608 h 701634"/>
                <a:gd name="connsiteX16" fmla="*/ 396760 w 417029"/>
                <a:gd name="connsiteY16" fmla="*/ 478628 h 701634"/>
                <a:gd name="connsiteX17" fmla="*/ 393903 w 417029"/>
                <a:gd name="connsiteY17" fmla="*/ 561495 h 701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029" h="701634">
                  <a:moveTo>
                    <a:pt x="393903" y="561495"/>
                  </a:moveTo>
                  <a:cubicBezTo>
                    <a:pt x="390093" y="568163"/>
                    <a:pt x="383425" y="601500"/>
                    <a:pt x="377710" y="610073"/>
                  </a:cubicBezTo>
                  <a:cubicBezTo>
                    <a:pt x="351040" y="653888"/>
                    <a:pt x="325323" y="668175"/>
                    <a:pt x="298653" y="696750"/>
                  </a:cubicBezTo>
                  <a:cubicBezTo>
                    <a:pt x="294843" y="701513"/>
                    <a:pt x="291033" y="703418"/>
                    <a:pt x="284365" y="699608"/>
                  </a:cubicBezTo>
                  <a:cubicBezTo>
                    <a:pt x="253885" y="684368"/>
                    <a:pt x="220548" y="672938"/>
                    <a:pt x="192925" y="651983"/>
                  </a:cubicBezTo>
                  <a:cubicBezTo>
                    <a:pt x="164350" y="630075"/>
                    <a:pt x="110058" y="571020"/>
                    <a:pt x="110058" y="565305"/>
                  </a:cubicBezTo>
                  <a:cubicBezTo>
                    <a:pt x="114820" y="550065"/>
                    <a:pt x="123393" y="522443"/>
                    <a:pt x="113868" y="509108"/>
                  </a:cubicBezTo>
                  <a:cubicBezTo>
                    <a:pt x="91960" y="475770"/>
                    <a:pt x="79578" y="462435"/>
                    <a:pt x="58623" y="413858"/>
                  </a:cubicBezTo>
                  <a:cubicBezTo>
                    <a:pt x="55765" y="401475"/>
                    <a:pt x="51003" y="394808"/>
                    <a:pt x="38620" y="390998"/>
                  </a:cubicBezTo>
                  <a:cubicBezTo>
                    <a:pt x="14808" y="382425"/>
                    <a:pt x="7188" y="361470"/>
                    <a:pt x="3378" y="339563"/>
                  </a:cubicBezTo>
                  <a:cubicBezTo>
                    <a:pt x="-432" y="315750"/>
                    <a:pt x="-1385" y="291938"/>
                    <a:pt x="2425" y="268125"/>
                  </a:cubicBezTo>
                  <a:cubicBezTo>
                    <a:pt x="3378" y="264315"/>
                    <a:pt x="3378" y="259553"/>
                    <a:pt x="7188" y="257648"/>
                  </a:cubicBezTo>
                  <a:cubicBezTo>
                    <a:pt x="14808" y="253838"/>
                    <a:pt x="-35675" y="59528"/>
                    <a:pt x="182448" y="6188"/>
                  </a:cubicBezTo>
                  <a:cubicBezTo>
                    <a:pt x="224358" y="-10005"/>
                    <a:pt x="325323" y="7140"/>
                    <a:pt x="356755" y="39525"/>
                  </a:cubicBezTo>
                  <a:cubicBezTo>
                    <a:pt x="423430" y="106200"/>
                    <a:pt x="411048" y="241455"/>
                    <a:pt x="416763" y="279555"/>
                  </a:cubicBezTo>
                  <a:cubicBezTo>
                    <a:pt x="417715" y="288128"/>
                    <a:pt x="415810" y="313845"/>
                    <a:pt x="415810" y="318608"/>
                  </a:cubicBezTo>
                  <a:cubicBezTo>
                    <a:pt x="416763" y="360518"/>
                    <a:pt x="407238" y="437670"/>
                    <a:pt x="396760" y="478628"/>
                  </a:cubicBezTo>
                  <a:cubicBezTo>
                    <a:pt x="389140" y="511965"/>
                    <a:pt x="394855" y="557685"/>
                    <a:pt x="393903" y="561495"/>
                  </a:cubicBezTo>
                  <a:close/>
                </a:path>
              </a:pathLst>
            </a:custGeom>
            <a:solidFill>
              <a:srgbClr val="FDC2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A6E656A-2416-4D62-A123-E76210370903}"/>
                </a:ext>
              </a:extLst>
            </p:cNvPr>
            <p:cNvSpPr/>
            <p:nvPr/>
          </p:nvSpPr>
          <p:spPr>
            <a:xfrm>
              <a:off x="9181061" y="2160767"/>
              <a:ext cx="444073" cy="369642"/>
            </a:xfrm>
            <a:custGeom>
              <a:avLst/>
              <a:gdLst>
                <a:gd name="connsiteX0" fmla="*/ 414897 w 444073"/>
                <a:gd name="connsiteY0" fmla="*/ 316276 h 369642"/>
                <a:gd name="connsiteX1" fmla="*/ 404419 w 444073"/>
                <a:gd name="connsiteY1" fmla="*/ 255316 h 369642"/>
                <a:gd name="connsiteX2" fmla="*/ 375844 w 444073"/>
                <a:gd name="connsiteY2" fmla="*/ 188641 h 369642"/>
                <a:gd name="connsiteX3" fmla="*/ 295834 w 444073"/>
                <a:gd name="connsiteY3" fmla="*/ 158161 h 369642"/>
                <a:gd name="connsiteX4" fmla="*/ 154864 w 444073"/>
                <a:gd name="connsiteY4" fmla="*/ 178164 h 369642"/>
                <a:gd name="connsiteX5" fmla="*/ 61519 w 444073"/>
                <a:gd name="connsiteY5" fmla="*/ 278176 h 369642"/>
                <a:gd name="connsiteX6" fmla="*/ 64377 w 444073"/>
                <a:gd name="connsiteY6" fmla="*/ 359139 h 369642"/>
                <a:gd name="connsiteX7" fmla="*/ 63424 w 444073"/>
                <a:gd name="connsiteY7" fmla="*/ 369616 h 369642"/>
                <a:gd name="connsiteX8" fmla="*/ 46279 w 444073"/>
                <a:gd name="connsiteY8" fmla="*/ 361044 h 369642"/>
                <a:gd name="connsiteX9" fmla="*/ 32944 w 444073"/>
                <a:gd name="connsiteY9" fmla="*/ 317229 h 369642"/>
                <a:gd name="connsiteX10" fmla="*/ 17704 w 444073"/>
                <a:gd name="connsiteY10" fmla="*/ 281986 h 369642"/>
                <a:gd name="connsiteX11" fmla="*/ 6274 w 444073"/>
                <a:gd name="connsiteY11" fmla="*/ 272461 h 369642"/>
                <a:gd name="connsiteX12" fmla="*/ 187249 w 444073"/>
                <a:gd name="connsiteY12" fmla="*/ 2904 h 369642"/>
                <a:gd name="connsiteX13" fmla="*/ 337744 w 444073"/>
                <a:gd name="connsiteY13" fmla="*/ 22906 h 369642"/>
                <a:gd name="connsiteX14" fmla="*/ 414897 w 444073"/>
                <a:gd name="connsiteY14" fmla="*/ 120061 h 369642"/>
                <a:gd name="connsiteX15" fmla="*/ 438709 w 444073"/>
                <a:gd name="connsiteY15" fmla="*/ 207691 h 369642"/>
                <a:gd name="connsiteX16" fmla="*/ 438709 w 444073"/>
                <a:gd name="connsiteY16" fmla="*/ 266746 h 369642"/>
                <a:gd name="connsiteX17" fmla="*/ 414897 w 444073"/>
                <a:gd name="connsiteY17" fmla="*/ 316276 h 36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4073" h="369642">
                  <a:moveTo>
                    <a:pt x="414897" y="316276"/>
                  </a:moveTo>
                  <a:cubicBezTo>
                    <a:pt x="409182" y="296274"/>
                    <a:pt x="409182" y="275319"/>
                    <a:pt x="404419" y="255316"/>
                  </a:cubicBezTo>
                  <a:cubicBezTo>
                    <a:pt x="397752" y="231504"/>
                    <a:pt x="390132" y="208644"/>
                    <a:pt x="375844" y="188641"/>
                  </a:cubicBezTo>
                  <a:cubicBezTo>
                    <a:pt x="355842" y="160066"/>
                    <a:pt x="328219" y="151494"/>
                    <a:pt x="295834" y="158161"/>
                  </a:cubicBezTo>
                  <a:cubicBezTo>
                    <a:pt x="249162" y="167686"/>
                    <a:pt x="201537" y="172449"/>
                    <a:pt x="154864" y="178164"/>
                  </a:cubicBezTo>
                  <a:cubicBezTo>
                    <a:pt x="97714" y="184831"/>
                    <a:pt x="64377" y="220074"/>
                    <a:pt x="61519" y="278176"/>
                  </a:cubicBezTo>
                  <a:cubicBezTo>
                    <a:pt x="59614" y="304846"/>
                    <a:pt x="62472" y="332469"/>
                    <a:pt x="64377" y="359139"/>
                  </a:cubicBezTo>
                  <a:cubicBezTo>
                    <a:pt x="64377" y="362949"/>
                    <a:pt x="70092" y="369616"/>
                    <a:pt x="63424" y="369616"/>
                  </a:cubicBezTo>
                  <a:cubicBezTo>
                    <a:pt x="57709" y="369616"/>
                    <a:pt x="49137" y="370569"/>
                    <a:pt x="46279" y="361044"/>
                  </a:cubicBezTo>
                  <a:cubicBezTo>
                    <a:pt x="42469" y="346756"/>
                    <a:pt x="37707" y="331516"/>
                    <a:pt x="32944" y="317229"/>
                  </a:cubicBezTo>
                  <a:cubicBezTo>
                    <a:pt x="29134" y="304846"/>
                    <a:pt x="24372" y="292464"/>
                    <a:pt x="17704" y="281986"/>
                  </a:cubicBezTo>
                  <a:cubicBezTo>
                    <a:pt x="14847" y="277224"/>
                    <a:pt x="12942" y="271509"/>
                    <a:pt x="6274" y="272461"/>
                  </a:cubicBezTo>
                  <a:cubicBezTo>
                    <a:pt x="-24206" y="147684"/>
                    <a:pt x="59614" y="21954"/>
                    <a:pt x="187249" y="2904"/>
                  </a:cubicBezTo>
                  <a:cubicBezTo>
                    <a:pt x="239637" y="-4716"/>
                    <a:pt x="289167" y="2904"/>
                    <a:pt x="337744" y="22906"/>
                  </a:cubicBezTo>
                  <a:cubicBezTo>
                    <a:pt x="381559" y="41004"/>
                    <a:pt x="407277" y="73389"/>
                    <a:pt x="414897" y="120061"/>
                  </a:cubicBezTo>
                  <a:cubicBezTo>
                    <a:pt x="419659" y="150541"/>
                    <a:pt x="427279" y="179116"/>
                    <a:pt x="438709" y="207691"/>
                  </a:cubicBezTo>
                  <a:cubicBezTo>
                    <a:pt x="446329" y="227694"/>
                    <a:pt x="445377" y="246744"/>
                    <a:pt x="438709" y="266746"/>
                  </a:cubicBezTo>
                  <a:cubicBezTo>
                    <a:pt x="431089" y="282939"/>
                    <a:pt x="422517" y="300084"/>
                    <a:pt x="414897" y="316276"/>
                  </a:cubicBezTo>
                  <a:close/>
                </a:path>
              </a:pathLst>
            </a:custGeom>
            <a:solidFill>
              <a:srgbClr val="5F36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CD4C504-62B5-490A-A045-33DA165F713E}"/>
                </a:ext>
              </a:extLst>
            </p:cNvPr>
            <p:cNvSpPr/>
            <p:nvPr/>
          </p:nvSpPr>
          <p:spPr>
            <a:xfrm>
              <a:off x="8610284" y="4040648"/>
              <a:ext cx="228198" cy="330928"/>
            </a:xfrm>
            <a:custGeom>
              <a:avLst/>
              <a:gdLst>
                <a:gd name="connsiteX0" fmla="*/ 215102 w 228198"/>
                <a:gd name="connsiteY0" fmla="*/ 186138 h 330928"/>
                <a:gd name="connsiteX1" fmla="*/ 214149 w 228198"/>
                <a:gd name="connsiteY1" fmla="*/ 205188 h 330928"/>
                <a:gd name="connsiteX2" fmla="*/ 200814 w 228198"/>
                <a:gd name="connsiteY2" fmla="*/ 245193 h 330928"/>
                <a:gd name="connsiteX3" fmla="*/ 210339 w 228198"/>
                <a:gd name="connsiteY3" fmla="*/ 283293 h 330928"/>
                <a:gd name="connsiteX4" fmla="*/ 221769 w 228198"/>
                <a:gd name="connsiteY4" fmla="*/ 296628 h 330928"/>
                <a:gd name="connsiteX5" fmla="*/ 221769 w 228198"/>
                <a:gd name="connsiteY5" fmla="*/ 323298 h 330928"/>
                <a:gd name="connsiteX6" fmla="*/ 190337 w 228198"/>
                <a:gd name="connsiteY6" fmla="*/ 326155 h 330928"/>
                <a:gd name="connsiteX7" fmla="*/ 170334 w 228198"/>
                <a:gd name="connsiteY7" fmla="*/ 299485 h 330928"/>
                <a:gd name="connsiteX8" fmla="*/ 162714 w 228198"/>
                <a:gd name="connsiteY8" fmla="*/ 293770 h 330928"/>
                <a:gd name="connsiteX9" fmla="*/ 23649 w 228198"/>
                <a:gd name="connsiteY9" fmla="*/ 204235 h 330928"/>
                <a:gd name="connsiteX10" fmla="*/ 4599 w 228198"/>
                <a:gd name="connsiteY10" fmla="*/ 125178 h 330928"/>
                <a:gd name="connsiteX11" fmla="*/ 25554 w 228198"/>
                <a:gd name="connsiteY11" fmla="*/ 53740 h 330928"/>
                <a:gd name="connsiteX12" fmla="*/ 32222 w 228198"/>
                <a:gd name="connsiteY12" fmla="*/ 18498 h 330928"/>
                <a:gd name="connsiteX13" fmla="*/ 59844 w 228198"/>
                <a:gd name="connsiteY13" fmla="*/ 1353 h 330928"/>
                <a:gd name="connsiteX14" fmla="*/ 123662 w 228198"/>
                <a:gd name="connsiteY14" fmla="*/ 7068 h 330928"/>
                <a:gd name="connsiteX15" fmla="*/ 154142 w 228198"/>
                <a:gd name="connsiteY15" fmla="*/ 23260 h 330928"/>
                <a:gd name="connsiteX16" fmla="*/ 180812 w 228198"/>
                <a:gd name="connsiteY16" fmla="*/ 87078 h 330928"/>
                <a:gd name="connsiteX17" fmla="*/ 215102 w 228198"/>
                <a:gd name="connsiteY17" fmla="*/ 186138 h 33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8198" h="330928">
                  <a:moveTo>
                    <a:pt x="215102" y="186138"/>
                  </a:moveTo>
                  <a:cubicBezTo>
                    <a:pt x="219864" y="192805"/>
                    <a:pt x="217007" y="199473"/>
                    <a:pt x="214149" y="205188"/>
                  </a:cubicBezTo>
                  <a:cubicBezTo>
                    <a:pt x="209387" y="218523"/>
                    <a:pt x="203672" y="230905"/>
                    <a:pt x="200814" y="245193"/>
                  </a:cubicBezTo>
                  <a:cubicBezTo>
                    <a:pt x="197004" y="259480"/>
                    <a:pt x="199862" y="271863"/>
                    <a:pt x="210339" y="283293"/>
                  </a:cubicBezTo>
                  <a:cubicBezTo>
                    <a:pt x="214149" y="288055"/>
                    <a:pt x="217959" y="291865"/>
                    <a:pt x="221769" y="296628"/>
                  </a:cubicBezTo>
                  <a:cubicBezTo>
                    <a:pt x="230342" y="307105"/>
                    <a:pt x="230342" y="314725"/>
                    <a:pt x="221769" y="323298"/>
                  </a:cubicBezTo>
                  <a:cubicBezTo>
                    <a:pt x="213197" y="331870"/>
                    <a:pt x="199862" y="333775"/>
                    <a:pt x="190337" y="326155"/>
                  </a:cubicBezTo>
                  <a:cubicBezTo>
                    <a:pt x="181764" y="318535"/>
                    <a:pt x="177002" y="308058"/>
                    <a:pt x="170334" y="299485"/>
                  </a:cubicBezTo>
                  <a:cubicBezTo>
                    <a:pt x="169382" y="295675"/>
                    <a:pt x="166524" y="294723"/>
                    <a:pt x="162714" y="293770"/>
                  </a:cubicBezTo>
                  <a:cubicBezTo>
                    <a:pt x="111279" y="270910"/>
                    <a:pt x="64607" y="243288"/>
                    <a:pt x="23649" y="204235"/>
                  </a:cubicBezTo>
                  <a:cubicBezTo>
                    <a:pt x="-163" y="182328"/>
                    <a:pt x="-4926" y="154705"/>
                    <a:pt x="4599" y="125178"/>
                  </a:cubicBezTo>
                  <a:cubicBezTo>
                    <a:pt x="12219" y="101365"/>
                    <a:pt x="20792" y="77553"/>
                    <a:pt x="25554" y="53740"/>
                  </a:cubicBezTo>
                  <a:cubicBezTo>
                    <a:pt x="28412" y="42310"/>
                    <a:pt x="30317" y="29928"/>
                    <a:pt x="32222" y="18498"/>
                  </a:cubicBezTo>
                  <a:cubicBezTo>
                    <a:pt x="37937" y="-1505"/>
                    <a:pt x="37937" y="-1505"/>
                    <a:pt x="59844" y="1353"/>
                  </a:cubicBezTo>
                  <a:cubicBezTo>
                    <a:pt x="80799" y="3258"/>
                    <a:pt x="101754" y="6115"/>
                    <a:pt x="123662" y="7068"/>
                  </a:cubicBezTo>
                  <a:cubicBezTo>
                    <a:pt x="136997" y="8020"/>
                    <a:pt x="147474" y="11830"/>
                    <a:pt x="154142" y="23260"/>
                  </a:cubicBezTo>
                  <a:cubicBezTo>
                    <a:pt x="167477" y="43263"/>
                    <a:pt x="175097" y="64218"/>
                    <a:pt x="180812" y="87078"/>
                  </a:cubicBezTo>
                  <a:cubicBezTo>
                    <a:pt x="180812" y="90888"/>
                    <a:pt x="211292" y="182328"/>
                    <a:pt x="215102" y="186138"/>
                  </a:cubicBezTo>
                  <a:close/>
                </a:path>
              </a:pathLst>
            </a:custGeom>
            <a:solidFill>
              <a:srgbClr val="FDC2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3BB23A0-9E53-4D47-9B57-85B0F3776D7A}"/>
                </a:ext>
              </a:extLst>
            </p:cNvPr>
            <p:cNvSpPr/>
            <p:nvPr/>
          </p:nvSpPr>
          <p:spPr>
            <a:xfrm>
              <a:off x="9988494" y="3920432"/>
              <a:ext cx="205233" cy="374876"/>
            </a:xfrm>
            <a:custGeom>
              <a:avLst/>
              <a:gdLst>
                <a:gd name="connsiteX0" fmla="*/ 847 w 205233"/>
                <a:gd name="connsiteY0" fmla="*/ 72991 h 374876"/>
                <a:gd name="connsiteX1" fmla="*/ 25612 w 205233"/>
                <a:gd name="connsiteY1" fmla="*/ 42511 h 374876"/>
                <a:gd name="connsiteX2" fmla="*/ 82762 w 205233"/>
                <a:gd name="connsiteY2" fmla="*/ 4411 h 374876"/>
                <a:gd name="connsiteX3" fmla="*/ 99907 w 205233"/>
                <a:gd name="connsiteY3" fmla="*/ 6316 h 374876"/>
                <a:gd name="connsiteX4" fmla="*/ 105622 w 205233"/>
                <a:gd name="connsiteY4" fmla="*/ 9174 h 374876"/>
                <a:gd name="connsiteX5" fmla="*/ 116099 w 205233"/>
                <a:gd name="connsiteY5" fmla="*/ 26319 h 374876"/>
                <a:gd name="connsiteX6" fmla="*/ 179917 w 205233"/>
                <a:gd name="connsiteY6" fmla="*/ 92994 h 374876"/>
                <a:gd name="connsiteX7" fmla="*/ 202777 w 205233"/>
                <a:gd name="connsiteY7" fmla="*/ 168241 h 374876"/>
                <a:gd name="connsiteX8" fmla="*/ 160867 w 205233"/>
                <a:gd name="connsiteY8" fmla="*/ 259681 h 374876"/>
                <a:gd name="connsiteX9" fmla="*/ 118004 w 205233"/>
                <a:gd name="connsiteY9" fmla="*/ 320641 h 374876"/>
                <a:gd name="connsiteX10" fmla="*/ 115147 w 205233"/>
                <a:gd name="connsiteY10" fmla="*/ 339691 h 374876"/>
                <a:gd name="connsiteX11" fmla="*/ 102764 w 205233"/>
                <a:gd name="connsiteY11" fmla="*/ 371124 h 374876"/>
                <a:gd name="connsiteX12" fmla="*/ 75142 w 205233"/>
                <a:gd name="connsiteY12" fmla="*/ 369219 h 374876"/>
                <a:gd name="connsiteX13" fmla="*/ 70379 w 205233"/>
                <a:gd name="connsiteY13" fmla="*/ 347311 h 374876"/>
                <a:gd name="connsiteX14" fmla="*/ 43709 w 205233"/>
                <a:gd name="connsiteY14" fmla="*/ 274921 h 374876"/>
                <a:gd name="connsiteX15" fmla="*/ 32279 w 205233"/>
                <a:gd name="connsiteY15" fmla="*/ 265396 h 374876"/>
                <a:gd name="connsiteX16" fmla="*/ 32279 w 205233"/>
                <a:gd name="connsiteY16" fmla="*/ 235869 h 374876"/>
                <a:gd name="connsiteX17" fmla="*/ 42757 w 205233"/>
                <a:gd name="connsiteY17" fmla="*/ 219676 h 374876"/>
                <a:gd name="connsiteX18" fmla="*/ 847 w 205233"/>
                <a:gd name="connsiteY18" fmla="*/ 91089 h 374876"/>
                <a:gd name="connsiteX19" fmla="*/ 847 w 205233"/>
                <a:gd name="connsiteY19" fmla="*/ 72991 h 374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5233" h="374876">
                  <a:moveTo>
                    <a:pt x="847" y="72991"/>
                  </a:moveTo>
                  <a:cubicBezTo>
                    <a:pt x="847" y="55846"/>
                    <a:pt x="14182" y="50131"/>
                    <a:pt x="25612" y="42511"/>
                  </a:cubicBezTo>
                  <a:cubicBezTo>
                    <a:pt x="44662" y="30129"/>
                    <a:pt x="63712" y="17746"/>
                    <a:pt x="82762" y="4411"/>
                  </a:cubicBezTo>
                  <a:cubicBezTo>
                    <a:pt x="90382" y="-351"/>
                    <a:pt x="95144" y="-3209"/>
                    <a:pt x="99907" y="6316"/>
                  </a:cubicBezTo>
                  <a:cubicBezTo>
                    <a:pt x="100859" y="8221"/>
                    <a:pt x="102764" y="9174"/>
                    <a:pt x="105622" y="9174"/>
                  </a:cubicBezTo>
                  <a:cubicBezTo>
                    <a:pt x="104669" y="17746"/>
                    <a:pt x="112289" y="21556"/>
                    <a:pt x="116099" y="26319"/>
                  </a:cubicBezTo>
                  <a:cubicBezTo>
                    <a:pt x="135149" y="50131"/>
                    <a:pt x="157057" y="72039"/>
                    <a:pt x="179917" y="92994"/>
                  </a:cubicBezTo>
                  <a:cubicBezTo>
                    <a:pt x="202777" y="113949"/>
                    <a:pt x="209444" y="139666"/>
                    <a:pt x="202777" y="168241"/>
                  </a:cubicBezTo>
                  <a:cubicBezTo>
                    <a:pt x="194204" y="201579"/>
                    <a:pt x="178012" y="231106"/>
                    <a:pt x="160867" y="259681"/>
                  </a:cubicBezTo>
                  <a:cubicBezTo>
                    <a:pt x="147532" y="280636"/>
                    <a:pt x="135149" y="302544"/>
                    <a:pt x="118004" y="320641"/>
                  </a:cubicBezTo>
                  <a:cubicBezTo>
                    <a:pt x="113242" y="325404"/>
                    <a:pt x="117052" y="333024"/>
                    <a:pt x="115147" y="339691"/>
                  </a:cubicBezTo>
                  <a:cubicBezTo>
                    <a:pt x="113242" y="351121"/>
                    <a:pt x="115147" y="363504"/>
                    <a:pt x="102764" y="371124"/>
                  </a:cubicBezTo>
                  <a:cubicBezTo>
                    <a:pt x="93239" y="376839"/>
                    <a:pt x="83714" y="375886"/>
                    <a:pt x="75142" y="369219"/>
                  </a:cubicBezTo>
                  <a:cubicBezTo>
                    <a:pt x="67522" y="363504"/>
                    <a:pt x="67522" y="355884"/>
                    <a:pt x="70379" y="347311"/>
                  </a:cubicBezTo>
                  <a:cubicBezTo>
                    <a:pt x="80857" y="317784"/>
                    <a:pt x="72284" y="296829"/>
                    <a:pt x="43709" y="274921"/>
                  </a:cubicBezTo>
                  <a:cubicBezTo>
                    <a:pt x="39899" y="272064"/>
                    <a:pt x="36089" y="269206"/>
                    <a:pt x="32279" y="265396"/>
                  </a:cubicBezTo>
                  <a:cubicBezTo>
                    <a:pt x="20849" y="253966"/>
                    <a:pt x="20849" y="247299"/>
                    <a:pt x="32279" y="235869"/>
                  </a:cubicBezTo>
                  <a:cubicBezTo>
                    <a:pt x="37042" y="231106"/>
                    <a:pt x="41804" y="227296"/>
                    <a:pt x="42757" y="219676"/>
                  </a:cubicBezTo>
                  <a:cubicBezTo>
                    <a:pt x="53234" y="213009"/>
                    <a:pt x="-1058" y="102519"/>
                    <a:pt x="847" y="91089"/>
                  </a:cubicBezTo>
                  <a:cubicBezTo>
                    <a:pt x="847" y="84421"/>
                    <a:pt x="-1058" y="78706"/>
                    <a:pt x="847" y="72991"/>
                  </a:cubicBezTo>
                  <a:close/>
                </a:path>
              </a:pathLst>
            </a:custGeom>
            <a:solidFill>
              <a:srgbClr val="FDC2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5A69E4B-9897-4ACF-858D-4D357541A2F4}"/>
                </a:ext>
              </a:extLst>
            </p:cNvPr>
            <p:cNvSpPr/>
            <p:nvPr/>
          </p:nvSpPr>
          <p:spPr>
            <a:xfrm>
              <a:off x="9821700" y="4001417"/>
              <a:ext cx="316834" cy="154884"/>
            </a:xfrm>
            <a:custGeom>
              <a:avLst/>
              <a:gdLst>
                <a:gd name="connsiteX0" fmla="*/ 183833 w 316834"/>
                <a:gd name="connsiteY0" fmla="*/ 27249 h 154884"/>
                <a:gd name="connsiteX1" fmla="*/ 294323 w 316834"/>
                <a:gd name="connsiteY1" fmla="*/ 67254 h 154884"/>
                <a:gd name="connsiteX2" fmla="*/ 314325 w 316834"/>
                <a:gd name="connsiteY2" fmla="*/ 82494 h 154884"/>
                <a:gd name="connsiteX3" fmla="*/ 307658 w 316834"/>
                <a:gd name="connsiteY3" fmla="*/ 109164 h 154884"/>
                <a:gd name="connsiteX4" fmla="*/ 297180 w 316834"/>
                <a:gd name="connsiteY4" fmla="*/ 115832 h 154884"/>
                <a:gd name="connsiteX5" fmla="*/ 299085 w 316834"/>
                <a:gd name="connsiteY5" fmla="*/ 137739 h 154884"/>
                <a:gd name="connsiteX6" fmla="*/ 109538 w 316834"/>
                <a:gd name="connsiteY6" fmla="*/ 153932 h 154884"/>
                <a:gd name="connsiteX7" fmla="*/ 103823 w 316834"/>
                <a:gd name="connsiteY7" fmla="*/ 154884 h 154884"/>
                <a:gd name="connsiteX8" fmla="*/ 0 w 316834"/>
                <a:gd name="connsiteY8" fmla="*/ 12962 h 154884"/>
                <a:gd name="connsiteX9" fmla="*/ 51435 w 316834"/>
                <a:gd name="connsiteY9" fmla="*/ 579 h 154884"/>
                <a:gd name="connsiteX10" fmla="*/ 120967 w 316834"/>
                <a:gd name="connsiteY10" fmla="*/ 8199 h 154884"/>
                <a:gd name="connsiteX11" fmla="*/ 183833 w 316834"/>
                <a:gd name="connsiteY11" fmla="*/ 27249 h 154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4" h="154884">
                  <a:moveTo>
                    <a:pt x="183833" y="27249"/>
                  </a:moveTo>
                  <a:cubicBezTo>
                    <a:pt x="221933" y="38679"/>
                    <a:pt x="257175" y="54872"/>
                    <a:pt x="294323" y="67254"/>
                  </a:cubicBezTo>
                  <a:cubicBezTo>
                    <a:pt x="302895" y="70112"/>
                    <a:pt x="310515" y="72969"/>
                    <a:pt x="314325" y="82494"/>
                  </a:cubicBezTo>
                  <a:cubicBezTo>
                    <a:pt x="319088" y="93924"/>
                    <a:pt x="317183" y="102497"/>
                    <a:pt x="307658" y="109164"/>
                  </a:cubicBezTo>
                  <a:cubicBezTo>
                    <a:pt x="304800" y="112022"/>
                    <a:pt x="300990" y="113927"/>
                    <a:pt x="297180" y="115832"/>
                  </a:cubicBezTo>
                  <a:cubicBezTo>
                    <a:pt x="284798" y="124404"/>
                    <a:pt x="284798" y="127262"/>
                    <a:pt x="299085" y="137739"/>
                  </a:cubicBezTo>
                  <a:cubicBezTo>
                    <a:pt x="266700" y="129167"/>
                    <a:pt x="120015" y="153932"/>
                    <a:pt x="109538" y="153932"/>
                  </a:cubicBezTo>
                  <a:cubicBezTo>
                    <a:pt x="107633" y="153932"/>
                    <a:pt x="105728" y="154884"/>
                    <a:pt x="103823" y="154884"/>
                  </a:cubicBezTo>
                  <a:cubicBezTo>
                    <a:pt x="103823" y="82494"/>
                    <a:pt x="72390" y="33917"/>
                    <a:pt x="0" y="12962"/>
                  </a:cubicBezTo>
                  <a:cubicBezTo>
                    <a:pt x="17145" y="4389"/>
                    <a:pt x="34290" y="1532"/>
                    <a:pt x="51435" y="579"/>
                  </a:cubicBezTo>
                  <a:cubicBezTo>
                    <a:pt x="75248" y="-1326"/>
                    <a:pt x="98108" y="1532"/>
                    <a:pt x="120967" y="8199"/>
                  </a:cubicBezTo>
                  <a:cubicBezTo>
                    <a:pt x="131445" y="11057"/>
                    <a:pt x="172403" y="24392"/>
                    <a:pt x="183833" y="27249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1F3314-D158-4F65-B408-A86F3BAB5DCF}"/>
                </a:ext>
              </a:extLst>
            </p:cNvPr>
            <p:cNvSpPr/>
            <p:nvPr/>
          </p:nvSpPr>
          <p:spPr>
            <a:xfrm>
              <a:off x="9385352" y="2882239"/>
              <a:ext cx="199176" cy="1093116"/>
            </a:xfrm>
            <a:custGeom>
              <a:avLst/>
              <a:gdLst>
                <a:gd name="connsiteX0" fmla="*/ 66779 w 199176"/>
                <a:gd name="connsiteY0" fmla="*/ 1053082 h 1093116"/>
                <a:gd name="connsiteX1" fmla="*/ 12486 w 199176"/>
                <a:gd name="connsiteY1" fmla="*/ 1001647 h 1093116"/>
                <a:gd name="connsiteX2" fmla="*/ 5819 w 199176"/>
                <a:gd name="connsiteY2" fmla="*/ 985455 h 1093116"/>
                <a:gd name="connsiteX3" fmla="*/ 104 w 199176"/>
                <a:gd name="connsiteY3" fmla="*/ 294892 h 1093116"/>
                <a:gd name="connsiteX4" fmla="*/ 12486 w 199176"/>
                <a:gd name="connsiteY4" fmla="*/ 226312 h 1093116"/>
                <a:gd name="connsiteX5" fmla="*/ 60111 w 199176"/>
                <a:gd name="connsiteY5" fmla="*/ 86295 h 1093116"/>
                <a:gd name="connsiteX6" fmla="*/ 58206 w 199176"/>
                <a:gd name="connsiteY6" fmla="*/ 73912 h 1093116"/>
                <a:gd name="connsiteX7" fmla="*/ 35346 w 199176"/>
                <a:gd name="connsiteY7" fmla="*/ 41527 h 1093116"/>
                <a:gd name="connsiteX8" fmla="*/ 37251 w 199176"/>
                <a:gd name="connsiteY8" fmla="*/ 31050 h 1093116"/>
                <a:gd name="connsiteX9" fmla="*/ 78209 w 199176"/>
                <a:gd name="connsiteY9" fmla="*/ 2475 h 1093116"/>
                <a:gd name="connsiteX10" fmla="*/ 88686 w 199176"/>
                <a:gd name="connsiteY10" fmla="*/ 570 h 1093116"/>
                <a:gd name="connsiteX11" fmla="*/ 129644 w 199176"/>
                <a:gd name="connsiteY11" fmla="*/ 17715 h 1093116"/>
                <a:gd name="connsiteX12" fmla="*/ 131549 w 199176"/>
                <a:gd name="connsiteY12" fmla="*/ 26287 h 1093116"/>
                <a:gd name="connsiteX13" fmla="*/ 104879 w 199176"/>
                <a:gd name="connsiteY13" fmla="*/ 70102 h 1093116"/>
                <a:gd name="connsiteX14" fmla="*/ 103926 w 199176"/>
                <a:gd name="connsiteY14" fmla="*/ 83437 h 1093116"/>
                <a:gd name="connsiteX15" fmla="*/ 159171 w 199176"/>
                <a:gd name="connsiteY15" fmla="*/ 226312 h 1093116"/>
                <a:gd name="connsiteX16" fmla="*/ 168696 w 199176"/>
                <a:gd name="connsiteY16" fmla="*/ 281557 h 1093116"/>
                <a:gd name="connsiteX17" fmla="*/ 199176 w 199176"/>
                <a:gd name="connsiteY17" fmla="*/ 992122 h 1093116"/>
                <a:gd name="connsiteX18" fmla="*/ 193461 w 199176"/>
                <a:gd name="connsiteY18" fmla="*/ 1007362 h 1093116"/>
                <a:gd name="connsiteX19" fmla="*/ 121071 w 199176"/>
                <a:gd name="connsiteY19" fmla="*/ 1088325 h 1093116"/>
                <a:gd name="connsiteX20" fmla="*/ 106784 w 199176"/>
                <a:gd name="connsiteY20" fmla="*/ 1089277 h 1093116"/>
                <a:gd name="connsiteX21" fmla="*/ 66779 w 199176"/>
                <a:gd name="connsiteY21" fmla="*/ 1053082 h 1093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9176" h="1093116">
                  <a:moveTo>
                    <a:pt x="66779" y="1053082"/>
                  </a:moveTo>
                  <a:cubicBezTo>
                    <a:pt x="48681" y="1035937"/>
                    <a:pt x="30584" y="1018792"/>
                    <a:pt x="12486" y="1001647"/>
                  </a:cubicBezTo>
                  <a:cubicBezTo>
                    <a:pt x="7724" y="996885"/>
                    <a:pt x="5819" y="993075"/>
                    <a:pt x="5819" y="985455"/>
                  </a:cubicBezTo>
                  <a:cubicBezTo>
                    <a:pt x="4866" y="810195"/>
                    <a:pt x="2009" y="350137"/>
                    <a:pt x="104" y="294892"/>
                  </a:cubicBezTo>
                  <a:cubicBezTo>
                    <a:pt x="-849" y="270127"/>
                    <a:pt x="4866" y="248220"/>
                    <a:pt x="12486" y="226312"/>
                  </a:cubicBezTo>
                  <a:cubicBezTo>
                    <a:pt x="28679" y="179640"/>
                    <a:pt x="43919" y="132967"/>
                    <a:pt x="60111" y="86295"/>
                  </a:cubicBezTo>
                  <a:cubicBezTo>
                    <a:pt x="62016" y="81532"/>
                    <a:pt x="61064" y="77722"/>
                    <a:pt x="58206" y="73912"/>
                  </a:cubicBezTo>
                  <a:cubicBezTo>
                    <a:pt x="50586" y="63435"/>
                    <a:pt x="42966" y="52005"/>
                    <a:pt x="35346" y="41527"/>
                  </a:cubicBezTo>
                  <a:cubicBezTo>
                    <a:pt x="31536" y="36765"/>
                    <a:pt x="31536" y="34860"/>
                    <a:pt x="37251" y="31050"/>
                  </a:cubicBezTo>
                  <a:cubicBezTo>
                    <a:pt x="51539" y="22477"/>
                    <a:pt x="64874" y="12000"/>
                    <a:pt x="78209" y="2475"/>
                  </a:cubicBezTo>
                  <a:cubicBezTo>
                    <a:pt x="82019" y="-383"/>
                    <a:pt x="84876" y="-383"/>
                    <a:pt x="88686" y="570"/>
                  </a:cubicBezTo>
                  <a:cubicBezTo>
                    <a:pt x="102021" y="6285"/>
                    <a:pt x="115356" y="12000"/>
                    <a:pt x="129644" y="17715"/>
                  </a:cubicBezTo>
                  <a:cubicBezTo>
                    <a:pt x="135359" y="19620"/>
                    <a:pt x="134406" y="22477"/>
                    <a:pt x="131549" y="26287"/>
                  </a:cubicBezTo>
                  <a:cubicBezTo>
                    <a:pt x="122976" y="40575"/>
                    <a:pt x="114404" y="55815"/>
                    <a:pt x="104879" y="70102"/>
                  </a:cubicBezTo>
                  <a:cubicBezTo>
                    <a:pt x="102021" y="74865"/>
                    <a:pt x="102021" y="78675"/>
                    <a:pt x="103926" y="83437"/>
                  </a:cubicBezTo>
                  <a:cubicBezTo>
                    <a:pt x="123929" y="135825"/>
                    <a:pt x="139169" y="172972"/>
                    <a:pt x="159171" y="226312"/>
                  </a:cubicBezTo>
                  <a:cubicBezTo>
                    <a:pt x="160124" y="230122"/>
                    <a:pt x="167744" y="277747"/>
                    <a:pt x="168696" y="281557"/>
                  </a:cubicBezTo>
                  <a:cubicBezTo>
                    <a:pt x="171554" y="345375"/>
                    <a:pt x="198224" y="968310"/>
                    <a:pt x="199176" y="992122"/>
                  </a:cubicBezTo>
                  <a:cubicBezTo>
                    <a:pt x="199176" y="997837"/>
                    <a:pt x="198224" y="1002600"/>
                    <a:pt x="193461" y="1007362"/>
                  </a:cubicBezTo>
                  <a:cubicBezTo>
                    <a:pt x="181079" y="1021650"/>
                    <a:pt x="132501" y="1075942"/>
                    <a:pt x="121071" y="1088325"/>
                  </a:cubicBezTo>
                  <a:cubicBezTo>
                    <a:pt x="115356" y="1094040"/>
                    <a:pt x="112499" y="1094992"/>
                    <a:pt x="106784" y="1089277"/>
                  </a:cubicBezTo>
                  <a:cubicBezTo>
                    <a:pt x="94401" y="1076895"/>
                    <a:pt x="80114" y="1065465"/>
                    <a:pt x="66779" y="105308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B3906-1ECC-46AF-AE17-1C6A760C8A82}"/>
                </a:ext>
              </a:extLst>
            </p:cNvPr>
            <p:cNvSpPr/>
            <p:nvPr/>
          </p:nvSpPr>
          <p:spPr>
            <a:xfrm>
              <a:off x="8724421" y="4013426"/>
              <a:ext cx="256222" cy="220055"/>
            </a:xfrm>
            <a:custGeom>
              <a:avLst/>
              <a:gdLst>
                <a:gd name="connsiteX0" fmla="*/ 43815 w 256222"/>
                <a:gd name="connsiteY0" fmla="*/ 218123 h 220055"/>
                <a:gd name="connsiteX1" fmla="*/ 20955 w 256222"/>
                <a:gd name="connsiteY1" fmla="*/ 213360 h 220055"/>
                <a:gd name="connsiteX2" fmla="*/ 10478 w 256222"/>
                <a:gd name="connsiteY2" fmla="*/ 209550 h 220055"/>
                <a:gd name="connsiteX3" fmla="*/ 0 w 256222"/>
                <a:gd name="connsiteY3" fmla="*/ 203835 h 220055"/>
                <a:gd name="connsiteX4" fmla="*/ 9525 w 256222"/>
                <a:gd name="connsiteY4" fmla="*/ 195263 h 220055"/>
                <a:gd name="connsiteX5" fmla="*/ 26670 w 256222"/>
                <a:gd name="connsiteY5" fmla="*/ 183833 h 220055"/>
                <a:gd name="connsiteX6" fmla="*/ 29528 w 256222"/>
                <a:gd name="connsiteY6" fmla="*/ 149542 h 220055"/>
                <a:gd name="connsiteX7" fmla="*/ 31433 w 256222"/>
                <a:gd name="connsiteY7" fmla="*/ 139065 h 220055"/>
                <a:gd name="connsiteX8" fmla="*/ 59055 w 256222"/>
                <a:gd name="connsiteY8" fmla="*/ 119063 h 220055"/>
                <a:gd name="connsiteX9" fmla="*/ 242888 w 256222"/>
                <a:gd name="connsiteY9" fmla="*/ 6667 h 220055"/>
                <a:gd name="connsiteX10" fmla="*/ 256223 w 256222"/>
                <a:gd name="connsiteY10" fmla="*/ 0 h 220055"/>
                <a:gd name="connsiteX11" fmla="*/ 204788 w 256222"/>
                <a:gd name="connsiteY11" fmla="*/ 86678 h 220055"/>
                <a:gd name="connsiteX12" fmla="*/ 165735 w 256222"/>
                <a:gd name="connsiteY12" fmla="*/ 189548 h 220055"/>
                <a:gd name="connsiteX13" fmla="*/ 153353 w 256222"/>
                <a:gd name="connsiteY13" fmla="*/ 201930 h 220055"/>
                <a:gd name="connsiteX14" fmla="*/ 43815 w 256222"/>
                <a:gd name="connsiteY14" fmla="*/ 218123 h 22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222" h="220055">
                  <a:moveTo>
                    <a:pt x="43815" y="218123"/>
                  </a:moveTo>
                  <a:cubicBezTo>
                    <a:pt x="36195" y="218123"/>
                    <a:pt x="26670" y="224790"/>
                    <a:pt x="20955" y="213360"/>
                  </a:cubicBezTo>
                  <a:cubicBezTo>
                    <a:pt x="20003" y="211455"/>
                    <a:pt x="13335" y="211455"/>
                    <a:pt x="10478" y="209550"/>
                  </a:cubicBezTo>
                  <a:cubicBezTo>
                    <a:pt x="6667" y="207645"/>
                    <a:pt x="0" y="209550"/>
                    <a:pt x="0" y="203835"/>
                  </a:cubicBezTo>
                  <a:cubicBezTo>
                    <a:pt x="0" y="199073"/>
                    <a:pt x="5715" y="198120"/>
                    <a:pt x="9525" y="195263"/>
                  </a:cubicBezTo>
                  <a:cubicBezTo>
                    <a:pt x="15240" y="191453"/>
                    <a:pt x="20955" y="188595"/>
                    <a:pt x="26670" y="183833"/>
                  </a:cubicBezTo>
                  <a:cubicBezTo>
                    <a:pt x="39053" y="174308"/>
                    <a:pt x="40957" y="160973"/>
                    <a:pt x="29528" y="149542"/>
                  </a:cubicBezTo>
                  <a:cubicBezTo>
                    <a:pt x="23813" y="143828"/>
                    <a:pt x="26670" y="142875"/>
                    <a:pt x="31433" y="139065"/>
                  </a:cubicBezTo>
                  <a:cubicBezTo>
                    <a:pt x="40957" y="132398"/>
                    <a:pt x="50482" y="125730"/>
                    <a:pt x="59055" y="119063"/>
                  </a:cubicBezTo>
                  <a:cubicBezTo>
                    <a:pt x="61913" y="117158"/>
                    <a:pt x="201930" y="28575"/>
                    <a:pt x="242888" y="6667"/>
                  </a:cubicBezTo>
                  <a:cubicBezTo>
                    <a:pt x="246698" y="4763"/>
                    <a:pt x="250508" y="2858"/>
                    <a:pt x="256223" y="0"/>
                  </a:cubicBezTo>
                  <a:cubicBezTo>
                    <a:pt x="238125" y="30480"/>
                    <a:pt x="221933" y="59055"/>
                    <a:pt x="204788" y="86678"/>
                  </a:cubicBezTo>
                  <a:cubicBezTo>
                    <a:pt x="184785" y="118110"/>
                    <a:pt x="170498" y="152400"/>
                    <a:pt x="165735" y="189548"/>
                  </a:cubicBezTo>
                  <a:cubicBezTo>
                    <a:pt x="164783" y="198120"/>
                    <a:pt x="160020" y="200978"/>
                    <a:pt x="153353" y="201930"/>
                  </a:cubicBezTo>
                  <a:cubicBezTo>
                    <a:pt x="135255" y="207645"/>
                    <a:pt x="62865" y="219075"/>
                    <a:pt x="43815" y="218123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D1B991-A584-442B-831C-D4D03F77DCAD}"/>
                </a:ext>
              </a:extLst>
            </p:cNvPr>
            <p:cNvSpPr/>
            <p:nvPr/>
          </p:nvSpPr>
          <p:spPr>
            <a:xfrm>
              <a:off x="9328306" y="2684689"/>
              <a:ext cx="219095" cy="164725"/>
            </a:xfrm>
            <a:custGeom>
              <a:avLst/>
              <a:gdLst>
                <a:gd name="connsiteX0" fmla="*/ 0 w 219095"/>
                <a:gd name="connsiteY0" fmla="*/ 45720 h 164725"/>
                <a:gd name="connsiteX1" fmla="*/ 60007 w 219095"/>
                <a:gd name="connsiteY1" fmla="*/ 80010 h 164725"/>
                <a:gd name="connsiteX2" fmla="*/ 106680 w 219095"/>
                <a:gd name="connsiteY2" fmla="*/ 92393 h 164725"/>
                <a:gd name="connsiteX3" fmla="*/ 166688 w 219095"/>
                <a:gd name="connsiteY3" fmla="*/ 68580 h 164725"/>
                <a:gd name="connsiteX4" fmla="*/ 213360 w 219095"/>
                <a:gd name="connsiteY4" fmla="*/ 5715 h 164725"/>
                <a:gd name="connsiteX5" fmla="*/ 217170 w 219095"/>
                <a:gd name="connsiteY5" fmla="*/ 0 h 164725"/>
                <a:gd name="connsiteX6" fmla="*/ 217170 w 219095"/>
                <a:gd name="connsiteY6" fmla="*/ 6668 h 164725"/>
                <a:gd name="connsiteX7" fmla="*/ 144780 w 219095"/>
                <a:gd name="connsiteY7" fmla="*/ 159068 h 164725"/>
                <a:gd name="connsiteX8" fmla="*/ 133350 w 219095"/>
                <a:gd name="connsiteY8" fmla="*/ 160972 h 164725"/>
                <a:gd name="connsiteX9" fmla="*/ 14288 w 219095"/>
                <a:gd name="connsiteY9" fmla="*/ 59055 h 164725"/>
                <a:gd name="connsiteX10" fmla="*/ 0 w 219095"/>
                <a:gd name="connsiteY10" fmla="*/ 45720 h 16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095" h="164725">
                  <a:moveTo>
                    <a:pt x="0" y="45720"/>
                  </a:moveTo>
                  <a:cubicBezTo>
                    <a:pt x="19050" y="58102"/>
                    <a:pt x="39052" y="70485"/>
                    <a:pt x="60007" y="80010"/>
                  </a:cubicBezTo>
                  <a:cubicBezTo>
                    <a:pt x="75248" y="86678"/>
                    <a:pt x="90488" y="91440"/>
                    <a:pt x="106680" y="92393"/>
                  </a:cubicBezTo>
                  <a:cubicBezTo>
                    <a:pt x="130492" y="94297"/>
                    <a:pt x="149542" y="83820"/>
                    <a:pt x="166688" y="68580"/>
                  </a:cubicBezTo>
                  <a:cubicBezTo>
                    <a:pt x="186690" y="50482"/>
                    <a:pt x="200025" y="28575"/>
                    <a:pt x="213360" y="5715"/>
                  </a:cubicBezTo>
                  <a:cubicBezTo>
                    <a:pt x="214313" y="3810"/>
                    <a:pt x="215265" y="1905"/>
                    <a:pt x="217170" y="0"/>
                  </a:cubicBezTo>
                  <a:cubicBezTo>
                    <a:pt x="220980" y="2857"/>
                    <a:pt x="218123" y="4763"/>
                    <a:pt x="217170" y="6668"/>
                  </a:cubicBezTo>
                  <a:cubicBezTo>
                    <a:pt x="193357" y="57150"/>
                    <a:pt x="168592" y="108585"/>
                    <a:pt x="144780" y="159068"/>
                  </a:cubicBezTo>
                  <a:cubicBezTo>
                    <a:pt x="141923" y="165735"/>
                    <a:pt x="140017" y="166687"/>
                    <a:pt x="133350" y="160972"/>
                  </a:cubicBezTo>
                  <a:cubicBezTo>
                    <a:pt x="93345" y="126682"/>
                    <a:pt x="53340" y="93345"/>
                    <a:pt x="14288" y="59055"/>
                  </a:cubicBezTo>
                  <a:cubicBezTo>
                    <a:pt x="9525" y="55245"/>
                    <a:pt x="2857" y="52388"/>
                    <a:pt x="0" y="45720"/>
                  </a:cubicBezTo>
                  <a:close/>
                </a:path>
              </a:pathLst>
            </a:custGeom>
            <a:solidFill>
              <a:srgbClr val="D5A3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58">
            <a:extLst>
              <a:ext uri="{FF2B5EF4-FFF2-40B4-BE49-F238E27FC236}">
                <a16:creationId xmlns:a16="http://schemas.microsoft.com/office/drawing/2014/main" id="{AED6A742-0CDD-4E8E-AAB1-92370EFB02C5}"/>
              </a:ext>
            </a:extLst>
          </p:cNvPr>
          <p:cNvGrpSpPr/>
          <p:nvPr/>
        </p:nvGrpSpPr>
        <p:grpSpPr>
          <a:xfrm>
            <a:off x="2740675" y="1899143"/>
            <a:ext cx="2885058" cy="4738434"/>
            <a:chOff x="5096714" y="2830594"/>
            <a:chExt cx="2333770" cy="383299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9AC92A-5BA2-44CE-8618-50554C99555F}"/>
                </a:ext>
              </a:extLst>
            </p:cNvPr>
            <p:cNvSpPr/>
            <p:nvPr/>
          </p:nvSpPr>
          <p:spPr>
            <a:xfrm>
              <a:off x="5095920" y="3144617"/>
              <a:ext cx="2291255" cy="3273141"/>
            </a:xfrm>
            <a:custGeom>
              <a:avLst/>
              <a:gdLst>
                <a:gd name="connsiteX0" fmla="*/ 2285451 w 2291255"/>
                <a:gd name="connsiteY0" fmla="*/ 178210 h 3273141"/>
                <a:gd name="connsiteX1" fmla="*/ 2120388 w 2291255"/>
                <a:gd name="connsiteY1" fmla="*/ 128728 h 3273141"/>
                <a:gd name="connsiteX2" fmla="*/ 2105248 w 2291255"/>
                <a:gd name="connsiteY2" fmla="*/ 130205 h 3273141"/>
                <a:gd name="connsiteX3" fmla="*/ 2068691 w 2291255"/>
                <a:gd name="connsiteY3" fmla="*/ 186333 h 3273141"/>
                <a:gd name="connsiteX4" fmla="*/ 1927261 w 2291255"/>
                <a:gd name="connsiteY4" fmla="*/ 402355 h 3273141"/>
                <a:gd name="connsiteX5" fmla="*/ 1915814 w 2291255"/>
                <a:gd name="connsiteY5" fmla="*/ 409002 h 3273141"/>
                <a:gd name="connsiteX6" fmla="*/ 1870394 w 2291255"/>
                <a:gd name="connsiteY6" fmla="*/ 410848 h 3273141"/>
                <a:gd name="connsiteX7" fmla="*/ 1722318 w 2291255"/>
                <a:gd name="connsiteY7" fmla="*/ 415649 h 3273141"/>
                <a:gd name="connsiteX8" fmla="*/ 1590859 w 2291255"/>
                <a:gd name="connsiteY8" fmla="*/ 418972 h 3273141"/>
                <a:gd name="connsiteX9" fmla="*/ 1583843 w 2291255"/>
                <a:gd name="connsiteY9" fmla="*/ 419341 h 3273141"/>
                <a:gd name="connsiteX10" fmla="*/ 1560948 w 2291255"/>
                <a:gd name="connsiteY10" fmla="*/ 411587 h 3273141"/>
                <a:gd name="connsiteX11" fmla="*/ 1469370 w 2291255"/>
                <a:gd name="connsiteY11" fmla="*/ 312254 h 3273141"/>
                <a:gd name="connsiteX12" fmla="*/ 1450537 w 2291255"/>
                <a:gd name="connsiteY12" fmla="*/ 306715 h 3273141"/>
                <a:gd name="connsiteX13" fmla="*/ 1232669 w 2291255"/>
                <a:gd name="connsiteY13" fmla="*/ 353612 h 3273141"/>
                <a:gd name="connsiteX14" fmla="*/ 1212729 w 2291255"/>
                <a:gd name="connsiteY14" fmla="*/ 366167 h 3273141"/>
                <a:gd name="connsiteX15" fmla="*/ 1209775 w 2291255"/>
                <a:gd name="connsiteY15" fmla="*/ 347703 h 3273141"/>
                <a:gd name="connsiteX16" fmla="*/ 1183557 w 2291255"/>
                <a:gd name="connsiteY16" fmla="*/ 362843 h 3273141"/>
                <a:gd name="connsiteX17" fmla="*/ 1097887 w 2291255"/>
                <a:gd name="connsiteY17" fmla="*/ 388692 h 3273141"/>
                <a:gd name="connsiteX18" fmla="*/ 1082377 w 2291255"/>
                <a:gd name="connsiteY18" fmla="*/ 398293 h 3273141"/>
                <a:gd name="connsiteX19" fmla="*/ 1082377 w 2291255"/>
                <a:gd name="connsiteY19" fmla="*/ 398662 h 3273141"/>
                <a:gd name="connsiteX20" fmla="*/ 1068715 w 2291255"/>
                <a:gd name="connsiteY20" fmla="*/ 400878 h 3273141"/>
                <a:gd name="connsiteX21" fmla="*/ 1057267 w 2291255"/>
                <a:gd name="connsiteY21" fmla="*/ 399770 h 3273141"/>
                <a:gd name="connsiteX22" fmla="*/ 988953 w 2291255"/>
                <a:gd name="connsiteY22" fmla="*/ 372444 h 3273141"/>
                <a:gd name="connsiteX23" fmla="*/ 939840 w 2291255"/>
                <a:gd name="connsiteY23" fmla="*/ 352504 h 3273141"/>
                <a:gd name="connsiteX24" fmla="*/ 933932 w 2291255"/>
                <a:gd name="connsiteY24" fmla="*/ 372444 h 3273141"/>
                <a:gd name="connsiteX25" fmla="*/ 933932 w 2291255"/>
                <a:gd name="connsiteY25" fmla="*/ 372444 h 3273141"/>
                <a:gd name="connsiteX26" fmla="*/ 923962 w 2291255"/>
                <a:gd name="connsiteY26" fmla="*/ 370229 h 3273141"/>
                <a:gd name="connsiteX27" fmla="*/ 916946 w 2291255"/>
                <a:gd name="connsiteY27" fmla="*/ 369859 h 3273141"/>
                <a:gd name="connsiteX28" fmla="*/ 789548 w 2291255"/>
                <a:gd name="connsiteY28" fmla="*/ 339210 h 3273141"/>
                <a:gd name="connsiteX29" fmla="*/ 672860 w 2291255"/>
                <a:gd name="connsiteY29" fmla="*/ 310777 h 3273141"/>
                <a:gd name="connsiteX30" fmla="*/ 655135 w 2291255"/>
                <a:gd name="connsiteY30" fmla="*/ 316316 h 3273141"/>
                <a:gd name="connsiteX31" fmla="*/ 602330 w 2291255"/>
                <a:gd name="connsiteY31" fmla="*/ 369859 h 3273141"/>
                <a:gd name="connsiteX32" fmla="*/ 561710 w 2291255"/>
                <a:gd name="connsiteY32" fmla="*/ 381307 h 3273141"/>
                <a:gd name="connsiteX33" fmla="*/ 409572 w 2291255"/>
                <a:gd name="connsiteY33" fmla="*/ 353242 h 3273141"/>
                <a:gd name="connsiteX34" fmla="*/ 275159 w 2291255"/>
                <a:gd name="connsiteY34" fmla="*/ 328501 h 3273141"/>
                <a:gd name="connsiteX35" fmla="*/ 264450 w 2291255"/>
                <a:gd name="connsiteY35" fmla="*/ 317423 h 3273141"/>
                <a:gd name="connsiteX36" fmla="*/ 202782 w 2291255"/>
                <a:gd name="connsiteY36" fmla="*/ 20163 h 3273141"/>
                <a:gd name="connsiteX37" fmla="*/ 185796 w 2291255"/>
                <a:gd name="connsiteY37" fmla="*/ 3177 h 3273141"/>
                <a:gd name="connsiteX38" fmla="*/ 169918 w 2291255"/>
                <a:gd name="connsiteY38" fmla="*/ 223 h 3273141"/>
                <a:gd name="connsiteX39" fmla="*/ 59137 w 2291255"/>
                <a:gd name="connsiteY39" fmla="*/ 5762 h 3273141"/>
                <a:gd name="connsiteX40" fmla="*/ 22949 w 2291255"/>
                <a:gd name="connsiteY40" fmla="*/ 10931 h 3273141"/>
                <a:gd name="connsiteX41" fmla="*/ 5224 w 2291255"/>
                <a:gd name="connsiteY41" fmla="*/ 13147 h 3273141"/>
                <a:gd name="connsiteX42" fmla="*/ 55 w 2291255"/>
                <a:gd name="connsiteY42" fmla="*/ 19425 h 3273141"/>
                <a:gd name="connsiteX43" fmla="*/ 4486 w 2291255"/>
                <a:gd name="connsiteY43" fmla="*/ 67060 h 3273141"/>
                <a:gd name="connsiteX44" fmla="*/ 28119 w 2291255"/>
                <a:gd name="connsiteY44" fmla="*/ 251325 h 3273141"/>
                <a:gd name="connsiteX45" fmla="*/ 61353 w 2291255"/>
                <a:gd name="connsiteY45" fmla="*/ 396447 h 3273141"/>
                <a:gd name="connsiteX46" fmla="*/ 149239 w 2291255"/>
                <a:gd name="connsiteY46" fmla="*/ 498364 h 3273141"/>
                <a:gd name="connsiteX47" fmla="*/ 238971 w 2291255"/>
                <a:gd name="connsiteY47" fmla="*/ 543046 h 3273141"/>
                <a:gd name="connsiteX48" fmla="*/ 318363 w 2291255"/>
                <a:gd name="connsiteY48" fmla="*/ 581450 h 3273141"/>
                <a:gd name="connsiteX49" fmla="*/ 542878 w 2291255"/>
                <a:gd name="connsiteY49" fmla="*/ 629085 h 3273141"/>
                <a:gd name="connsiteX50" fmla="*/ 555802 w 2291255"/>
                <a:gd name="connsiteY50" fmla="*/ 646810 h 3273141"/>
                <a:gd name="connsiteX51" fmla="*/ 523676 w 2291255"/>
                <a:gd name="connsiteY51" fmla="*/ 781223 h 3273141"/>
                <a:gd name="connsiteX52" fmla="*/ 471978 w 2291255"/>
                <a:gd name="connsiteY52" fmla="*/ 1000199 h 3273141"/>
                <a:gd name="connsiteX53" fmla="*/ 459423 w 2291255"/>
                <a:gd name="connsiteY53" fmla="*/ 1047096 h 3273141"/>
                <a:gd name="connsiteX54" fmla="*/ 300638 w 2291255"/>
                <a:gd name="connsiteY54" fmla="*/ 1319615 h 3273141"/>
                <a:gd name="connsiteX55" fmla="*/ 200936 w 2291255"/>
                <a:gd name="connsiteY55" fmla="*/ 1500556 h 3273141"/>
                <a:gd name="connsiteX56" fmla="*/ 200936 w 2291255"/>
                <a:gd name="connsiteY56" fmla="*/ 1516066 h 3273141"/>
                <a:gd name="connsiteX57" fmla="*/ 246356 w 2291255"/>
                <a:gd name="connsiteY57" fmla="*/ 1543391 h 3273141"/>
                <a:gd name="connsiteX58" fmla="*/ 304700 w 2291255"/>
                <a:gd name="connsiteY58" fmla="*/ 1538222 h 3273141"/>
                <a:gd name="connsiteX59" fmla="*/ 393694 w 2291255"/>
                <a:gd name="connsiteY59" fmla="*/ 1529728 h 3273141"/>
                <a:gd name="connsiteX60" fmla="*/ 476779 w 2291255"/>
                <a:gd name="connsiteY60" fmla="*/ 1529359 h 3273141"/>
                <a:gd name="connsiteX61" fmla="*/ 546570 w 2291255"/>
                <a:gd name="connsiteY61" fmla="*/ 1557054 h 3273141"/>
                <a:gd name="connsiteX62" fmla="*/ 631133 w 2291255"/>
                <a:gd name="connsiteY62" fmla="*/ 1581795 h 3273141"/>
                <a:gd name="connsiteX63" fmla="*/ 646642 w 2291255"/>
                <a:gd name="connsiteY63" fmla="*/ 1583642 h 3273141"/>
                <a:gd name="connsiteX64" fmla="*/ 658089 w 2291255"/>
                <a:gd name="connsiteY64" fmla="*/ 1598781 h 3273141"/>
                <a:gd name="connsiteX65" fmla="*/ 647380 w 2291255"/>
                <a:gd name="connsiteY65" fmla="*/ 1656018 h 3273141"/>
                <a:gd name="connsiteX66" fmla="*/ 575373 w 2291255"/>
                <a:gd name="connsiteY66" fmla="*/ 2021593 h 3273141"/>
                <a:gd name="connsiteX67" fmla="*/ 509274 w 2291255"/>
                <a:gd name="connsiteY67" fmla="*/ 2326608 h 3273141"/>
                <a:gd name="connsiteX68" fmla="*/ 462747 w 2291255"/>
                <a:gd name="connsiteY68" fmla="*/ 2527489 h 3273141"/>
                <a:gd name="connsiteX69" fmla="*/ 443914 w 2291255"/>
                <a:gd name="connsiteY69" fmla="*/ 2643808 h 3273141"/>
                <a:gd name="connsiteX70" fmla="*/ 428036 w 2291255"/>
                <a:gd name="connsiteY70" fmla="*/ 2768990 h 3273141"/>
                <a:gd name="connsiteX71" fmla="*/ 412896 w 2291255"/>
                <a:gd name="connsiteY71" fmla="*/ 2903773 h 3273141"/>
                <a:gd name="connsiteX72" fmla="*/ 397017 w 2291255"/>
                <a:gd name="connsiteY72" fmla="*/ 3038555 h 3273141"/>
                <a:gd name="connsiteX73" fmla="*/ 378185 w 2291255"/>
                <a:gd name="connsiteY73" fmla="*/ 3205464 h 3273141"/>
                <a:gd name="connsiteX74" fmla="*/ 392586 w 2291255"/>
                <a:gd name="connsiteY74" fmla="*/ 3234267 h 3273141"/>
                <a:gd name="connsiteX75" fmla="*/ 537339 w 2291255"/>
                <a:gd name="connsiteY75" fmla="*/ 3251622 h 3273141"/>
                <a:gd name="connsiteX76" fmla="*/ 592360 w 2291255"/>
                <a:gd name="connsiteY76" fmla="*/ 3254207 h 3273141"/>
                <a:gd name="connsiteX77" fmla="*/ 603438 w 2291255"/>
                <a:gd name="connsiteY77" fmla="*/ 3245345 h 3273141"/>
                <a:gd name="connsiteX78" fmla="*/ 644426 w 2291255"/>
                <a:gd name="connsiteY78" fmla="*/ 3052957 h 3273141"/>
                <a:gd name="connsiteX79" fmla="*/ 756684 w 2291255"/>
                <a:gd name="connsiteY79" fmla="*/ 2555553 h 3273141"/>
                <a:gd name="connsiteX80" fmla="*/ 794349 w 2291255"/>
                <a:gd name="connsiteY80" fmla="*/ 2434803 h 3273141"/>
                <a:gd name="connsiteX81" fmla="*/ 1029942 w 2291255"/>
                <a:gd name="connsiteY81" fmla="*/ 1994636 h 3273141"/>
                <a:gd name="connsiteX82" fmla="*/ 1078316 w 2291255"/>
                <a:gd name="connsiteY82" fmla="*/ 1904904 h 3273141"/>
                <a:gd name="connsiteX83" fmla="*/ 1094563 w 2291255"/>
                <a:gd name="connsiteY83" fmla="*/ 1939615 h 3273141"/>
                <a:gd name="connsiteX84" fmla="*/ 1247809 w 2291255"/>
                <a:gd name="connsiteY84" fmla="*/ 2257185 h 3273141"/>
                <a:gd name="connsiteX85" fmla="*/ 1291383 w 2291255"/>
                <a:gd name="connsiteY85" fmla="*/ 2372397 h 3273141"/>
                <a:gd name="connsiteX86" fmla="*/ 1337541 w 2291255"/>
                <a:gd name="connsiteY86" fmla="*/ 2633838 h 3273141"/>
                <a:gd name="connsiteX87" fmla="*/ 1389977 w 2291255"/>
                <a:gd name="connsiteY87" fmla="*/ 2897864 h 3273141"/>
                <a:gd name="connsiteX88" fmla="*/ 1429120 w 2291255"/>
                <a:gd name="connsiteY88" fmla="*/ 3073636 h 3273141"/>
                <a:gd name="connsiteX89" fmla="*/ 1479340 w 2291255"/>
                <a:gd name="connsiteY89" fmla="*/ 3264916 h 3273141"/>
                <a:gd name="connsiteX90" fmla="*/ 1492634 w 2291255"/>
                <a:gd name="connsiteY90" fmla="*/ 3272671 h 3273141"/>
                <a:gd name="connsiteX91" fmla="*/ 1732288 w 2291255"/>
                <a:gd name="connsiteY91" fmla="*/ 3231313 h 3273141"/>
                <a:gd name="connsiteX92" fmla="*/ 1731919 w 2291255"/>
                <a:gd name="connsiteY92" fmla="*/ 3218388 h 3273141"/>
                <a:gd name="connsiteX93" fmla="*/ 1716040 w 2291255"/>
                <a:gd name="connsiteY93" fmla="*/ 3110193 h 3273141"/>
                <a:gd name="connsiteX94" fmla="*/ 1696100 w 2291255"/>
                <a:gd name="connsiteY94" fmla="*/ 2969871 h 3273141"/>
                <a:gd name="connsiteX95" fmla="*/ 1675421 w 2291255"/>
                <a:gd name="connsiteY95" fmla="*/ 2829550 h 3273141"/>
                <a:gd name="connsiteX96" fmla="*/ 1653265 w 2291255"/>
                <a:gd name="connsiteY96" fmla="*/ 2669288 h 3273141"/>
                <a:gd name="connsiteX97" fmla="*/ 1632217 w 2291255"/>
                <a:gd name="connsiteY97" fmla="*/ 2525643 h 3273141"/>
                <a:gd name="connsiteX98" fmla="*/ 1613753 w 2291255"/>
                <a:gd name="connsiteY98" fmla="*/ 2393445 h 3273141"/>
                <a:gd name="connsiteX99" fmla="*/ 1596398 w 2291255"/>
                <a:gd name="connsiteY99" fmla="*/ 2258662 h 3273141"/>
                <a:gd name="connsiteX100" fmla="*/ 1588274 w 2291255"/>
                <a:gd name="connsiteY100" fmla="*/ 2186286 h 3273141"/>
                <a:gd name="connsiteX101" fmla="*/ 1559471 w 2291255"/>
                <a:gd name="connsiteY101" fmla="*/ 2051134 h 3273141"/>
                <a:gd name="connsiteX102" fmla="*/ 1485987 w 2291255"/>
                <a:gd name="connsiteY102" fmla="*/ 1739103 h 3273141"/>
                <a:gd name="connsiteX103" fmla="*/ 1491157 w 2291255"/>
                <a:gd name="connsiteY103" fmla="*/ 1672635 h 3273141"/>
                <a:gd name="connsiteX104" fmla="*/ 1503342 w 2291255"/>
                <a:gd name="connsiteY104" fmla="*/ 1635708 h 3273141"/>
                <a:gd name="connsiteX105" fmla="*/ 1505189 w 2291255"/>
                <a:gd name="connsiteY105" fmla="*/ 1462522 h 3273141"/>
                <a:gd name="connsiteX106" fmla="*/ 1507774 w 2291255"/>
                <a:gd name="connsiteY106" fmla="*/ 1242438 h 3273141"/>
                <a:gd name="connsiteX107" fmla="*/ 1509989 w 2291255"/>
                <a:gd name="connsiteY107" fmla="*/ 1041557 h 3273141"/>
                <a:gd name="connsiteX108" fmla="*/ 1512574 w 2291255"/>
                <a:gd name="connsiteY108" fmla="*/ 749836 h 3273141"/>
                <a:gd name="connsiteX109" fmla="*/ 1535838 w 2291255"/>
                <a:gd name="connsiteY109" fmla="*/ 682998 h 3273141"/>
                <a:gd name="connsiteX110" fmla="*/ 1552824 w 2291255"/>
                <a:gd name="connsiteY110" fmla="*/ 673028 h 3273141"/>
                <a:gd name="connsiteX111" fmla="*/ 1618923 w 2291255"/>
                <a:gd name="connsiteY111" fmla="*/ 663058 h 3273141"/>
                <a:gd name="connsiteX112" fmla="*/ 1805772 w 2291255"/>
                <a:gd name="connsiteY112" fmla="*/ 633516 h 3273141"/>
                <a:gd name="connsiteX113" fmla="*/ 2012562 w 2291255"/>
                <a:gd name="connsiteY113" fmla="*/ 600282 h 3273141"/>
                <a:gd name="connsiteX114" fmla="*/ 2044688 w 2291255"/>
                <a:gd name="connsiteY114" fmla="*/ 584773 h 3273141"/>
                <a:gd name="connsiteX115" fmla="*/ 2176517 w 2291255"/>
                <a:gd name="connsiteY115" fmla="*/ 369859 h 3273141"/>
                <a:gd name="connsiteX116" fmla="*/ 2289143 w 2291255"/>
                <a:gd name="connsiteY116" fmla="*/ 188180 h 3273141"/>
                <a:gd name="connsiteX117" fmla="*/ 2285451 w 2291255"/>
                <a:gd name="connsiteY117" fmla="*/ 178210 h 3273141"/>
                <a:gd name="connsiteX118" fmla="*/ 1339757 w 2291255"/>
                <a:gd name="connsiteY118" fmla="*/ 1383499 h 3273141"/>
                <a:gd name="connsiteX119" fmla="*/ 1340126 w 2291255"/>
                <a:gd name="connsiteY119" fmla="*/ 1383499 h 3273141"/>
                <a:gd name="connsiteX120" fmla="*/ 1340126 w 2291255"/>
                <a:gd name="connsiteY120" fmla="*/ 1383499 h 3273141"/>
                <a:gd name="connsiteX121" fmla="*/ 1339757 w 2291255"/>
                <a:gd name="connsiteY121" fmla="*/ 1383499 h 3273141"/>
                <a:gd name="connsiteX122" fmla="*/ 1339757 w 2291255"/>
                <a:gd name="connsiteY122" fmla="*/ 1383499 h 3273141"/>
                <a:gd name="connsiteX123" fmla="*/ 1153277 w 2291255"/>
                <a:gd name="connsiteY123" fmla="*/ 1449967 h 3273141"/>
                <a:gd name="connsiteX124" fmla="*/ 1153277 w 2291255"/>
                <a:gd name="connsiteY124" fmla="*/ 1449967 h 3273141"/>
                <a:gd name="connsiteX125" fmla="*/ 1153277 w 2291255"/>
                <a:gd name="connsiteY125" fmla="*/ 1449967 h 3273141"/>
                <a:gd name="connsiteX126" fmla="*/ 1153277 w 2291255"/>
                <a:gd name="connsiteY126" fmla="*/ 1449967 h 327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291255" h="3273141">
                  <a:moveTo>
                    <a:pt x="2285451" y="178210"/>
                  </a:moveTo>
                  <a:cubicBezTo>
                    <a:pt x="2278804" y="176732"/>
                    <a:pt x="2162485" y="144606"/>
                    <a:pt x="2120388" y="128728"/>
                  </a:cubicBezTo>
                  <a:cubicBezTo>
                    <a:pt x="2115218" y="128358"/>
                    <a:pt x="2110418" y="121712"/>
                    <a:pt x="2105248" y="130205"/>
                  </a:cubicBezTo>
                  <a:cubicBezTo>
                    <a:pt x="2093801" y="149407"/>
                    <a:pt x="2081246" y="167501"/>
                    <a:pt x="2068691" y="186333"/>
                  </a:cubicBezTo>
                  <a:cubicBezTo>
                    <a:pt x="2021425" y="258341"/>
                    <a:pt x="1974158" y="330348"/>
                    <a:pt x="1927261" y="402355"/>
                  </a:cubicBezTo>
                  <a:cubicBezTo>
                    <a:pt x="1924307" y="406786"/>
                    <a:pt x="1921353" y="409002"/>
                    <a:pt x="1915814" y="409002"/>
                  </a:cubicBezTo>
                  <a:cubicBezTo>
                    <a:pt x="1900674" y="409002"/>
                    <a:pt x="1885534" y="410110"/>
                    <a:pt x="1870394" y="410848"/>
                  </a:cubicBezTo>
                  <a:cubicBezTo>
                    <a:pt x="1820912" y="412325"/>
                    <a:pt x="1771800" y="413802"/>
                    <a:pt x="1722318" y="415649"/>
                  </a:cubicBezTo>
                  <a:cubicBezTo>
                    <a:pt x="1678375" y="417495"/>
                    <a:pt x="1634802" y="417864"/>
                    <a:pt x="1590859" y="418972"/>
                  </a:cubicBezTo>
                  <a:cubicBezTo>
                    <a:pt x="1588643" y="418972"/>
                    <a:pt x="1585689" y="418603"/>
                    <a:pt x="1583843" y="419341"/>
                  </a:cubicBezTo>
                  <a:cubicBezTo>
                    <a:pt x="1573872" y="423034"/>
                    <a:pt x="1567595" y="418603"/>
                    <a:pt x="1560948" y="411587"/>
                  </a:cubicBezTo>
                  <a:cubicBezTo>
                    <a:pt x="1530668" y="378353"/>
                    <a:pt x="1499650" y="345488"/>
                    <a:pt x="1469370" y="312254"/>
                  </a:cubicBezTo>
                  <a:cubicBezTo>
                    <a:pt x="1463461" y="305976"/>
                    <a:pt x="1458292" y="305238"/>
                    <a:pt x="1450537" y="306715"/>
                  </a:cubicBezTo>
                  <a:cubicBezTo>
                    <a:pt x="1378161" y="322593"/>
                    <a:pt x="1305415" y="338102"/>
                    <a:pt x="1232669" y="353612"/>
                  </a:cubicBezTo>
                  <a:cubicBezTo>
                    <a:pt x="1217529" y="356935"/>
                    <a:pt x="1214206" y="357304"/>
                    <a:pt x="1212729" y="366167"/>
                  </a:cubicBezTo>
                  <a:cubicBezTo>
                    <a:pt x="1209405" y="356935"/>
                    <a:pt x="1210883" y="356935"/>
                    <a:pt x="1209775" y="347703"/>
                  </a:cubicBezTo>
                  <a:cubicBezTo>
                    <a:pt x="1202759" y="355458"/>
                    <a:pt x="1194266" y="360628"/>
                    <a:pt x="1183557" y="362843"/>
                  </a:cubicBezTo>
                  <a:cubicBezTo>
                    <a:pt x="1154385" y="369490"/>
                    <a:pt x="1127059" y="381676"/>
                    <a:pt x="1097887" y="388692"/>
                  </a:cubicBezTo>
                  <a:cubicBezTo>
                    <a:pt x="1091978" y="390169"/>
                    <a:pt x="1085332" y="391277"/>
                    <a:pt x="1082377" y="398293"/>
                  </a:cubicBezTo>
                  <a:cubicBezTo>
                    <a:pt x="1082377" y="398293"/>
                    <a:pt x="1082377" y="398662"/>
                    <a:pt x="1082377" y="398662"/>
                  </a:cubicBezTo>
                  <a:cubicBezTo>
                    <a:pt x="1077577" y="397924"/>
                    <a:pt x="1073146" y="399770"/>
                    <a:pt x="1068715" y="400878"/>
                  </a:cubicBezTo>
                  <a:cubicBezTo>
                    <a:pt x="1062806" y="400509"/>
                    <a:pt x="1057267" y="399770"/>
                    <a:pt x="1057267" y="399770"/>
                  </a:cubicBezTo>
                  <a:cubicBezTo>
                    <a:pt x="1035481" y="388323"/>
                    <a:pt x="1011109" y="382784"/>
                    <a:pt x="988953" y="372444"/>
                  </a:cubicBezTo>
                  <a:cubicBezTo>
                    <a:pt x="972705" y="365059"/>
                    <a:pt x="954980" y="362105"/>
                    <a:pt x="939840" y="352504"/>
                  </a:cubicBezTo>
                  <a:cubicBezTo>
                    <a:pt x="935778" y="362105"/>
                    <a:pt x="937994" y="362843"/>
                    <a:pt x="933932" y="372444"/>
                  </a:cubicBezTo>
                  <a:cubicBezTo>
                    <a:pt x="933932" y="372444"/>
                    <a:pt x="933932" y="372444"/>
                    <a:pt x="933932" y="372444"/>
                  </a:cubicBezTo>
                  <a:cubicBezTo>
                    <a:pt x="932086" y="370229"/>
                    <a:pt x="929131" y="369121"/>
                    <a:pt x="923962" y="370229"/>
                  </a:cubicBezTo>
                  <a:cubicBezTo>
                    <a:pt x="921746" y="370598"/>
                    <a:pt x="919161" y="370229"/>
                    <a:pt x="916946" y="369859"/>
                  </a:cubicBezTo>
                  <a:cubicBezTo>
                    <a:pt x="874480" y="359520"/>
                    <a:pt x="832014" y="349180"/>
                    <a:pt x="789548" y="339210"/>
                  </a:cubicBezTo>
                  <a:cubicBezTo>
                    <a:pt x="750775" y="329609"/>
                    <a:pt x="711633" y="320378"/>
                    <a:pt x="672860" y="310777"/>
                  </a:cubicBezTo>
                  <a:cubicBezTo>
                    <a:pt x="665475" y="308930"/>
                    <a:pt x="660674" y="310777"/>
                    <a:pt x="655135" y="316316"/>
                  </a:cubicBezTo>
                  <a:cubicBezTo>
                    <a:pt x="637780" y="334410"/>
                    <a:pt x="618578" y="351027"/>
                    <a:pt x="602330" y="369859"/>
                  </a:cubicBezTo>
                  <a:cubicBezTo>
                    <a:pt x="590513" y="383892"/>
                    <a:pt x="578327" y="384630"/>
                    <a:pt x="561710" y="381307"/>
                  </a:cubicBezTo>
                  <a:cubicBezTo>
                    <a:pt x="511121" y="370967"/>
                    <a:pt x="460162" y="362474"/>
                    <a:pt x="409572" y="353242"/>
                  </a:cubicBezTo>
                  <a:cubicBezTo>
                    <a:pt x="364891" y="345118"/>
                    <a:pt x="319840" y="336625"/>
                    <a:pt x="275159" y="328501"/>
                  </a:cubicBezTo>
                  <a:cubicBezTo>
                    <a:pt x="268512" y="327394"/>
                    <a:pt x="265927" y="324439"/>
                    <a:pt x="264450" y="317423"/>
                  </a:cubicBezTo>
                  <a:cubicBezTo>
                    <a:pt x="244140" y="218460"/>
                    <a:pt x="223461" y="119496"/>
                    <a:pt x="202782" y="20163"/>
                  </a:cubicBezTo>
                  <a:cubicBezTo>
                    <a:pt x="200936" y="10562"/>
                    <a:pt x="199459" y="961"/>
                    <a:pt x="185796" y="3177"/>
                  </a:cubicBezTo>
                  <a:cubicBezTo>
                    <a:pt x="180996" y="-516"/>
                    <a:pt x="175087" y="-147"/>
                    <a:pt x="169918" y="223"/>
                  </a:cubicBezTo>
                  <a:cubicBezTo>
                    <a:pt x="132991" y="1330"/>
                    <a:pt x="96064" y="4285"/>
                    <a:pt x="59137" y="5762"/>
                  </a:cubicBezTo>
                  <a:cubicBezTo>
                    <a:pt x="47321" y="6500"/>
                    <a:pt x="34397" y="3915"/>
                    <a:pt x="22949" y="10931"/>
                  </a:cubicBezTo>
                  <a:cubicBezTo>
                    <a:pt x="17041" y="11670"/>
                    <a:pt x="11133" y="12409"/>
                    <a:pt x="5224" y="13147"/>
                  </a:cubicBezTo>
                  <a:cubicBezTo>
                    <a:pt x="1162" y="13516"/>
                    <a:pt x="-315" y="14993"/>
                    <a:pt x="55" y="19425"/>
                  </a:cubicBezTo>
                  <a:cubicBezTo>
                    <a:pt x="1532" y="35303"/>
                    <a:pt x="2640" y="51182"/>
                    <a:pt x="4486" y="67060"/>
                  </a:cubicBezTo>
                  <a:cubicBezTo>
                    <a:pt x="11871" y="128728"/>
                    <a:pt x="17780" y="190395"/>
                    <a:pt x="28119" y="251325"/>
                  </a:cubicBezTo>
                  <a:cubicBezTo>
                    <a:pt x="36243" y="300437"/>
                    <a:pt x="44367" y="349550"/>
                    <a:pt x="61353" y="396447"/>
                  </a:cubicBezTo>
                  <a:cubicBezTo>
                    <a:pt x="77601" y="441497"/>
                    <a:pt x="104557" y="477316"/>
                    <a:pt x="149239" y="498364"/>
                  </a:cubicBezTo>
                  <a:cubicBezTo>
                    <a:pt x="179519" y="512397"/>
                    <a:pt x="209060" y="528275"/>
                    <a:pt x="238971" y="543046"/>
                  </a:cubicBezTo>
                  <a:cubicBezTo>
                    <a:pt x="265558" y="555970"/>
                    <a:pt x="290668" y="571479"/>
                    <a:pt x="318363" y="581450"/>
                  </a:cubicBezTo>
                  <a:cubicBezTo>
                    <a:pt x="390740" y="608037"/>
                    <a:pt x="466439" y="620592"/>
                    <a:pt x="542878" y="629085"/>
                  </a:cubicBezTo>
                  <a:cubicBezTo>
                    <a:pt x="558387" y="630931"/>
                    <a:pt x="559495" y="631670"/>
                    <a:pt x="555802" y="646810"/>
                  </a:cubicBezTo>
                  <a:cubicBezTo>
                    <a:pt x="545093" y="691491"/>
                    <a:pt x="534385" y="736542"/>
                    <a:pt x="523676" y="781223"/>
                  </a:cubicBezTo>
                  <a:cubicBezTo>
                    <a:pt x="506320" y="854338"/>
                    <a:pt x="489703" y="927453"/>
                    <a:pt x="471978" y="1000199"/>
                  </a:cubicBezTo>
                  <a:cubicBezTo>
                    <a:pt x="468286" y="1016077"/>
                    <a:pt x="467547" y="1033064"/>
                    <a:pt x="459423" y="1047096"/>
                  </a:cubicBezTo>
                  <a:cubicBezTo>
                    <a:pt x="405510" y="1137197"/>
                    <a:pt x="351597" y="1227668"/>
                    <a:pt x="300638" y="1319615"/>
                  </a:cubicBezTo>
                  <a:cubicBezTo>
                    <a:pt x="267404" y="1379806"/>
                    <a:pt x="234170" y="1440366"/>
                    <a:pt x="200936" y="1500556"/>
                  </a:cubicBezTo>
                  <a:cubicBezTo>
                    <a:pt x="197982" y="1506095"/>
                    <a:pt x="197613" y="1510896"/>
                    <a:pt x="200936" y="1516066"/>
                  </a:cubicBezTo>
                  <a:cubicBezTo>
                    <a:pt x="211276" y="1533052"/>
                    <a:pt x="225308" y="1544868"/>
                    <a:pt x="246356" y="1543391"/>
                  </a:cubicBezTo>
                  <a:cubicBezTo>
                    <a:pt x="265927" y="1542284"/>
                    <a:pt x="285129" y="1540068"/>
                    <a:pt x="304700" y="1538222"/>
                  </a:cubicBezTo>
                  <a:cubicBezTo>
                    <a:pt x="334242" y="1535267"/>
                    <a:pt x="363783" y="1531206"/>
                    <a:pt x="393694" y="1529728"/>
                  </a:cubicBezTo>
                  <a:cubicBezTo>
                    <a:pt x="421389" y="1528251"/>
                    <a:pt x="449084" y="1522712"/>
                    <a:pt x="476779" y="1529359"/>
                  </a:cubicBezTo>
                  <a:cubicBezTo>
                    <a:pt x="501520" y="1535267"/>
                    <a:pt x="524045" y="1545607"/>
                    <a:pt x="546570" y="1557054"/>
                  </a:cubicBezTo>
                  <a:cubicBezTo>
                    <a:pt x="573158" y="1571086"/>
                    <a:pt x="599376" y="1585488"/>
                    <a:pt x="631133" y="1581795"/>
                  </a:cubicBezTo>
                  <a:cubicBezTo>
                    <a:pt x="635933" y="1581057"/>
                    <a:pt x="641472" y="1582903"/>
                    <a:pt x="646642" y="1583642"/>
                  </a:cubicBezTo>
                  <a:cubicBezTo>
                    <a:pt x="655504" y="1584749"/>
                    <a:pt x="660305" y="1588442"/>
                    <a:pt x="658089" y="1598781"/>
                  </a:cubicBezTo>
                  <a:cubicBezTo>
                    <a:pt x="654027" y="1617614"/>
                    <a:pt x="651442" y="1637185"/>
                    <a:pt x="647380" y="1656018"/>
                  </a:cubicBezTo>
                  <a:cubicBezTo>
                    <a:pt x="623378" y="1777876"/>
                    <a:pt x="600483" y="1900104"/>
                    <a:pt x="575373" y="2021593"/>
                  </a:cubicBezTo>
                  <a:cubicBezTo>
                    <a:pt x="554325" y="2123510"/>
                    <a:pt x="531800" y="2225059"/>
                    <a:pt x="509274" y="2326608"/>
                  </a:cubicBezTo>
                  <a:cubicBezTo>
                    <a:pt x="494504" y="2393814"/>
                    <a:pt x="478995" y="2460652"/>
                    <a:pt x="462747" y="2527489"/>
                  </a:cubicBezTo>
                  <a:cubicBezTo>
                    <a:pt x="453515" y="2565893"/>
                    <a:pt x="448715" y="2604666"/>
                    <a:pt x="443914" y="2643808"/>
                  </a:cubicBezTo>
                  <a:cubicBezTo>
                    <a:pt x="438744" y="2685536"/>
                    <a:pt x="432836" y="2727263"/>
                    <a:pt x="428036" y="2768990"/>
                  </a:cubicBezTo>
                  <a:cubicBezTo>
                    <a:pt x="422866" y="2814041"/>
                    <a:pt x="418065" y="2859091"/>
                    <a:pt x="412896" y="2903773"/>
                  </a:cubicBezTo>
                  <a:cubicBezTo>
                    <a:pt x="407726" y="2948823"/>
                    <a:pt x="402187" y="2993505"/>
                    <a:pt x="397017" y="3038555"/>
                  </a:cubicBezTo>
                  <a:cubicBezTo>
                    <a:pt x="390740" y="3094315"/>
                    <a:pt x="384462" y="3149705"/>
                    <a:pt x="378185" y="3205464"/>
                  </a:cubicBezTo>
                  <a:cubicBezTo>
                    <a:pt x="375969" y="3223189"/>
                    <a:pt x="375969" y="3227251"/>
                    <a:pt x="392586" y="3234267"/>
                  </a:cubicBezTo>
                  <a:cubicBezTo>
                    <a:pt x="443914" y="3256054"/>
                    <a:pt x="528846" y="3251253"/>
                    <a:pt x="537339" y="3251622"/>
                  </a:cubicBezTo>
                  <a:cubicBezTo>
                    <a:pt x="555433" y="3252730"/>
                    <a:pt x="573896" y="3253100"/>
                    <a:pt x="592360" y="3254207"/>
                  </a:cubicBezTo>
                  <a:cubicBezTo>
                    <a:pt x="599376" y="3254577"/>
                    <a:pt x="601961" y="3252361"/>
                    <a:pt x="603438" y="3245345"/>
                  </a:cubicBezTo>
                  <a:cubicBezTo>
                    <a:pt x="616731" y="3181093"/>
                    <a:pt x="630394" y="3117209"/>
                    <a:pt x="644426" y="3052957"/>
                  </a:cubicBezTo>
                  <a:cubicBezTo>
                    <a:pt x="680984" y="2887156"/>
                    <a:pt x="715695" y="2720616"/>
                    <a:pt x="756684" y="2555553"/>
                  </a:cubicBezTo>
                  <a:cubicBezTo>
                    <a:pt x="766654" y="2514565"/>
                    <a:pt x="773670" y="2473207"/>
                    <a:pt x="794349" y="2434803"/>
                  </a:cubicBezTo>
                  <a:cubicBezTo>
                    <a:pt x="873741" y="2288573"/>
                    <a:pt x="951657" y="2141235"/>
                    <a:pt x="1029942" y="1994636"/>
                  </a:cubicBezTo>
                  <a:cubicBezTo>
                    <a:pt x="1045820" y="1965095"/>
                    <a:pt x="1061698" y="1935923"/>
                    <a:pt x="1078316" y="1904904"/>
                  </a:cubicBezTo>
                  <a:cubicBezTo>
                    <a:pt x="1084224" y="1917459"/>
                    <a:pt x="1089394" y="1928537"/>
                    <a:pt x="1094563" y="1939615"/>
                  </a:cubicBezTo>
                  <a:cubicBezTo>
                    <a:pt x="1145522" y="2045226"/>
                    <a:pt x="1197220" y="2150836"/>
                    <a:pt x="1247809" y="2257185"/>
                  </a:cubicBezTo>
                  <a:cubicBezTo>
                    <a:pt x="1265534" y="2294112"/>
                    <a:pt x="1285105" y="2329931"/>
                    <a:pt x="1291383" y="2372397"/>
                  </a:cubicBezTo>
                  <a:cubicBezTo>
                    <a:pt x="1304307" y="2459913"/>
                    <a:pt x="1321663" y="2546691"/>
                    <a:pt x="1337541" y="2633838"/>
                  </a:cubicBezTo>
                  <a:cubicBezTo>
                    <a:pt x="1353789" y="2722093"/>
                    <a:pt x="1370775" y="2809979"/>
                    <a:pt x="1389977" y="2897864"/>
                  </a:cubicBezTo>
                  <a:cubicBezTo>
                    <a:pt x="1402532" y="2956578"/>
                    <a:pt x="1415087" y="3014922"/>
                    <a:pt x="1429120" y="3073636"/>
                  </a:cubicBezTo>
                  <a:cubicBezTo>
                    <a:pt x="1444260" y="3137888"/>
                    <a:pt x="1460877" y="3201771"/>
                    <a:pt x="1479340" y="3264916"/>
                  </a:cubicBezTo>
                  <a:cubicBezTo>
                    <a:pt x="1481556" y="3272302"/>
                    <a:pt x="1484510" y="3274148"/>
                    <a:pt x="1492634" y="3272671"/>
                  </a:cubicBezTo>
                  <a:cubicBezTo>
                    <a:pt x="1522914" y="3266393"/>
                    <a:pt x="1728595" y="3234636"/>
                    <a:pt x="1732288" y="3231313"/>
                  </a:cubicBezTo>
                  <a:cubicBezTo>
                    <a:pt x="1732288" y="3226882"/>
                    <a:pt x="1732288" y="3222451"/>
                    <a:pt x="1731919" y="3218388"/>
                  </a:cubicBezTo>
                  <a:cubicBezTo>
                    <a:pt x="1726749" y="3182200"/>
                    <a:pt x="1721210" y="3146012"/>
                    <a:pt x="1716040" y="3110193"/>
                  </a:cubicBezTo>
                  <a:cubicBezTo>
                    <a:pt x="1709394" y="3063296"/>
                    <a:pt x="1702747" y="3016768"/>
                    <a:pt x="1696100" y="2969871"/>
                  </a:cubicBezTo>
                  <a:cubicBezTo>
                    <a:pt x="1689453" y="2922974"/>
                    <a:pt x="1682068" y="2876447"/>
                    <a:pt x="1675421" y="2829550"/>
                  </a:cubicBezTo>
                  <a:cubicBezTo>
                    <a:pt x="1667666" y="2776006"/>
                    <a:pt x="1660650" y="2722462"/>
                    <a:pt x="1653265" y="2669288"/>
                  </a:cubicBezTo>
                  <a:cubicBezTo>
                    <a:pt x="1646618" y="2621283"/>
                    <a:pt x="1639233" y="2573278"/>
                    <a:pt x="1632217" y="2525643"/>
                  </a:cubicBezTo>
                  <a:cubicBezTo>
                    <a:pt x="1625939" y="2481700"/>
                    <a:pt x="1619662" y="2437757"/>
                    <a:pt x="1613753" y="2393445"/>
                  </a:cubicBezTo>
                  <a:cubicBezTo>
                    <a:pt x="1607845" y="2348764"/>
                    <a:pt x="1602306" y="2303713"/>
                    <a:pt x="1596398" y="2258662"/>
                  </a:cubicBezTo>
                  <a:cubicBezTo>
                    <a:pt x="1593074" y="2234660"/>
                    <a:pt x="1591966" y="2210288"/>
                    <a:pt x="1588274" y="2186286"/>
                  </a:cubicBezTo>
                  <a:cubicBezTo>
                    <a:pt x="1581258" y="2140866"/>
                    <a:pt x="1569810" y="2096185"/>
                    <a:pt x="1559471" y="2051134"/>
                  </a:cubicBezTo>
                  <a:cubicBezTo>
                    <a:pt x="1535469" y="1947001"/>
                    <a:pt x="1511466" y="1842867"/>
                    <a:pt x="1485987" y="1739103"/>
                  </a:cubicBezTo>
                  <a:cubicBezTo>
                    <a:pt x="1480079" y="1715470"/>
                    <a:pt x="1480079" y="1694422"/>
                    <a:pt x="1491157" y="1672635"/>
                  </a:cubicBezTo>
                  <a:cubicBezTo>
                    <a:pt x="1497065" y="1661188"/>
                    <a:pt x="1502973" y="1649371"/>
                    <a:pt x="1503342" y="1635708"/>
                  </a:cubicBezTo>
                  <a:cubicBezTo>
                    <a:pt x="1504081" y="1578103"/>
                    <a:pt x="1502973" y="1520128"/>
                    <a:pt x="1505189" y="1462522"/>
                  </a:cubicBezTo>
                  <a:cubicBezTo>
                    <a:pt x="1507774" y="1389407"/>
                    <a:pt x="1504819" y="1315923"/>
                    <a:pt x="1507774" y="1242438"/>
                  </a:cubicBezTo>
                  <a:cubicBezTo>
                    <a:pt x="1510358" y="1175601"/>
                    <a:pt x="1508512" y="1108394"/>
                    <a:pt x="1509989" y="1041557"/>
                  </a:cubicBezTo>
                  <a:cubicBezTo>
                    <a:pt x="1512574" y="944440"/>
                    <a:pt x="1512943" y="846953"/>
                    <a:pt x="1512574" y="749836"/>
                  </a:cubicBezTo>
                  <a:cubicBezTo>
                    <a:pt x="1512574" y="723618"/>
                    <a:pt x="1516636" y="701831"/>
                    <a:pt x="1535838" y="682998"/>
                  </a:cubicBezTo>
                  <a:cubicBezTo>
                    <a:pt x="1541008" y="677828"/>
                    <a:pt x="1545808" y="674136"/>
                    <a:pt x="1552824" y="673028"/>
                  </a:cubicBezTo>
                  <a:cubicBezTo>
                    <a:pt x="1574980" y="669705"/>
                    <a:pt x="1596767" y="666381"/>
                    <a:pt x="1618923" y="663058"/>
                  </a:cubicBezTo>
                  <a:cubicBezTo>
                    <a:pt x="1681329" y="653457"/>
                    <a:pt x="1743735" y="643487"/>
                    <a:pt x="1805772" y="633516"/>
                  </a:cubicBezTo>
                  <a:cubicBezTo>
                    <a:pt x="1874825" y="622438"/>
                    <a:pt x="1943878" y="611730"/>
                    <a:pt x="2012562" y="600282"/>
                  </a:cubicBezTo>
                  <a:cubicBezTo>
                    <a:pt x="2024379" y="598436"/>
                    <a:pt x="2036564" y="598805"/>
                    <a:pt x="2044688" y="584773"/>
                  </a:cubicBezTo>
                  <a:cubicBezTo>
                    <a:pt x="2087893" y="512766"/>
                    <a:pt x="2132574" y="441497"/>
                    <a:pt x="2176517" y="369859"/>
                  </a:cubicBezTo>
                  <a:cubicBezTo>
                    <a:pt x="2213813" y="309300"/>
                    <a:pt x="2251478" y="248370"/>
                    <a:pt x="2289143" y="188180"/>
                  </a:cubicBezTo>
                  <a:cubicBezTo>
                    <a:pt x="2292098" y="182641"/>
                    <a:pt x="2292836" y="180056"/>
                    <a:pt x="2285451" y="178210"/>
                  </a:cubicBezTo>
                  <a:close/>
                  <a:moveTo>
                    <a:pt x="1339757" y="1383499"/>
                  </a:moveTo>
                  <a:cubicBezTo>
                    <a:pt x="1339757" y="1383499"/>
                    <a:pt x="1340126" y="1383499"/>
                    <a:pt x="1340126" y="1383499"/>
                  </a:cubicBezTo>
                  <a:lnTo>
                    <a:pt x="1340126" y="1383499"/>
                  </a:lnTo>
                  <a:cubicBezTo>
                    <a:pt x="1340126" y="1383499"/>
                    <a:pt x="1340126" y="1383868"/>
                    <a:pt x="1339757" y="1383499"/>
                  </a:cubicBezTo>
                  <a:cubicBezTo>
                    <a:pt x="1339757" y="1383868"/>
                    <a:pt x="1339757" y="1383499"/>
                    <a:pt x="1339757" y="1383499"/>
                  </a:cubicBezTo>
                  <a:close/>
                  <a:moveTo>
                    <a:pt x="1153277" y="1449967"/>
                  </a:moveTo>
                  <a:cubicBezTo>
                    <a:pt x="1153277" y="1449967"/>
                    <a:pt x="1153277" y="1449967"/>
                    <a:pt x="1153277" y="1449967"/>
                  </a:cubicBezTo>
                  <a:cubicBezTo>
                    <a:pt x="1153277" y="1449967"/>
                    <a:pt x="1153277" y="1449967"/>
                    <a:pt x="1153277" y="1449967"/>
                  </a:cubicBezTo>
                  <a:cubicBezTo>
                    <a:pt x="1153277" y="1449967"/>
                    <a:pt x="1153277" y="1449967"/>
                    <a:pt x="1153277" y="1449967"/>
                  </a:cubicBezTo>
                  <a:close/>
                </a:path>
              </a:pathLst>
            </a:custGeom>
            <a:solidFill>
              <a:srgbClr val="303947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CF03A87-DF44-4685-ADBB-0FD8573E5805}"/>
                </a:ext>
              </a:extLst>
            </p:cNvPr>
            <p:cNvSpPr/>
            <p:nvPr/>
          </p:nvSpPr>
          <p:spPr>
            <a:xfrm>
              <a:off x="5760142" y="3492690"/>
              <a:ext cx="734248" cy="1043224"/>
            </a:xfrm>
            <a:custGeom>
              <a:avLst/>
              <a:gdLst>
                <a:gd name="connsiteX0" fmla="*/ 723540 w 734248"/>
                <a:gd name="connsiteY0" fmla="*/ 1022871 h 1043224"/>
                <a:gd name="connsiteX1" fmla="*/ 675904 w 734248"/>
                <a:gd name="connsiteY1" fmla="*/ 998499 h 1043224"/>
                <a:gd name="connsiteX2" fmla="*/ 645625 w 734248"/>
                <a:gd name="connsiteY2" fmla="*/ 937570 h 1043224"/>
                <a:gd name="connsiteX3" fmla="*/ 649317 w 734248"/>
                <a:gd name="connsiteY3" fmla="*/ 912829 h 1043224"/>
                <a:gd name="connsiteX4" fmla="*/ 628269 w 734248"/>
                <a:gd name="connsiteY4" fmla="*/ 779893 h 1043224"/>
                <a:gd name="connsiteX5" fmla="*/ 606113 w 734248"/>
                <a:gd name="connsiteY5" fmla="*/ 737796 h 1043224"/>
                <a:gd name="connsiteX6" fmla="*/ 571771 w 734248"/>
                <a:gd name="connsiteY6" fmla="*/ 588612 h 1043224"/>
                <a:gd name="connsiteX7" fmla="*/ 559954 w 734248"/>
                <a:gd name="connsiteY7" fmla="*/ 212698 h 1043224"/>
                <a:gd name="connsiteX8" fmla="*/ 549984 w 734248"/>
                <a:gd name="connsiteY8" fmla="*/ 18463 h 1043224"/>
                <a:gd name="connsiteX9" fmla="*/ 547030 w 734248"/>
                <a:gd name="connsiteY9" fmla="*/ 0 h 1043224"/>
                <a:gd name="connsiteX10" fmla="*/ 520812 w 734248"/>
                <a:gd name="connsiteY10" fmla="*/ 15140 h 1043224"/>
                <a:gd name="connsiteX11" fmla="*/ 435142 w 734248"/>
                <a:gd name="connsiteY11" fmla="*/ 40989 h 1043224"/>
                <a:gd name="connsiteX12" fmla="*/ 419633 w 734248"/>
                <a:gd name="connsiteY12" fmla="*/ 50590 h 1043224"/>
                <a:gd name="connsiteX13" fmla="*/ 394523 w 734248"/>
                <a:gd name="connsiteY13" fmla="*/ 52067 h 1043224"/>
                <a:gd name="connsiteX14" fmla="*/ 326208 w 734248"/>
                <a:gd name="connsiteY14" fmla="*/ 24741 h 1043224"/>
                <a:gd name="connsiteX15" fmla="*/ 277096 w 734248"/>
                <a:gd name="connsiteY15" fmla="*/ 4800 h 1043224"/>
                <a:gd name="connsiteX16" fmla="*/ 271187 w 734248"/>
                <a:gd name="connsiteY16" fmla="*/ 24741 h 1043224"/>
                <a:gd name="connsiteX17" fmla="*/ 272295 w 734248"/>
                <a:gd name="connsiteY17" fmla="*/ 45420 h 1043224"/>
                <a:gd name="connsiteX18" fmla="*/ 249401 w 734248"/>
                <a:gd name="connsiteY18" fmla="*/ 101918 h 1043224"/>
                <a:gd name="connsiteX19" fmla="*/ 130866 w 734248"/>
                <a:gd name="connsiteY19" fmla="*/ 257379 h 1043224"/>
                <a:gd name="connsiteX20" fmla="*/ 1253 w 734248"/>
                <a:gd name="connsiteY20" fmla="*/ 517713 h 1043224"/>
                <a:gd name="connsiteX21" fmla="*/ 1622 w 734248"/>
                <a:gd name="connsiteY21" fmla="*/ 531376 h 1043224"/>
                <a:gd name="connsiteX22" fmla="*/ 42980 w 734248"/>
                <a:gd name="connsiteY22" fmla="*/ 683145 h 1043224"/>
                <a:gd name="connsiteX23" fmla="*/ 48888 w 734248"/>
                <a:gd name="connsiteY23" fmla="*/ 973758 h 1043224"/>
                <a:gd name="connsiteX24" fmla="*/ 34487 w 734248"/>
                <a:gd name="connsiteY24" fmla="*/ 1042811 h 1043224"/>
                <a:gd name="connsiteX25" fmla="*/ 387876 w 734248"/>
                <a:gd name="connsiteY25" fmla="*/ 1041703 h 1043224"/>
                <a:gd name="connsiteX26" fmla="*/ 497548 w 734248"/>
                <a:gd name="connsiteY26" fmla="*/ 1043180 h 1043224"/>
                <a:gd name="connsiteX27" fmla="*/ 676643 w 734248"/>
                <a:gd name="connsiteY27" fmla="*/ 1035426 h 1043224"/>
                <a:gd name="connsiteX28" fmla="*/ 734249 w 734248"/>
                <a:gd name="connsiteY28" fmla="*/ 1032472 h 1043224"/>
                <a:gd name="connsiteX29" fmla="*/ 723540 w 734248"/>
                <a:gd name="connsiteY29" fmla="*/ 1022871 h 104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34248" h="1043224">
                  <a:moveTo>
                    <a:pt x="723540" y="1022871"/>
                  </a:moveTo>
                  <a:cubicBezTo>
                    <a:pt x="707661" y="1014747"/>
                    <a:pt x="691414" y="1007362"/>
                    <a:pt x="675904" y="998499"/>
                  </a:cubicBezTo>
                  <a:cubicBezTo>
                    <a:pt x="652271" y="985206"/>
                    <a:pt x="641563" y="964896"/>
                    <a:pt x="645625" y="937570"/>
                  </a:cubicBezTo>
                  <a:cubicBezTo>
                    <a:pt x="646732" y="929446"/>
                    <a:pt x="647471" y="920953"/>
                    <a:pt x="649317" y="912829"/>
                  </a:cubicBezTo>
                  <a:cubicBezTo>
                    <a:pt x="660395" y="865563"/>
                    <a:pt x="654118" y="821620"/>
                    <a:pt x="628269" y="779893"/>
                  </a:cubicBezTo>
                  <a:cubicBezTo>
                    <a:pt x="619776" y="766599"/>
                    <a:pt x="613868" y="751459"/>
                    <a:pt x="606113" y="737796"/>
                  </a:cubicBezTo>
                  <a:cubicBezTo>
                    <a:pt x="579895" y="691269"/>
                    <a:pt x="569555" y="641048"/>
                    <a:pt x="571771" y="588612"/>
                  </a:cubicBezTo>
                  <a:cubicBezTo>
                    <a:pt x="576571" y="463061"/>
                    <a:pt x="570294" y="337880"/>
                    <a:pt x="559954" y="212698"/>
                  </a:cubicBezTo>
                  <a:cubicBezTo>
                    <a:pt x="554785" y="151030"/>
                    <a:pt x="550723" y="80131"/>
                    <a:pt x="549984" y="18463"/>
                  </a:cubicBezTo>
                  <a:cubicBezTo>
                    <a:pt x="546661" y="9232"/>
                    <a:pt x="548138" y="9232"/>
                    <a:pt x="547030" y="0"/>
                  </a:cubicBezTo>
                  <a:cubicBezTo>
                    <a:pt x="540014" y="7755"/>
                    <a:pt x="531521" y="12924"/>
                    <a:pt x="520812" y="15140"/>
                  </a:cubicBezTo>
                  <a:cubicBezTo>
                    <a:pt x="491640" y="21787"/>
                    <a:pt x="464314" y="33973"/>
                    <a:pt x="435142" y="40989"/>
                  </a:cubicBezTo>
                  <a:cubicBezTo>
                    <a:pt x="429234" y="42466"/>
                    <a:pt x="422587" y="43574"/>
                    <a:pt x="419633" y="50590"/>
                  </a:cubicBezTo>
                  <a:cubicBezTo>
                    <a:pt x="420741" y="55390"/>
                    <a:pt x="394523" y="52067"/>
                    <a:pt x="394523" y="52067"/>
                  </a:cubicBezTo>
                  <a:cubicBezTo>
                    <a:pt x="372736" y="40619"/>
                    <a:pt x="348364" y="35080"/>
                    <a:pt x="326208" y="24741"/>
                  </a:cubicBezTo>
                  <a:cubicBezTo>
                    <a:pt x="309960" y="17356"/>
                    <a:pt x="292236" y="14401"/>
                    <a:pt x="277096" y="4800"/>
                  </a:cubicBezTo>
                  <a:cubicBezTo>
                    <a:pt x="273034" y="14401"/>
                    <a:pt x="275249" y="15140"/>
                    <a:pt x="271187" y="24741"/>
                  </a:cubicBezTo>
                  <a:cubicBezTo>
                    <a:pt x="270818" y="28434"/>
                    <a:pt x="272295" y="41727"/>
                    <a:pt x="272295" y="45420"/>
                  </a:cubicBezTo>
                  <a:cubicBezTo>
                    <a:pt x="271926" y="67207"/>
                    <a:pt x="264541" y="84932"/>
                    <a:pt x="249401" y="101918"/>
                  </a:cubicBezTo>
                  <a:cubicBezTo>
                    <a:pt x="205827" y="150661"/>
                    <a:pt x="165208" y="201989"/>
                    <a:pt x="130866" y="257379"/>
                  </a:cubicBezTo>
                  <a:cubicBezTo>
                    <a:pt x="79538" y="340095"/>
                    <a:pt x="40764" y="428719"/>
                    <a:pt x="1253" y="517713"/>
                  </a:cubicBezTo>
                  <a:cubicBezTo>
                    <a:pt x="-963" y="522883"/>
                    <a:pt x="145" y="526945"/>
                    <a:pt x="1622" y="531376"/>
                  </a:cubicBezTo>
                  <a:cubicBezTo>
                    <a:pt x="17131" y="581596"/>
                    <a:pt x="31533" y="631817"/>
                    <a:pt x="42980" y="683145"/>
                  </a:cubicBezTo>
                  <a:cubicBezTo>
                    <a:pt x="43349" y="685730"/>
                    <a:pt x="67352" y="881441"/>
                    <a:pt x="48888" y="973758"/>
                  </a:cubicBezTo>
                  <a:cubicBezTo>
                    <a:pt x="44088" y="998130"/>
                    <a:pt x="39657" y="1018070"/>
                    <a:pt x="34487" y="1042811"/>
                  </a:cubicBezTo>
                  <a:cubicBezTo>
                    <a:pt x="59966" y="1042811"/>
                    <a:pt x="343195" y="1041703"/>
                    <a:pt x="387876" y="1041703"/>
                  </a:cubicBezTo>
                  <a:cubicBezTo>
                    <a:pt x="415940" y="1041334"/>
                    <a:pt x="469484" y="1043550"/>
                    <a:pt x="497548" y="1043180"/>
                  </a:cubicBezTo>
                  <a:cubicBezTo>
                    <a:pt x="520074" y="1043919"/>
                    <a:pt x="653379" y="1035057"/>
                    <a:pt x="676643" y="1035426"/>
                  </a:cubicBezTo>
                  <a:cubicBezTo>
                    <a:pt x="701753" y="1032841"/>
                    <a:pt x="708769" y="1035057"/>
                    <a:pt x="734249" y="1032472"/>
                  </a:cubicBezTo>
                  <a:cubicBezTo>
                    <a:pt x="734249" y="1025456"/>
                    <a:pt x="727602" y="1025086"/>
                    <a:pt x="723540" y="1022871"/>
                  </a:cubicBezTo>
                  <a:close/>
                </a:path>
              </a:pathLst>
            </a:custGeom>
            <a:solidFill>
              <a:srgbClr val="E6E6E6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B6FC7B-85D1-4EEF-8D9D-69F5B719A6C7}"/>
                </a:ext>
              </a:extLst>
            </p:cNvPr>
            <p:cNvSpPr/>
            <p:nvPr/>
          </p:nvSpPr>
          <p:spPr>
            <a:xfrm>
              <a:off x="6007802" y="3076450"/>
              <a:ext cx="362840" cy="472812"/>
            </a:xfrm>
            <a:custGeom>
              <a:avLst/>
              <a:gdLst>
                <a:gd name="connsiteX0" fmla="*/ 298632 w 362840"/>
                <a:gd name="connsiteY0" fmla="*/ 416240 h 472812"/>
                <a:gd name="connsiteX1" fmla="*/ 282753 w 362840"/>
                <a:gd name="connsiteY1" fmla="*/ 431749 h 472812"/>
                <a:gd name="connsiteX2" fmla="*/ 184528 w 362840"/>
                <a:gd name="connsiteY2" fmla="*/ 461290 h 472812"/>
                <a:gd name="connsiteX3" fmla="*/ 171973 w 362840"/>
                <a:gd name="connsiteY3" fmla="*/ 467568 h 472812"/>
                <a:gd name="connsiteX4" fmla="*/ 147602 w 362840"/>
                <a:gd name="connsiteY4" fmla="*/ 471999 h 472812"/>
                <a:gd name="connsiteX5" fmla="*/ 40883 w 362840"/>
                <a:gd name="connsiteY5" fmla="*/ 431380 h 472812"/>
                <a:gd name="connsiteX6" fmla="*/ 28328 w 362840"/>
                <a:gd name="connsiteY6" fmla="*/ 421410 h 472812"/>
                <a:gd name="connsiteX7" fmla="*/ 34236 w 362840"/>
                <a:gd name="connsiteY7" fmla="*/ 394084 h 472812"/>
                <a:gd name="connsiteX8" fmla="*/ 34606 w 362840"/>
                <a:gd name="connsiteY8" fmla="*/ 320600 h 472812"/>
                <a:gd name="connsiteX9" fmla="*/ 33498 w 362840"/>
                <a:gd name="connsiteY9" fmla="*/ 307675 h 472812"/>
                <a:gd name="connsiteX10" fmla="*/ 17619 w 362840"/>
                <a:gd name="connsiteY10" fmla="*/ 286258 h 472812"/>
                <a:gd name="connsiteX11" fmla="*/ 3956 w 362840"/>
                <a:gd name="connsiteY11" fmla="*/ 271856 h 472812"/>
                <a:gd name="connsiteX12" fmla="*/ 633 w 362840"/>
                <a:gd name="connsiteY12" fmla="*/ 210189 h 472812"/>
                <a:gd name="connsiteX13" fmla="*/ 28697 w 362840"/>
                <a:gd name="connsiteY13" fmla="*/ 189510 h 472812"/>
                <a:gd name="connsiteX14" fmla="*/ 49746 w 362840"/>
                <a:gd name="connsiteY14" fmla="*/ 178432 h 472812"/>
                <a:gd name="connsiteX15" fmla="*/ 60824 w 362840"/>
                <a:gd name="connsiteY15" fmla="*/ 116764 h 472812"/>
                <a:gd name="connsiteX16" fmla="*/ 76333 w 362840"/>
                <a:gd name="connsiteY16" fmla="*/ 72821 h 472812"/>
                <a:gd name="connsiteX17" fmla="*/ 150556 w 362840"/>
                <a:gd name="connsiteY17" fmla="*/ 11153 h 472812"/>
                <a:gd name="connsiteX18" fmla="*/ 190067 w 362840"/>
                <a:gd name="connsiteY18" fmla="*/ 75 h 472812"/>
                <a:gd name="connsiteX19" fmla="*/ 261336 w 362840"/>
                <a:gd name="connsiteY19" fmla="*/ 5245 h 472812"/>
                <a:gd name="connsiteX20" fmla="*/ 310818 w 362840"/>
                <a:gd name="connsiteY20" fmla="*/ 32202 h 472812"/>
                <a:gd name="connsiteX21" fmla="*/ 357715 w 362840"/>
                <a:gd name="connsiteY21" fmla="*/ 117133 h 472812"/>
                <a:gd name="connsiteX22" fmla="*/ 359561 w 362840"/>
                <a:gd name="connsiteY22" fmla="*/ 130058 h 472812"/>
                <a:gd name="connsiteX23" fmla="*/ 361407 w 362840"/>
                <a:gd name="connsiteY23" fmla="*/ 167723 h 472812"/>
                <a:gd name="connsiteX24" fmla="*/ 356976 w 362840"/>
                <a:gd name="connsiteY24" fmla="*/ 218682 h 472812"/>
                <a:gd name="connsiteX25" fmla="*/ 348852 w 362840"/>
                <a:gd name="connsiteY25" fmla="*/ 248592 h 472812"/>
                <a:gd name="connsiteX26" fmla="*/ 348114 w 362840"/>
                <a:gd name="connsiteY26" fmla="*/ 266687 h 472812"/>
                <a:gd name="connsiteX27" fmla="*/ 347006 w 362840"/>
                <a:gd name="connsiteY27" fmla="*/ 318384 h 472812"/>
                <a:gd name="connsiteX28" fmla="*/ 333343 w 362840"/>
                <a:gd name="connsiteY28" fmla="*/ 344602 h 472812"/>
                <a:gd name="connsiteX29" fmla="*/ 312664 w 362840"/>
                <a:gd name="connsiteY29" fmla="*/ 361958 h 472812"/>
                <a:gd name="connsiteX30" fmla="*/ 304909 w 362840"/>
                <a:gd name="connsiteY30" fmla="*/ 370451 h 472812"/>
                <a:gd name="connsiteX31" fmla="*/ 298632 w 362840"/>
                <a:gd name="connsiteY31" fmla="*/ 416240 h 47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62840" h="472812">
                  <a:moveTo>
                    <a:pt x="298632" y="416240"/>
                  </a:moveTo>
                  <a:cubicBezTo>
                    <a:pt x="297524" y="425841"/>
                    <a:pt x="290877" y="429164"/>
                    <a:pt x="282753" y="431749"/>
                  </a:cubicBezTo>
                  <a:cubicBezTo>
                    <a:pt x="249889" y="441350"/>
                    <a:pt x="217024" y="451320"/>
                    <a:pt x="184528" y="461290"/>
                  </a:cubicBezTo>
                  <a:cubicBezTo>
                    <a:pt x="180097" y="462767"/>
                    <a:pt x="176035" y="465352"/>
                    <a:pt x="171973" y="467568"/>
                  </a:cubicBezTo>
                  <a:cubicBezTo>
                    <a:pt x="164219" y="471630"/>
                    <a:pt x="156464" y="474215"/>
                    <a:pt x="147602" y="471999"/>
                  </a:cubicBezTo>
                  <a:cubicBezTo>
                    <a:pt x="112521" y="457598"/>
                    <a:pt x="76702" y="444304"/>
                    <a:pt x="40883" y="431380"/>
                  </a:cubicBezTo>
                  <a:cubicBezTo>
                    <a:pt x="35344" y="429533"/>
                    <a:pt x="30544" y="427687"/>
                    <a:pt x="28328" y="421410"/>
                  </a:cubicBezTo>
                  <a:cubicBezTo>
                    <a:pt x="27959" y="411809"/>
                    <a:pt x="32021" y="402946"/>
                    <a:pt x="34236" y="394084"/>
                  </a:cubicBezTo>
                  <a:cubicBezTo>
                    <a:pt x="40145" y="369343"/>
                    <a:pt x="36452" y="344971"/>
                    <a:pt x="34606" y="320600"/>
                  </a:cubicBezTo>
                  <a:cubicBezTo>
                    <a:pt x="34236" y="316168"/>
                    <a:pt x="33498" y="311737"/>
                    <a:pt x="33498" y="307675"/>
                  </a:cubicBezTo>
                  <a:cubicBezTo>
                    <a:pt x="33867" y="296228"/>
                    <a:pt x="34975" y="285150"/>
                    <a:pt x="17619" y="286258"/>
                  </a:cubicBezTo>
                  <a:cubicBezTo>
                    <a:pt x="10603" y="286627"/>
                    <a:pt x="5434" y="280349"/>
                    <a:pt x="3956" y="271856"/>
                  </a:cubicBezTo>
                  <a:cubicBezTo>
                    <a:pt x="264" y="251547"/>
                    <a:pt x="-844" y="230868"/>
                    <a:pt x="633" y="210189"/>
                  </a:cubicBezTo>
                  <a:cubicBezTo>
                    <a:pt x="1741" y="193202"/>
                    <a:pt x="7649" y="189879"/>
                    <a:pt x="28697" y="189510"/>
                  </a:cubicBezTo>
                  <a:cubicBezTo>
                    <a:pt x="39775" y="193572"/>
                    <a:pt x="44945" y="187294"/>
                    <a:pt x="49746" y="178432"/>
                  </a:cubicBezTo>
                  <a:cubicBezTo>
                    <a:pt x="60454" y="159230"/>
                    <a:pt x="59347" y="137812"/>
                    <a:pt x="60824" y="116764"/>
                  </a:cubicBezTo>
                  <a:cubicBezTo>
                    <a:pt x="62301" y="100516"/>
                    <a:pt x="65255" y="85376"/>
                    <a:pt x="76333" y="72821"/>
                  </a:cubicBezTo>
                  <a:cubicBezTo>
                    <a:pt x="96273" y="46234"/>
                    <a:pt x="120276" y="25186"/>
                    <a:pt x="150556" y="11153"/>
                  </a:cubicBezTo>
                  <a:cubicBezTo>
                    <a:pt x="162372" y="3030"/>
                    <a:pt x="175666" y="75"/>
                    <a:pt x="190067" y="75"/>
                  </a:cubicBezTo>
                  <a:cubicBezTo>
                    <a:pt x="214070" y="75"/>
                    <a:pt x="238072" y="-1032"/>
                    <a:pt x="261336" y="5245"/>
                  </a:cubicBezTo>
                  <a:cubicBezTo>
                    <a:pt x="279799" y="10415"/>
                    <a:pt x="298263" y="15954"/>
                    <a:pt x="310818" y="32202"/>
                  </a:cubicBezTo>
                  <a:cubicBezTo>
                    <a:pt x="334820" y="55835"/>
                    <a:pt x="346267" y="86484"/>
                    <a:pt x="357715" y="117133"/>
                  </a:cubicBezTo>
                  <a:cubicBezTo>
                    <a:pt x="359192" y="121195"/>
                    <a:pt x="359192" y="125626"/>
                    <a:pt x="359561" y="130058"/>
                  </a:cubicBezTo>
                  <a:cubicBezTo>
                    <a:pt x="364731" y="142243"/>
                    <a:pt x="362515" y="155168"/>
                    <a:pt x="361407" y="167723"/>
                  </a:cubicBezTo>
                  <a:cubicBezTo>
                    <a:pt x="359930" y="184709"/>
                    <a:pt x="359192" y="201695"/>
                    <a:pt x="356976" y="218682"/>
                  </a:cubicBezTo>
                  <a:cubicBezTo>
                    <a:pt x="355499" y="229021"/>
                    <a:pt x="353283" y="238991"/>
                    <a:pt x="348852" y="248592"/>
                  </a:cubicBezTo>
                  <a:cubicBezTo>
                    <a:pt x="345898" y="254870"/>
                    <a:pt x="345160" y="260778"/>
                    <a:pt x="348114" y="266687"/>
                  </a:cubicBezTo>
                  <a:cubicBezTo>
                    <a:pt x="364361" y="284411"/>
                    <a:pt x="358084" y="301028"/>
                    <a:pt x="347006" y="318384"/>
                  </a:cubicBezTo>
                  <a:cubicBezTo>
                    <a:pt x="341836" y="326508"/>
                    <a:pt x="337405" y="335740"/>
                    <a:pt x="333343" y="344602"/>
                  </a:cubicBezTo>
                  <a:cubicBezTo>
                    <a:pt x="328912" y="353464"/>
                    <a:pt x="323373" y="360850"/>
                    <a:pt x="312664" y="361958"/>
                  </a:cubicBezTo>
                  <a:cubicBezTo>
                    <a:pt x="307494" y="362696"/>
                    <a:pt x="305648" y="365281"/>
                    <a:pt x="304909" y="370451"/>
                  </a:cubicBezTo>
                  <a:cubicBezTo>
                    <a:pt x="303802" y="385591"/>
                    <a:pt x="301217" y="401100"/>
                    <a:pt x="298632" y="416240"/>
                  </a:cubicBezTo>
                  <a:close/>
                </a:path>
              </a:pathLst>
            </a:custGeom>
            <a:solidFill>
              <a:srgbClr val="FDC185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EBB60C-77E0-45F6-97BD-B281560CB8D8}"/>
                </a:ext>
              </a:extLst>
            </p:cNvPr>
            <p:cNvSpPr/>
            <p:nvPr/>
          </p:nvSpPr>
          <p:spPr>
            <a:xfrm>
              <a:off x="6656443" y="6375930"/>
              <a:ext cx="383971" cy="281983"/>
            </a:xfrm>
            <a:custGeom>
              <a:avLst/>
              <a:gdLst>
                <a:gd name="connsiteX0" fmla="*/ 22581 w 383971"/>
                <a:gd name="connsiteY0" fmla="*/ 30649 h 281983"/>
                <a:gd name="connsiteX1" fmla="*/ 31075 w 383971"/>
                <a:gd name="connsiteY1" fmla="*/ 22156 h 281983"/>
                <a:gd name="connsiteX2" fmla="*/ 171765 w 383971"/>
                <a:gd name="connsiteY2" fmla="*/ 0 h 281983"/>
                <a:gd name="connsiteX3" fmla="*/ 233802 w 383971"/>
                <a:gd name="connsiteY3" fmla="*/ 127397 h 281983"/>
                <a:gd name="connsiteX4" fmla="*/ 299901 w 383971"/>
                <a:gd name="connsiteY4" fmla="*/ 175771 h 281983"/>
                <a:gd name="connsiteX5" fmla="*/ 332028 w 383971"/>
                <a:gd name="connsiteY5" fmla="*/ 177248 h 281983"/>
                <a:gd name="connsiteX6" fmla="*/ 383725 w 383971"/>
                <a:gd name="connsiteY6" fmla="*/ 237070 h 281983"/>
                <a:gd name="connsiteX7" fmla="*/ 355661 w 383971"/>
                <a:gd name="connsiteY7" fmla="*/ 272150 h 281983"/>
                <a:gd name="connsiteX8" fmla="*/ 285131 w 383971"/>
                <a:gd name="connsiteY8" fmla="*/ 281382 h 281983"/>
                <a:gd name="connsiteX9" fmla="*/ 159210 w 383971"/>
                <a:gd name="connsiteY9" fmla="*/ 268088 h 281983"/>
                <a:gd name="connsiteX10" fmla="*/ 113421 w 383971"/>
                <a:gd name="connsiteY10" fmla="*/ 254425 h 281983"/>
                <a:gd name="connsiteX11" fmla="*/ 16673 w 383971"/>
                <a:gd name="connsiteY11" fmla="*/ 242239 h 281983"/>
                <a:gd name="connsiteX12" fmla="*/ 795 w 383971"/>
                <a:gd name="connsiteY12" fmla="*/ 223407 h 281983"/>
                <a:gd name="connsiteX13" fmla="*/ 17781 w 383971"/>
                <a:gd name="connsiteY13" fmla="*/ 62037 h 281983"/>
                <a:gd name="connsiteX14" fmla="*/ 22581 w 383971"/>
                <a:gd name="connsiteY14" fmla="*/ 30649 h 28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3971" h="281983">
                  <a:moveTo>
                    <a:pt x="22581" y="30649"/>
                  </a:moveTo>
                  <a:cubicBezTo>
                    <a:pt x="24797" y="26957"/>
                    <a:pt x="25905" y="22895"/>
                    <a:pt x="31075" y="22156"/>
                  </a:cubicBezTo>
                  <a:cubicBezTo>
                    <a:pt x="75017" y="14402"/>
                    <a:pt x="127453" y="5539"/>
                    <a:pt x="171765" y="0"/>
                  </a:cubicBezTo>
                  <a:cubicBezTo>
                    <a:pt x="189860" y="43943"/>
                    <a:pt x="208323" y="87516"/>
                    <a:pt x="233802" y="127397"/>
                  </a:cubicBezTo>
                  <a:cubicBezTo>
                    <a:pt x="249312" y="151769"/>
                    <a:pt x="268883" y="172079"/>
                    <a:pt x="299901" y="175771"/>
                  </a:cubicBezTo>
                  <a:cubicBezTo>
                    <a:pt x="310610" y="176879"/>
                    <a:pt x="321319" y="176510"/>
                    <a:pt x="332028" y="177248"/>
                  </a:cubicBezTo>
                  <a:cubicBezTo>
                    <a:pt x="362677" y="178726"/>
                    <a:pt x="386679" y="206421"/>
                    <a:pt x="383725" y="237070"/>
                  </a:cubicBezTo>
                  <a:cubicBezTo>
                    <a:pt x="382248" y="255164"/>
                    <a:pt x="371539" y="265873"/>
                    <a:pt x="355661" y="272150"/>
                  </a:cubicBezTo>
                  <a:cubicBezTo>
                    <a:pt x="333135" y="281012"/>
                    <a:pt x="309133" y="283228"/>
                    <a:pt x="285131" y="281382"/>
                  </a:cubicBezTo>
                  <a:cubicBezTo>
                    <a:pt x="243034" y="278059"/>
                    <a:pt x="201307" y="272889"/>
                    <a:pt x="159210" y="268088"/>
                  </a:cubicBezTo>
                  <a:cubicBezTo>
                    <a:pt x="143332" y="266242"/>
                    <a:pt x="128561" y="259595"/>
                    <a:pt x="113421" y="254425"/>
                  </a:cubicBezTo>
                  <a:cubicBezTo>
                    <a:pt x="82034" y="243717"/>
                    <a:pt x="49169" y="243347"/>
                    <a:pt x="16673" y="242239"/>
                  </a:cubicBezTo>
                  <a:cubicBezTo>
                    <a:pt x="1533" y="241501"/>
                    <a:pt x="-1790" y="238178"/>
                    <a:pt x="795" y="223407"/>
                  </a:cubicBezTo>
                  <a:cubicBezTo>
                    <a:pt x="9288" y="169494"/>
                    <a:pt x="9288" y="115581"/>
                    <a:pt x="17781" y="62037"/>
                  </a:cubicBezTo>
                  <a:cubicBezTo>
                    <a:pt x="19997" y="51328"/>
                    <a:pt x="21104" y="40989"/>
                    <a:pt x="22581" y="30649"/>
                  </a:cubicBezTo>
                  <a:close/>
                </a:path>
              </a:pathLst>
            </a:custGeom>
            <a:solidFill>
              <a:srgbClr val="000000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670874C-3779-404F-8A13-EAE40A60690D}"/>
                </a:ext>
              </a:extLst>
            </p:cNvPr>
            <p:cNvSpPr/>
            <p:nvPr/>
          </p:nvSpPr>
          <p:spPr>
            <a:xfrm>
              <a:off x="5315642" y="6383875"/>
              <a:ext cx="330686" cy="279309"/>
            </a:xfrm>
            <a:custGeom>
              <a:avLst/>
              <a:gdLst>
                <a:gd name="connsiteX0" fmla="*/ 182835 w 330686"/>
                <a:gd name="connsiteY0" fmla="*/ 1287 h 279309"/>
                <a:gd name="connsiteX1" fmla="*/ 193913 w 330686"/>
                <a:gd name="connsiteY1" fmla="*/ 2026 h 279309"/>
                <a:gd name="connsiteX2" fmla="*/ 252626 w 330686"/>
                <a:gd name="connsiteY2" fmla="*/ 10519 h 279309"/>
                <a:gd name="connsiteX3" fmla="*/ 307278 w 330686"/>
                <a:gd name="connsiteY3" fmla="*/ 12735 h 279309"/>
                <a:gd name="connsiteX4" fmla="*/ 306170 w 330686"/>
                <a:gd name="connsiteY4" fmla="*/ 44122 h 279309"/>
                <a:gd name="connsiteX5" fmla="*/ 326849 w 330686"/>
                <a:gd name="connsiteY5" fmla="*/ 178536 h 279309"/>
                <a:gd name="connsiteX6" fmla="*/ 330542 w 330686"/>
                <a:gd name="connsiteY6" fmla="*/ 216570 h 279309"/>
                <a:gd name="connsiteX7" fmla="*/ 307647 w 330686"/>
                <a:gd name="connsiteY7" fmla="*/ 238726 h 279309"/>
                <a:gd name="connsiteX8" fmla="*/ 262227 w 330686"/>
                <a:gd name="connsiteY8" fmla="*/ 240203 h 279309"/>
                <a:gd name="connsiteX9" fmla="*/ 232686 w 330686"/>
                <a:gd name="connsiteY9" fmla="*/ 257559 h 279309"/>
                <a:gd name="connsiteX10" fmla="*/ 213484 w 330686"/>
                <a:gd name="connsiteY10" fmla="*/ 268637 h 279309"/>
                <a:gd name="connsiteX11" fmla="*/ 51745 w 330686"/>
                <a:gd name="connsiteY11" fmla="*/ 276391 h 279309"/>
                <a:gd name="connsiteX12" fmla="*/ 1524 w 330686"/>
                <a:gd name="connsiteY12" fmla="*/ 231341 h 279309"/>
                <a:gd name="connsiteX13" fmla="*/ 29589 w 330686"/>
                <a:gd name="connsiteY13" fmla="*/ 170781 h 279309"/>
                <a:gd name="connsiteX14" fmla="*/ 118951 w 330686"/>
                <a:gd name="connsiteY14" fmla="*/ 99512 h 279309"/>
                <a:gd name="connsiteX15" fmla="*/ 182835 w 330686"/>
                <a:gd name="connsiteY15" fmla="*/ 1287 h 27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0686" h="279309">
                  <a:moveTo>
                    <a:pt x="182835" y="1287"/>
                  </a:moveTo>
                  <a:cubicBezTo>
                    <a:pt x="186897" y="-1667"/>
                    <a:pt x="190589" y="1287"/>
                    <a:pt x="193913" y="2026"/>
                  </a:cubicBezTo>
                  <a:cubicBezTo>
                    <a:pt x="213115" y="6826"/>
                    <a:pt x="232686" y="10150"/>
                    <a:pt x="252626" y="10519"/>
                  </a:cubicBezTo>
                  <a:cubicBezTo>
                    <a:pt x="267397" y="10888"/>
                    <a:pt x="292507" y="12365"/>
                    <a:pt x="307278" y="12735"/>
                  </a:cubicBezTo>
                  <a:cubicBezTo>
                    <a:pt x="313186" y="12735"/>
                    <a:pt x="308016" y="27874"/>
                    <a:pt x="306170" y="44122"/>
                  </a:cubicBezTo>
                  <a:cubicBezTo>
                    <a:pt x="307278" y="89911"/>
                    <a:pt x="319094" y="133854"/>
                    <a:pt x="326849" y="178536"/>
                  </a:cubicBezTo>
                  <a:cubicBezTo>
                    <a:pt x="329065" y="191091"/>
                    <a:pt x="331280" y="203646"/>
                    <a:pt x="330542" y="216570"/>
                  </a:cubicBezTo>
                  <a:cubicBezTo>
                    <a:pt x="329434" y="231341"/>
                    <a:pt x="322418" y="237987"/>
                    <a:pt x="307647" y="238726"/>
                  </a:cubicBezTo>
                  <a:cubicBezTo>
                    <a:pt x="292507" y="239465"/>
                    <a:pt x="277367" y="237618"/>
                    <a:pt x="262227" y="240203"/>
                  </a:cubicBezTo>
                  <a:cubicBezTo>
                    <a:pt x="250041" y="242419"/>
                    <a:pt x="238963" y="245373"/>
                    <a:pt x="232686" y="257559"/>
                  </a:cubicBezTo>
                  <a:cubicBezTo>
                    <a:pt x="228624" y="264944"/>
                    <a:pt x="220869" y="267160"/>
                    <a:pt x="213484" y="268637"/>
                  </a:cubicBezTo>
                  <a:cubicBezTo>
                    <a:pt x="159940" y="278238"/>
                    <a:pt x="106027" y="282669"/>
                    <a:pt x="51745" y="276391"/>
                  </a:cubicBezTo>
                  <a:cubicBezTo>
                    <a:pt x="22942" y="273068"/>
                    <a:pt x="7063" y="257559"/>
                    <a:pt x="1524" y="231341"/>
                  </a:cubicBezTo>
                  <a:cubicBezTo>
                    <a:pt x="-4015" y="206969"/>
                    <a:pt x="5586" y="186290"/>
                    <a:pt x="29589" y="170781"/>
                  </a:cubicBezTo>
                  <a:cubicBezTo>
                    <a:pt x="61715" y="150102"/>
                    <a:pt x="93841" y="129423"/>
                    <a:pt x="118951" y="99512"/>
                  </a:cubicBezTo>
                  <a:cubicBezTo>
                    <a:pt x="144062" y="68863"/>
                    <a:pt x="166956" y="37106"/>
                    <a:pt x="182835" y="1287"/>
                  </a:cubicBezTo>
                  <a:close/>
                </a:path>
              </a:pathLst>
            </a:custGeom>
            <a:solidFill>
              <a:srgbClr val="000000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436A00B-4627-41B7-A9B1-48187D4D8C77}"/>
                </a:ext>
              </a:extLst>
            </p:cNvPr>
            <p:cNvSpPr/>
            <p:nvPr/>
          </p:nvSpPr>
          <p:spPr>
            <a:xfrm>
              <a:off x="7212033" y="2960734"/>
              <a:ext cx="219669" cy="309517"/>
            </a:xfrm>
            <a:custGeom>
              <a:avLst/>
              <a:gdLst>
                <a:gd name="connsiteX0" fmla="*/ 23108 w 219669"/>
                <a:gd name="connsiteY0" fmla="*/ 274576 h 309517"/>
                <a:gd name="connsiteX1" fmla="*/ 36401 w 219669"/>
                <a:gd name="connsiteY1" fmla="*/ 211801 h 309517"/>
                <a:gd name="connsiteX2" fmla="*/ 29016 w 219669"/>
                <a:gd name="connsiteY2" fmla="*/ 177090 h 309517"/>
                <a:gd name="connsiteX3" fmla="*/ 3167 w 219669"/>
                <a:gd name="connsiteY3" fmla="*/ 85512 h 309517"/>
                <a:gd name="connsiteX4" fmla="*/ 16830 w 219669"/>
                <a:gd name="connsiteY4" fmla="*/ 16459 h 309517"/>
                <a:gd name="connsiteX5" fmla="*/ 63358 w 219669"/>
                <a:gd name="connsiteY5" fmla="*/ 580 h 309517"/>
                <a:gd name="connsiteX6" fmla="*/ 183370 w 219669"/>
                <a:gd name="connsiteY6" fmla="*/ 21259 h 309517"/>
                <a:gd name="connsiteX7" fmla="*/ 219558 w 219669"/>
                <a:gd name="connsiteY7" fmla="*/ 79234 h 309517"/>
                <a:gd name="connsiteX8" fmla="*/ 168230 w 219669"/>
                <a:gd name="connsiteY8" fmla="*/ 227310 h 309517"/>
                <a:gd name="connsiteX9" fmla="*/ 164906 w 219669"/>
                <a:gd name="connsiteY9" fmla="*/ 233219 h 309517"/>
                <a:gd name="connsiteX10" fmla="*/ 150505 w 219669"/>
                <a:gd name="connsiteY10" fmla="*/ 308180 h 309517"/>
                <a:gd name="connsiteX11" fmla="*/ 127241 w 219669"/>
                <a:gd name="connsiteY11" fmla="*/ 305964 h 309517"/>
                <a:gd name="connsiteX12" fmla="*/ 37509 w 219669"/>
                <a:gd name="connsiteY12" fmla="*/ 282700 h 309517"/>
                <a:gd name="connsiteX13" fmla="*/ 23108 w 219669"/>
                <a:gd name="connsiteY13" fmla="*/ 274576 h 30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669" h="309517">
                  <a:moveTo>
                    <a:pt x="23108" y="274576"/>
                  </a:moveTo>
                  <a:cubicBezTo>
                    <a:pt x="27539" y="253528"/>
                    <a:pt x="32709" y="232849"/>
                    <a:pt x="36401" y="211801"/>
                  </a:cubicBezTo>
                  <a:cubicBezTo>
                    <a:pt x="38617" y="199615"/>
                    <a:pt x="32709" y="188537"/>
                    <a:pt x="29016" y="177090"/>
                  </a:cubicBezTo>
                  <a:cubicBezTo>
                    <a:pt x="19415" y="146810"/>
                    <a:pt x="8337" y="116899"/>
                    <a:pt x="3167" y="85512"/>
                  </a:cubicBezTo>
                  <a:cubicBezTo>
                    <a:pt x="-525" y="61509"/>
                    <a:pt x="-5326" y="36030"/>
                    <a:pt x="16830" y="16459"/>
                  </a:cubicBezTo>
                  <a:cubicBezTo>
                    <a:pt x="30124" y="4642"/>
                    <a:pt x="46741" y="1688"/>
                    <a:pt x="63358" y="580"/>
                  </a:cubicBezTo>
                  <a:cubicBezTo>
                    <a:pt x="104716" y="-2005"/>
                    <a:pt x="145335" y="3903"/>
                    <a:pt x="183370" y="21259"/>
                  </a:cubicBezTo>
                  <a:cubicBezTo>
                    <a:pt x="207741" y="32337"/>
                    <a:pt x="221035" y="52647"/>
                    <a:pt x="219558" y="79234"/>
                  </a:cubicBezTo>
                  <a:cubicBezTo>
                    <a:pt x="216604" y="133147"/>
                    <a:pt x="202941" y="184106"/>
                    <a:pt x="168230" y="227310"/>
                  </a:cubicBezTo>
                  <a:cubicBezTo>
                    <a:pt x="166753" y="229157"/>
                    <a:pt x="165276" y="231372"/>
                    <a:pt x="164906" y="233219"/>
                  </a:cubicBezTo>
                  <a:cubicBezTo>
                    <a:pt x="160106" y="257959"/>
                    <a:pt x="155306" y="283070"/>
                    <a:pt x="150505" y="308180"/>
                  </a:cubicBezTo>
                  <a:cubicBezTo>
                    <a:pt x="142381" y="311503"/>
                    <a:pt x="134996" y="307811"/>
                    <a:pt x="127241" y="305964"/>
                  </a:cubicBezTo>
                  <a:cubicBezTo>
                    <a:pt x="97331" y="298210"/>
                    <a:pt x="67420" y="290824"/>
                    <a:pt x="37509" y="282700"/>
                  </a:cubicBezTo>
                  <a:cubicBezTo>
                    <a:pt x="31970" y="280854"/>
                    <a:pt x="26431" y="280115"/>
                    <a:pt x="23108" y="274576"/>
                  </a:cubicBezTo>
                  <a:close/>
                </a:path>
              </a:pathLst>
            </a:custGeom>
            <a:solidFill>
              <a:srgbClr val="FDC185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03764CB-F30B-4297-A6F8-F21B2A397EB0}"/>
                </a:ext>
              </a:extLst>
            </p:cNvPr>
            <p:cNvSpPr/>
            <p:nvPr/>
          </p:nvSpPr>
          <p:spPr>
            <a:xfrm>
              <a:off x="5129326" y="2830970"/>
              <a:ext cx="227894" cy="283627"/>
            </a:xfrm>
            <a:custGeom>
              <a:avLst/>
              <a:gdLst>
                <a:gd name="connsiteX0" fmla="*/ 14284 w 227894"/>
                <a:gd name="connsiteY0" fmla="*/ 279898 h 283627"/>
                <a:gd name="connsiteX1" fmla="*/ 19085 w 227894"/>
                <a:gd name="connsiteY1" fmla="*/ 223031 h 283627"/>
                <a:gd name="connsiteX2" fmla="*/ 14653 w 227894"/>
                <a:gd name="connsiteY2" fmla="*/ 197920 h 283627"/>
                <a:gd name="connsiteX3" fmla="*/ 990 w 227894"/>
                <a:gd name="connsiteY3" fmla="*/ 130714 h 283627"/>
                <a:gd name="connsiteX4" fmla="*/ 8376 w 227894"/>
                <a:gd name="connsiteY4" fmla="*/ 45413 h 283627"/>
                <a:gd name="connsiteX5" fmla="*/ 64874 w 227894"/>
                <a:gd name="connsiteY5" fmla="*/ 1101 h 283627"/>
                <a:gd name="connsiteX6" fmla="*/ 189686 w 227894"/>
                <a:gd name="connsiteY6" fmla="*/ 19195 h 283627"/>
                <a:gd name="connsiteX7" fmla="*/ 219966 w 227894"/>
                <a:gd name="connsiteY7" fmla="*/ 101172 h 283627"/>
                <a:gd name="connsiteX8" fmla="*/ 173438 w 227894"/>
                <a:gd name="connsiteY8" fmla="*/ 180196 h 283627"/>
                <a:gd name="connsiteX9" fmla="*/ 145743 w 227894"/>
                <a:gd name="connsiteY9" fmla="*/ 268451 h 283627"/>
                <a:gd name="connsiteX10" fmla="*/ 129865 w 227894"/>
                <a:gd name="connsiteY10" fmla="*/ 274359 h 283627"/>
                <a:gd name="connsiteX11" fmla="*/ 30901 w 227894"/>
                <a:gd name="connsiteY11" fmla="*/ 282852 h 283627"/>
                <a:gd name="connsiteX12" fmla="*/ 14284 w 227894"/>
                <a:gd name="connsiteY12" fmla="*/ 279898 h 28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7894" h="283627">
                  <a:moveTo>
                    <a:pt x="14284" y="279898"/>
                  </a:moveTo>
                  <a:cubicBezTo>
                    <a:pt x="15761" y="261065"/>
                    <a:pt x="17238" y="241863"/>
                    <a:pt x="19085" y="223031"/>
                  </a:cubicBezTo>
                  <a:cubicBezTo>
                    <a:pt x="19823" y="214168"/>
                    <a:pt x="18715" y="206044"/>
                    <a:pt x="14653" y="197920"/>
                  </a:cubicBezTo>
                  <a:cubicBezTo>
                    <a:pt x="3945" y="176872"/>
                    <a:pt x="2837" y="153608"/>
                    <a:pt x="990" y="130714"/>
                  </a:cubicBezTo>
                  <a:cubicBezTo>
                    <a:pt x="-1225" y="101911"/>
                    <a:pt x="-117" y="73108"/>
                    <a:pt x="8376" y="45413"/>
                  </a:cubicBezTo>
                  <a:cubicBezTo>
                    <a:pt x="16869" y="18457"/>
                    <a:pt x="37179" y="3317"/>
                    <a:pt x="64874" y="1101"/>
                  </a:cubicBezTo>
                  <a:cubicBezTo>
                    <a:pt x="107709" y="-2222"/>
                    <a:pt x="149805" y="1470"/>
                    <a:pt x="189686" y="19195"/>
                  </a:cubicBezTo>
                  <a:cubicBezTo>
                    <a:pt x="227351" y="36181"/>
                    <a:pt x="236583" y="62769"/>
                    <a:pt x="219966" y="101172"/>
                  </a:cubicBezTo>
                  <a:cubicBezTo>
                    <a:pt x="207780" y="129606"/>
                    <a:pt x="191532" y="155455"/>
                    <a:pt x="173438" y="180196"/>
                  </a:cubicBezTo>
                  <a:cubicBezTo>
                    <a:pt x="153867" y="206783"/>
                    <a:pt x="141681" y="234847"/>
                    <a:pt x="145743" y="268451"/>
                  </a:cubicBezTo>
                  <a:cubicBezTo>
                    <a:pt x="142051" y="274359"/>
                    <a:pt x="135773" y="273990"/>
                    <a:pt x="129865" y="274359"/>
                  </a:cubicBezTo>
                  <a:cubicBezTo>
                    <a:pt x="96631" y="276205"/>
                    <a:pt x="63766" y="278790"/>
                    <a:pt x="30901" y="282852"/>
                  </a:cubicBezTo>
                  <a:cubicBezTo>
                    <a:pt x="24993" y="283591"/>
                    <a:pt x="19085" y="285068"/>
                    <a:pt x="14284" y="279898"/>
                  </a:cubicBezTo>
                  <a:close/>
                </a:path>
              </a:pathLst>
            </a:custGeom>
            <a:solidFill>
              <a:srgbClr val="FDC185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18F300F-C752-4E91-99DB-93ED206D2403}"/>
                </a:ext>
              </a:extLst>
            </p:cNvPr>
            <p:cNvSpPr/>
            <p:nvPr/>
          </p:nvSpPr>
          <p:spPr>
            <a:xfrm>
              <a:off x="5119063" y="3098324"/>
              <a:ext cx="173481" cy="58332"/>
            </a:xfrm>
            <a:custGeom>
              <a:avLst/>
              <a:gdLst>
                <a:gd name="connsiteX0" fmla="*/ 156006 w 173481"/>
                <a:gd name="connsiteY0" fmla="*/ 727 h 58332"/>
                <a:gd name="connsiteX1" fmla="*/ 172254 w 173481"/>
                <a:gd name="connsiteY1" fmla="*/ 15497 h 58332"/>
                <a:gd name="connsiteX2" fmla="*/ 173362 w 173481"/>
                <a:gd name="connsiteY2" fmla="*/ 36546 h 58332"/>
                <a:gd name="connsiteX3" fmla="*/ 163022 w 173481"/>
                <a:gd name="connsiteY3" fmla="*/ 50578 h 58332"/>
                <a:gd name="connsiteX4" fmla="*/ 175 w 173481"/>
                <a:gd name="connsiteY4" fmla="*/ 58332 h 58332"/>
                <a:gd name="connsiteX5" fmla="*/ 175 w 173481"/>
                <a:gd name="connsiteY5" fmla="*/ 28422 h 58332"/>
                <a:gd name="connsiteX6" fmla="*/ 14577 w 173481"/>
                <a:gd name="connsiteY6" fmla="*/ 13282 h 58332"/>
                <a:gd name="connsiteX7" fmla="*/ 156006 w 173481"/>
                <a:gd name="connsiteY7" fmla="*/ 727 h 58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481" h="58332">
                  <a:moveTo>
                    <a:pt x="156006" y="727"/>
                  </a:moveTo>
                  <a:cubicBezTo>
                    <a:pt x="168561" y="-2228"/>
                    <a:pt x="172623" y="4050"/>
                    <a:pt x="172254" y="15497"/>
                  </a:cubicBezTo>
                  <a:cubicBezTo>
                    <a:pt x="172254" y="22513"/>
                    <a:pt x="171885" y="29899"/>
                    <a:pt x="173362" y="36546"/>
                  </a:cubicBezTo>
                  <a:cubicBezTo>
                    <a:pt x="174100" y="52424"/>
                    <a:pt x="171515" y="49470"/>
                    <a:pt x="163022" y="50578"/>
                  </a:cubicBezTo>
                  <a:cubicBezTo>
                    <a:pt x="108740" y="53163"/>
                    <a:pt x="54458" y="55747"/>
                    <a:pt x="175" y="58332"/>
                  </a:cubicBezTo>
                  <a:cubicBezTo>
                    <a:pt x="175" y="48362"/>
                    <a:pt x="1283" y="38392"/>
                    <a:pt x="175" y="28422"/>
                  </a:cubicBezTo>
                  <a:cubicBezTo>
                    <a:pt x="-932" y="16974"/>
                    <a:pt x="3130" y="12174"/>
                    <a:pt x="14577" y="13282"/>
                  </a:cubicBezTo>
                  <a:cubicBezTo>
                    <a:pt x="17900" y="13651"/>
                    <a:pt x="112063" y="4789"/>
                    <a:pt x="156006" y="727"/>
                  </a:cubicBezTo>
                  <a:close/>
                </a:path>
              </a:pathLst>
            </a:custGeom>
            <a:solidFill>
              <a:srgbClr val="FDFEFD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DA6CC3-415A-42F9-8979-CC775BD20269}"/>
                </a:ext>
              </a:extLst>
            </p:cNvPr>
            <p:cNvSpPr/>
            <p:nvPr/>
          </p:nvSpPr>
          <p:spPr>
            <a:xfrm>
              <a:off x="7216308" y="3234561"/>
              <a:ext cx="161117" cy="83834"/>
            </a:xfrm>
            <a:custGeom>
              <a:avLst/>
              <a:gdLst>
                <a:gd name="connsiteX0" fmla="*/ 18833 w 161117"/>
                <a:gd name="connsiteY0" fmla="*/ 750 h 83834"/>
                <a:gd name="connsiteX1" fmla="*/ 145861 w 161117"/>
                <a:gd name="connsiteY1" fmla="*/ 33984 h 83834"/>
                <a:gd name="connsiteX2" fmla="*/ 157677 w 161117"/>
                <a:gd name="connsiteY2" fmla="*/ 55771 h 83834"/>
                <a:gd name="connsiteX3" fmla="*/ 149184 w 161117"/>
                <a:gd name="connsiteY3" fmla="*/ 83835 h 83834"/>
                <a:gd name="connsiteX4" fmla="*/ 0 w 161117"/>
                <a:gd name="connsiteY4" fmla="*/ 38784 h 83834"/>
                <a:gd name="connsiteX5" fmla="*/ 9970 w 161117"/>
                <a:gd name="connsiteY5" fmla="*/ 2965 h 83834"/>
                <a:gd name="connsiteX6" fmla="*/ 18833 w 161117"/>
                <a:gd name="connsiteY6" fmla="*/ 750 h 8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117" h="83834">
                  <a:moveTo>
                    <a:pt x="18833" y="750"/>
                  </a:moveTo>
                  <a:cubicBezTo>
                    <a:pt x="61298" y="11828"/>
                    <a:pt x="103395" y="22906"/>
                    <a:pt x="145861" y="33984"/>
                  </a:cubicBezTo>
                  <a:cubicBezTo>
                    <a:pt x="163216" y="38415"/>
                    <a:pt x="163585" y="38415"/>
                    <a:pt x="157677" y="55771"/>
                  </a:cubicBezTo>
                  <a:cubicBezTo>
                    <a:pt x="154354" y="65002"/>
                    <a:pt x="156200" y="75711"/>
                    <a:pt x="149184" y="83835"/>
                  </a:cubicBezTo>
                  <a:cubicBezTo>
                    <a:pt x="100441" y="69433"/>
                    <a:pt x="48743" y="53186"/>
                    <a:pt x="0" y="38784"/>
                  </a:cubicBezTo>
                  <a:cubicBezTo>
                    <a:pt x="3693" y="20321"/>
                    <a:pt x="6647" y="14782"/>
                    <a:pt x="9970" y="2965"/>
                  </a:cubicBezTo>
                  <a:cubicBezTo>
                    <a:pt x="11447" y="-2574"/>
                    <a:pt x="15878" y="1488"/>
                    <a:pt x="18833" y="750"/>
                  </a:cubicBezTo>
                  <a:close/>
                </a:path>
              </a:pathLst>
            </a:custGeom>
            <a:solidFill>
              <a:srgbClr val="FDFEFD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A15805D-73F7-451D-90C9-3B95C800E397}"/>
                </a:ext>
              </a:extLst>
            </p:cNvPr>
            <p:cNvSpPr/>
            <p:nvPr/>
          </p:nvSpPr>
          <p:spPr>
            <a:xfrm>
              <a:off x="6158357" y="3053558"/>
              <a:ext cx="160262" cy="55093"/>
            </a:xfrm>
            <a:custGeom>
              <a:avLst/>
              <a:gdLst>
                <a:gd name="connsiteX0" fmla="*/ 160262 w 160262"/>
                <a:gd name="connsiteY0" fmla="*/ 55094 h 55093"/>
                <a:gd name="connsiteX1" fmla="*/ 4800 w 160262"/>
                <a:gd name="connsiteY1" fmla="*/ 33307 h 55093"/>
                <a:gd name="connsiteX2" fmla="*/ 0 w 160262"/>
                <a:gd name="connsiteY2" fmla="*/ 34046 h 55093"/>
                <a:gd name="connsiteX3" fmla="*/ 160262 w 160262"/>
                <a:gd name="connsiteY3" fmla="*/ 55094 h 5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262" h="55093">
                  <a:moveTo>
                    <a:pt x="160262" y="55094"/>
                  </a:moveTo>
                  <a:cubicBezTo>
                    <a:pt x="112257" y="21860"/>
                    <a:pt x="59452" y="19644"/>
                    <a:pt x="4800" y="33307"/>
                  </a:cubicBezTo>
                  <a:cubicBezTo>
                    <a:pt x="3323" y="33676"/>
                    <a:pt x="1846" y="34046"/>
                    <a:pt x="0" y="34046"/>
                  </a:cubicBezTo>
                  <a:cubicBezTo>
                    <a:pt x="38773" y="-16544"/>
                    <a:pt x="134783" y="-11744"/>
                    <a:pt x="160262" y="55094"/>
                  </a:cubicBezTo>
                  <a:close/>
                </a:path>
              </a:pathLst>
            </a:custGeom>
            <a:solidFill>
              <a:srgbClr val="75491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A856B76-EA09-4B9A-BDA3-17CE02914F95}"/>
                </a:ext>
              </a:extLst>
            </p:cNvPr>
            <p:cNvSpPr/>
            <p:nvPr/>
          </p:nvSpPr>
          <p:spPr>
            <a:xfrm>
              <a:off x="6036480" y="3149271"/>
              <a:ext cx="48024" cy="124219"/>
            </a:xfrm>
            <a:custGeom>
              <a:avLst/>
              <a:gdLst>
                <a:gd name="connsiteX0" fmla="*/ 48024 w 48024"/>
                <a:gd name="connsiteY0" fmla="*/ 0 h 124219"/>
                <a:gd name="connsiteX1" fmla="*/ 33623 w 48024"/>
                <a:gd name="connsiteY1" fmla="*/ 77177 h 124219"/>
                <a:gd name="connsiteX2" fmla="*/ 15159 w 48024"/>
                <a:gd name="connsiteY2" fmla="*/ 121489 h 124219"/>
                <a:gd name="connsiteX3" fmla="*/ 389 w 48024"/>
                <a:gd name="connsiteY3" fmla="*/ 116689 h 124219"/>
                <a:gd name="connsiteX4" fmla="*/ 9620 w 48024"/>
                <a:gd name="connsiteY4" fmla="*/ 46528 h 124219"/>
                <a:gd name="connsiteX5" fmla="*/ 48024 w 48024"/>
                <a:gd name="connsiteY5" fmla="*/ 0 h 124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24" h="124219">
                  <a:moveTo>
                    <a:pt x="48024" y="0"/>
                  </a:moveTo>
                  <a:cubicBezTo>
                    <a:pt x="35469" y="24372"/>
                    <a:pt x="35100" y="50959"/>
                    <a:pt x="33623" y="77177"/>
                  </a:cubicBezTo>
                  <a:cubicBezTo>
                    <a:pt x="32515" y="94163"/>
                    <a:pt x="24760" y="108565"/>
                    <a:pt x="15159" y="121489"/>
                  </a:cubicBezTo>
                  <a:cubicBezTo>
                    <a:pt x="8882" y="129613"/>
                    <a:pt x="5928" y="117058"/>
                    <a:pt x="389" y="116689"/>
                  </a:cubicBezTo>
                  <a:cubicBezTo>
                    <a:pt x="-719" y="92686"/>
                    <a:pt x="20" y="69053"/>
                    <a:pt x="9620" y="46528"/>
                  </a:cubicBezTo>
                  <a:cubicBezTo>
                    <a:pt x="17744" y="27326"/>
                    <a:pt x="30669" y="11817"/>
                    <a:pt x="48024" y="0"/>
                  </a:cubicBezTo>
                  <a:close/>
                </a:path>
              </a:pathLst>
            </a:custGeom>
            <a:solidFill>
              <a:srgbClr val="75491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B09D3FE-D19D-4409-9129-5970FEE59F5F}"/>
                </a:ext>
              </a:extLst>
            </p:cNvPr>
            <p:cNvSpPr/>
            <p:nvPr/>
          </p:nvSpPr>
          <p:spPr>
            <a:xfrm>
              <a:off x="6350109" y="3206877"/>
              <a:ext cx="33038" cy="136259"/>
            </a:xfrm>
            <a:custGeom>
              <a:avLst/>
              <a:gdLst>
                <a:gd name="connsiteX0" fmla="*/ 6545 w 33038"/>
                <a:gd name="connsiteY0" fmla="*/ 136260 h 136259"/>
                <a:gd name="connsiteX1" fmla="*/ 2852 w 33038"/>
                <a:gd name="connsiteY1" fmla="*/ 119273 h 136259"/>
                <a:gd name="connsiteX2" fmla="*/ 13930 w 33038"/>
                <a:gd name="connsiteY2" fmla="*/ 63883 h 136259"/>
                <a:gd name="connsiteX3" fmla="*/ 17253 w 33038"/>
                <a:gd name="connsiteY3" fmla="*/ 0 h 136259"/>
                <a:gd name="connsiteX4" fmla="*/ 30178 w 33038"/>
                <a:gd name="connsiteY4" fmla="*/ 18463 h 136259"/>
                <a:gd name="connsiteX5" fmla="*/ 28331 w 33038"/>
                <a:gd name="connsiteY5" fmla="*/ 90101 h 136259"/>
                <a:gd name="connsiteX6" fmla="*/ 6545 w 33038"/>
                <a:gd name="connsiteY6" fmla="*/ 136260 h 136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038" h="136259">
                  <a:moveTo>
                    <a:pt x="6545" y="136260"/>
                  </a:moveTo>
                  <a:cubicBezTo>
                    <a:pt x="-1210" y="131828"/>
                    <a:pt x="-1579" y="127028"/>
                    <a:pt x="2852" y="119273"/>
                  </a:cubicBezTo>
                  <a:cubicBezTo>
                    <a:pt x="12453" y="102287"/>
                    <a:pt x="12453" y="82716"/>
                    <a:pt x="13930" y="63883"/>
                  </a:cubicBezTo>
                  <a:cubicBezTo>
                    <a:pt x="15776" y="42466"/>
                    <a:pt x="16145" y="21048"/>
                    <a:pt x="17253" y="0"/>
                  </a:cubicBezTo>
                  <a:cubicBezTo>
                    <a:pt x="27593" y="1846"/>
                    <a:pt x="28701" y="11817"/>
                    <a:pt x="30178" y="18463"/>
                  </a:cubicBezTo>
                  <a:cubicBezTo>
                    <a:pt x="35347" y="42466"/>
                    <a:pt x="32762" y="66099"/>
                    <a:pt x="28331" y="90101"/>
                  </a:cubicBezTo>
                  <a:cubicBezTo>
                    <a:pt x="25008" y="107457"/>
                    <a:pt x="17623" y="122597"/>
                    <a:pt x="6545" y="136260"/>
                  </a:cubicBezTo>
                  <a:close/>
                </a:path>
              </a:pathLst>
            </a:custGeom>
            <a:solidFill>
              <a:srgbClr val="73471B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7F5DDD-BC65-49A1-B3F7-40955BC91017}"/>
                </a:ext>
              </a:extLst>
            </p:cNvPr>
            <p:cNvSpPr/>
            <p:nvPr/>
          </p:nvSpPr>
          <p:spPr>
            <a:xfrm>
              <a:off x="5800738" y="3543878"/>
              <a:ext cx="416702" cy="670672"/>
            </a:xfrm>
            <a:custGeom>
              <a:avLst/>
              <a:gdLst>
                <a:gd name="connsiteX0" fmla="*/ 5707 w 416702"/>
                <a:gd name="connsiteY0" fmla="*/ 636388 h 670672"/>
                <a:gd name="connsiteX1" fmla="*/ 76976 w 416702"/>
                <a:gd name="connsiteY1" fmla="*/ 559949 h 670672"/>
                <a:gd name="connsiteX2" fmla="*/ 233915 w 416702"/>
                <a:gd name="connsiteY2" fmla="*/ 338389 h 670672"/>
                <a:gd name="connsiteX3" fmla="*/ 328816 w 416702"/>
                <a:gd name="connsiteY3" fmla="*/ 65870 h 670672"/>
                <a:gd name="connsiteX4" fmla="*/ 348757 w 416702"/>
                <a:gd name="connsiteY4" fmla="*/ 41867 h 670672"/>
                <a:gd name="connsiteX5" fmla="*/ 350234 w 416702"/>
                <a:gd name="connsiteY5" fmla="*/ 30420 h 670672"/>
                <a:gd name="connsiteX6" fmla="*/ 335833 w 416702"/>
                <a:gd name="connsiteY6" fmla="*/ 12326 h 670672"/>
                <a:gd name="connsiteX7" fmla="*/ 355773 w 416702"/>
                <a:gd name="connsiteY7" fmla="*/ 2356 h 670672"/>
                <a:gd name="connsiteX8" fmla="*/ 379406 w 416702"/>
                <a:gd name="connsiteY8" fmla="*/ 140 h 670672"/>
                <a:gd name="connsiteX9" fmla="*/ 416702 w 416702"/>
                <a:gd name="connsiteY9" fmla="*/ 24142 h 670672"/>
                <a:gd name="connsiteX10" fmla="*/ 400454 w 416702"/>
                <a:gd name="connsiteY10" fmla="*/ 34482 h 670672"/>
                <a:gd name="connsiteX11" fmla="*/ 392330 w 416702"/>
                <a:gd name="connsiteY11" fmla="*/ 54053 h 670672"/>
                <a:gd name="connsiteX12" fmla="*/ 391592 w 416702"/>
                <a:gd name="connsiteY12" fmla="*/ 83964 h 670672"/>
                <a:gd name="connsiteX13" fmla="*/ 309984 w 416702"/>
                <a:gd name="connsiteY13" fmla="*/ 323249 h 670672"/>
                <a:gd name="connsiteX14" fmla="*/ 142706 w 416702"/>
                <a:gd name="connsiteY14" fmla="*/ 664822 h 670672"/>
                <a:gd name="connsiteX15" fmla="*/ 132735 w 416702"/>
                <a:gd name="connsiteY15" fmla="*/ 670361 h 670672"/>
                <a:gd name="connsiteX16" fmla="*/ 108364 w 416702"/>
                <a:gd name="connsiteY16" fmla="*/ 667406 h 670672"/>
                <a:gd name="connsiteX17" fmla="*/ 166708 w 416702"/>
                <a:gd name="connsiteY17" fmla="*/ 528931 h 670672"/>
                <a:gd name="connsiteX18" fmla="*/ 165231 w 416702"/>
                <a:gd name="connsiteY18" fmla="*/ 527823 h 670672"/>
                <a:gd name="connsiteX19" fmla="*/ 92855 w 416702"/>
                <a:gd name="connsiteY19" fmla="*/ 599092 h 670672"/>
                <a:gd name="connsiteX20" fmla="*/ 4600 w 416702"/>
                <a:gd name="connsiteY20" fmla="*/ 646727 h 670672"/>
                <a:gd name="connsiteX21" fmla="*/ 5707 w 416702"/>
                <a:gd name="connsiteY21" fmla="*/ 636388 h 67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6702" h="670672">
                  <a:moveTo>
                    <a:pt x="5707" y="636388"/>
                  </a:moveTo>
                  <a:cubicBezTo>
                    <a:pt x="23802" y="605739"/>
                    <a:pt x="49281" y="580998"/>
                    <a:pt x="76976" y="559949"/>
                  </a:cubicBezTo>
                  <a:cubicBezTo>
                    <a:pt x="151937" y="501605"/>
                    <a:pt x="199573" y="425167"/>
                    <a:pt x="233915" y="338389"/>
                  </a:cubicBezTo>
                  <a:cubicBezTo>
                    <a:pt x="268995" y="248657"/>
                    <a:pt x="299644" y="157448"/>
                    <a:pt x="328816" y="65870"/>
                  </a:cubicBezTo>
                  <a:cubicBezTo>
                    <a:pt x="332509" y="54422"/>
                    <a:pt x="341372" y="48883"/>
                    <a:pt x="348757" y="41867"/>
                  </a:cubicBezTo>
                  <a:cubicBezTo>
                    <a:pt x="353188" y="37805"/>
                    <a:pt x="354296" y="35220"/>
                    <a:pt x="350234" y="30420"/>
                  </a:cubicBezTo>
                  <a:cubicBezTo>
                    <a:pt x="345064" y="24881"/>
                    <a:pt x="341002" y="18603"/>
                    <a:pt x="335833" y="12326"/>
                  </a:cubicBezTo>
                  <a:cubicBezTo>
                    <a:pt x="341372" y="6787"/>
                    <a:pt x="349126" y="5679"/>
                    <a:pt x="355773" y="2356"/>
                  </a:cubicBezTo>
                  <a:cubicBezTo>
                    <a:pt x="363897" y="4941"/>
                    <a:pt x="371282" y="-968"/>
                    <a:pt x="379406" y="140"/>
                  </a:cubicBezTo>
                  <a:cubicBezTo>
                    <a:pt x="391223" y="7895"/>
                    <a:pt x="403408" y="15649"/>
                    <a:pt x="416702" y="24142"/>
                  </a:cubicBezTo>
                  <a:cubicBezTo>
                    <a:pt x="411163" y="27835"/>
                    <a:pt x="405993" y="31897"/>
                    <a:pt x="400454" y="34482"/>
                  </a:cubicBezTo>
                  <a:cubicBezTo>
                    <a:pt x="391223" y="38544"/>
                    <a:pt x="388638" y="45191"/>
                    <a:pt x="392330" y="54053"/>
                  </a:cubicBezTo>
                  <a:cubicBezTo>
                    <a:pt x="396392" y="64393"/>
                    <a:pt x="394177" y="73994"/>
                    <a:pt x="391592" y="83964"/>
                  </a:cubicBezTo>
                  <a:cubicBezTo>
                    <a:pt x="369436" y="165572"/>
                    <a:pt x="346911" y="246811"/>
                    <a:pt x="309984" y="323249"/>
                  </a:cubicBezTo>
                  <a:cubicBezTo>
                    <a:pt x="254594" y="437353"/>
                    <a:pt x="198465" y="551087"/>
                    <a:pt x="142706" y="664822"/>
                  </a:cubicBezTo>
                  <a:cubicBezTo>
                    <a:pt x="140490" y="669622"/>
                    <a:pt x="137905" y="671468"/>
                    <a:pt x="132735" y="670361"/>
                  </a:cubicBezTo>
                  <a:cubicBezTo>
                    <a:pt x="124981" y="669253"/>
                    <a:pt x="117226" y="668514"/>
                    <a:pt x="108364" y="667406"/>
                  </a:cubicBezTo>
                  <a:cubicBezTo>
                    <a:pt x="127935" y="620879"/>
                    <a:pt x="147506" y="575089"/>
                    <a:pt x="166708" y="528931"/>
                  </a:cubicBezTo>
                  <a:cubicBezTo>
                    <a:pt x="166339" y="528562"/>
                    <a:pt x="165600" y="528193"/>
                    <a:pt x="165231" y="527823"/>
                  </a:cubicBezTo>
                  <a:cubicBezTo>
                    <a:pt x="140859" y="551456"/>
                    <a:pt x="115749" y="574351"/>
                    <a:pt x="92855" y="599092"/>
                  </a:cubicBezTo>
                  <a:cubicBezTo>
                    <a:pt x="68483" y="625310"/>
                    <a:pt x="43742" y="648574"/>
                    <a:pt x="4600" y="646727"/>
                  </a:cubicBezTo>
                  <a:cubicBezTo>
                    <a:pt x="-6848" y="642296"/>
                    <a:pt x="6815" y="640081"/>
                    <a:pt x="5707" y="636388"/>
                  </a:cubicBezTo>
                  <a:close/>
                </a:path>
              </a:pathLst>
            </a:custGeom>
            <a:solidFill>
              <a:schemeClr val="accent4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8" name="Graphic 58">
              <a:extLst>
                <a:ext uri="{FF2B5EF4-FFF2-40B4-BE49-F238E27FC236}">
                  <a16:creationId xmlns:a16="http://schemas.microsoft.com/office/drawing/2014/main" id="{4FFD9D14-F90A-4E95-B433-48942B010C8D}"/>
                </a:ext>
              </a:extLst>
            </p:cNvPr>
            <p:cNvGrpSpPr/>
            <p:nvPr/>
          </p:nvGrpSpPr>
          <p:grpSpPr>
            <a:xfrm>
              <a:off x="5782940" y="4525838"/>
              <a:ext cx="721881" cy="70961"/>
              <a:chOff x="5782940" y="4525838"/>
              <a:chExt cx="721881" cy="70961"/>
            </a:xfrm>
            <a:solidFill>
              <a:srgbClr val="000912"/>
            </a:solidFill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3258A68-6650-4FDE-AEA5-0D8952081C06}"/>
                  </a:ext>
                </a:extLst>
              </p:cNvPr>
              <p:cNvSpPr/>
              <p:nvPr/>
            </p:nvSpPr>
            <p:spPr>
              <a:xfrm>
                <a:off x="5970400" y="4530331"/>
                <a:ext cx="415056" cy="66468"/>
              </a:xfrm>
              <a:custGeom>
                <a:avLst/>
                <a:gdLst>
                  <a:gd name="connsiteX0" fmla="*/ 0 w 415056"/>
                  <a:gd name="connsiteY0" fmla="*/ 66468 h 66468"/>
                  <a:gd name="connsiteX1" fmla="*/ 415057 w 415056"/>
                  <a:gd name="connsiteY1" fmla="*/ 65360 h 66468"/>
                  <a:gd name="connsiteX2" fmla="*/ 415057 w 415056"/>
                  <a:gd name="connsiteY2" fmla="*/ 0 h 66468"/>
                  <a:gd name="connsiteX3" fmla="*/ 279905 w 415056"/>
                  <a:gd name="connsiteY3" fmla="*/ 3323 h 66468"/>
                  <a:gd name="connsiteX4" fmla="*/ 0 w 415056"/>
                  <a:gd name="connsiteY4" fmla="*/ 4062 h 66468"/>
                  <a:gd name="connsiteX5" fmla="*/ 0 w 415056"/>
                  <a:gd name="connsiteY5" fmla="*/ 66468 h 66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056" h="66468">
                    <a:moveTo>
                      <a:pt x="0" y="66468"/>
                    </a:moveTo>
                    <a:cubicBezTo>
                      <a:pt x="127397" y="66468"/>
                      <a:pt x="299107" y="65730"/>
                      <a:pt x="415057" y="65360"/>
                    </a:cubicBezTo>
                    <a:lnTo>
                      <a:pt x="415057" y="0"/>
                    </a:lnTo>
                    <a:cubicBezTo>
                      <a:pt x="360036" y="1477"/>
                      <a:pt x="299476" y="2954"/>
                      <a:pt x="279905" y="3323"/>
                    </a:cubicBezTo>
                    <a:cubicBezTo>
                      <a:pt x="281382" y="4431"/>
                      <a:pt x="118904" y="4801"/>
                      <a:pt x="0" y="4062"/>
                    </a:cubicBezTo>
                    <a:lnTo>
                      <a:pt x="0" y="66468"/>
                    </a:lnTo>
                    <a:close/>
                  </a:path>
                </a:pathLst>
              </a:custGeom>
              <a:solidFill>
                <a:srgbClr val="00091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30C7E336-D5BD-4649-8419-16B2A862DEC7}"/>
                  </a:ext>
                </a:extLst>
              </p:cNvPr>
              <p:cNvSpPr/>
              <p:nvPr/>
            </p:nvSpPr>
            <p:spPr>
              <a:xfrm>
                <a:off x="5782940" y="4533216"/>
                <a:ext cx="171581" cy="63214"/>
              </a:xfrm>
              <a:custGeom>
                <a:avLst/>
                <a:gdLst>
                  <a:gd name="connsiteX0" fmla="*/ 171581 w 171581"/>
                  <a:gd name="connsiteY0" fmla="*/ 808 h 63214"/>
                  <a:gd name="connsiteX1" fmla="*/ 107698 w 171581"/>
                  <a:gd name="connsiteY1" fmla="*/ 70 h 63214"/>
                  <a:gd name="connsiteX2" fmla="*/ 31260 w 171581"/>
                  <a:gd name="connsiteY2" fmla="*/ 70 h 63214"/>
                  <a:gd name="connsiteX3" fmla="*/ 5780 w 171581"/>
                  <a:gd name="connsiteY3" fmla="*/ 2655 h 63214"/>
                  <a:gd name="connsiteX4" fmla="*/ 241 w 171581"/>
                  <a:gd name="connsiteY4" fmla="*/ 33304 h 63214"/>
                  <a:gd name="connsiteX5" fmla="*/ 23136 w 171581"/>
                  <a:gd name="connsiteY5" fmla="*/ 62107 h 63214"/>
                  <a:gd name="connsiteX6" fmla="*/ 171581 w 171581"/>
                  <a:gd name="connsiteY6" fmla="*/ 63215 h 63214"/>
                  <a:gd name="connsiteX7" fmla="*/ 171581 w 171581"/>
                  <a:gd name="connsiteY7" fmla="*/ 808 h 63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581" h="63214">
                    <a:moveTo>
                      <a:pt x="171581" y="808"/>
                    </a:moveTo>
                    <a:cubicBezTo>
                      <a:pt x="146840" y="808"/>
                      <a:pt x="125054" y="439"/>
                      <a:pt x="107698" y="70"/>
                    </a:cubicBezTo>
                    <a:cubicBezTo>
                      <a:pt x="107698" y="1178"/>
                      <a:pt x="41230" y="70"/>
                      <a:pt x="31260" y="70"/>
                    </a:cubicBezTo>
                    <a:cubicBezTo>
                      <a:pt x="23874" y="70"/>
                      <a:pt x="11319" y="-669"/>
                      <a:pt x="5780" y="2655"/>
                    </a:cubicBezTo>
                    <a:cubicBezTo>
                      <a:pt x="-867" y="6717"/>
                      <a:pt x="980" y="22595"/>
                      <a:pt x="241" y="33304"/>
                    </a:cubicBezTo>
                    <a:cubicBezTo>
                      <a:pt x="-1605" y="62476"/>
                      <a:pt x="7257" y="59522"/>
                      <a:pt x="23136" y="62107"/>
                    </a:cubicBezTo>
                    <a:cubicBezTo>
                      <a:pt x="28306" y="62845"/>
                      <a:pt x="88865" y="63215"/>
                      <a:pt x="171581" y="63215"/>
                    </a:cubicBezTo>
                    <a:lnTo>
                      <a:pt x="171581" y="808"/>
                    </a:lnTo>
                    <a:close/>
                  </a:path>
                </a:pathLst>
              </a:custGeom>
              <a:solidFill>
                <a:srgbClr val="00091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95820C1-D164-4C1C-AA42-3E2E97F4B4CA}"/>
                  </a:ext>
                </a:extLst>
              </p:cNvPr>
              <p:cNvSpPr/>
              <p:nvPr/>
            </p:nvSpPr>
            <p:spPr>
              <a:xfrm>
                <a:off x="6400597" y="4525838"/>
                <a:ext cx="104225" cy="69484"/>
              </a:xfrm>
              <a:custGeom>
                <a:avLst/>
                <a:gdLst>
                  <a:gd name="connsiteX0" fmla="*/ 102656 w 104225"/>
                  <a:gd name="connsiteY0" fmla="*/ 34773 h 69484"/>
                  <a:gd name="connsiteX1" fmla="*/ 96010 w 104225"/>
                  <a:gd name="connsiteY1" fmla="*/ 8186 h 69484"/>
                  <a:gd name="connsiteX2" fmla="*/ 85670 w 104225"/>
                  <a:gd name="connsiteY2" fmla="*/ 62 h 69484"/>
                  <a:gd name="connsiteX3" fmla="*/ 0 w 104225"/>
                  <a:gd name="connsiteY3" fmla="*/ 3755 h 69484"/>
                  <a:gd name="connsiteX4" fmla="*/ 0 w 104225"/>
                  <a:gd name="connsiteY4" fmla="*/ 69484 h 69484"/>
                  <a:gd name="connsiteX5" fmla="*/ 81239 w 104225"/>
                  <a:gd name="connsiteY5" fmla="*/ 69115 h 69484"/>
                  <a:gd name="connsiteX6" fmla="*/ 100441 w 104225"/>
                  <a:gd name="connsiteY6" fmla="*/ 64314 h 69484"/>
                  <a:gd name="connsiteX7" fmla="*/ 102656 w 104225"/>
                  <a:gd name="connsiteY7" fmla="*/ 34773 h 6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25" h="69484">
                    <a:moveTo>
                      <a:pt x="102656" y="34773"/>
                    </a:moveTo>
                    <a:cubicBezTo>
                      <a:pt x="99702" y="26280"/>
                      <a:pt x="97117" y="17417"/>
                      <a:pt x="96010" y="8186"/>
                    </a:cubicBezTo>
                    <a:cubicBezTo>
                      <a:pt x="95271" y="800"/>
                      <a:pt x="91578" y="-307"/>
                      <a:pt x="85670" y="62"/>
                    </a:cubicBezTo>
                    <a:cubicBezTo>
                      <a:pt x="77915" y="1170"/>
                      <a:pt x="41727" y="2278"/>
                      <a:pt x="0" y="3755"/>
                    </a:cubicBezTo>
                    <a:lnTo>
                      <a:pt x="0" y="69484"/>
                    </a:lnTo>
                    <a:cubicBezTo>
                      <a:pt x="33603" y="69484"/>
                      <a:pt x="61298" y="69115"/>
                      <a:pt x="81239" y="69115"/>
                    </a:cubicBezTo>
                    <a:cubicBezTo>
                      <a:pt x="84932" y="69115"/>
                      <a:pt x="99702" y="68376"/>
                      <a:pt x="100441" y="64314"/>
                    </a:cubicBezTo>
                    <a:cubicBezTo>
                      <a:pt x="102656" y="54713"/>
                      <a:pt x="106349" y="45112"/>
                      <a:pt x="102656" y="34773"/>
                    </a:cubicBezTo>
                    <a:close/>
                  </a:path>
                </a:pathLst>
              </a:custGeom>
              <a:solidFill>
                <a:srgbClr val="00091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2B3C3E-F99A-4ECC-A3DA-E296DDEDFA7D}"/>
                </a:ext>
              </a:extLst>
            </p:cNvPr>
            <p:cNvSpPr/>
            <p:nvPr/>
          </p:nvSpPr>
          <p:spPr>
            <a:xfrm>
              <a:off x="6100752" y="4521469"/>
              <a:ext cx="110780" cy="89362"/>
            </a:xfrm>
            <a:custGeom>
              <a:avLst/>
              <a:gdLst>
                <a:gd name="connsiteX0" fmla="*/ 101179 w 110780"/>
                <a:gd name="connsiteY0" fmla="*/ 0 h 89362"/>
                <a:gd name="connsiteX1" fmla="*/ 9601 w 110780"/>
                <a:gd name="connsiteY1" fmla="*/ 0 h 89362"/>
                <a:gd name="connsiteX2" fmla="*/ 0 w 110780"/>
                <a:gd name="connsiteY2" fmla="*/ 9601 h 89362"/>
                <a:gd name="connsiteX3" fmla="*/ 0 w 110780"/>
                <a:gd name="connsiteY3" fmla="*/ 79762 h 89362"/>
                <a:gd name="connsiteX4" fmla="*/ 9601 w 110780"/>
                <a:gd name="connsiteY4" fmla="*/ 89363 h 89362"/>
                <a:gd name="connsiteX5" fmla="*/ 101179 w 110780"/>
                <a:gd name="connsiteY5" fmla="*/ 89363 h 89362"/>
                <a:gd name="connsiteX6" fmla="*/ 110780 w 110780"/>
                <a:gd name="connsiteY6" fmla="*/ 79762 h 89362"/>
                <a:gd name="connsiteX7" fmla="*/ 110780 w 110780"/>
                <a:gd name="connsiteY7" fmla="*/ 9601 h 89362"/>
                <a:gd name="connsiteX8" fmla="*/ 101179 w 110780"/>
                <a:gd name="connsiteY8" fmla="*/ 0 h 89362"/>
                <a:gd name="connsiteX9" fmla="*/ 101549 w 110780"/>
                <a:gd name="connsiteY9" fmla="*/ 67576 h 89362"/>
                <a:gd name="connsiteX10" fmla="*/ 91948 w 110780"/>
                <a:gd name="connsiteY10" fmla="*/ 77177 h 89362"/>
                <a:gd name="connsiteX11" fmla="*/ 18833 w 110780"/>
                <a:gd name="connsiteY11" fmla="*/ 77177 h 89362"/>
                <a:gd name="connsiteX12" fmla="*/ 9232 w 110780"/>
                <a:gd name="connsiteY12" fmla="*/ 67576 h 89362"/>
                <a:gd name="connsiteX13" fmla="*/ 9232 w 110780"/>
                <a:gd name="connsiteY13" fmla="*/ 21787 h 89362"/>
                <a:gd name="connsiteX14" fmla="*/ 18833 w 110780"/>
                <a:gd name="connsiteY14" fmla="*/ 12186 h 89362"/>
                <a:gd name="connsiteX15" fmla="*/ 91948 w 110780"/>
                <a:gd name="connsiteY15" fmla="*/ 12186 h 89362"/>
                <a:gd name="connsiteX16" fmla="*/ 101549 w 110780"/>
                <a:gd name="connsiteY16" fmla="*/ 21787 h 89362"/>
                <a:gd name="connsiteX17" fmla="*/ 101549 w 110780"/>
                <a:gd name="connsiteY17" fmla="*/ 67576 h 89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780" h="89362">
                  <a:moveTo>
                    <a:pt x="101179" y="0"/>
                  </a:moveTo>
                  <a:lnTo>
                    <a:pt x="9601" y="0"/>
                  </a:lnTo>
                  <a:cubicBezTo>
                    <a:pt x="4431" y="0"/>
                    <a:pt x="0" y="4431"/>
                    <a:pt x="0" y="9601"/>
                  </a:cubicBezTo>
                  <a:lnTo>
                    <a:pt x="0" y="79762"/>
                  </a:lnTo>
                  <a:cubicBezTo>
                    <a:pt x="0" y="84932"/>
                    <a:pt x="4431" y="89363"/>
                    <a:pt x="9601" y="89363"/>
                  </a:cubicBezTo>
                  <a:lnTo>
                    <a:pt x="101179" y="89363"/>
                  </a:lnTo>
                  <a:cubicBezTo>
                    <a:pt x="106349" y="89363"/>
                    <a:pt x="110780" y="84932"/>
                    <a:pt x="110780" y="79762"/>
                  </a:cubicBezTo>
                  <a:lnTo>
                    <a:pt x="110780" y="9601"/>
                  </a:lnTo>
                  <a:cubicBezTo>
                    <a:pt x="110780" y="4431"/>
                    <a:pt x="106718" y="0"/>
                    <a:pt x="101179" y="0"/>
                  </a:cubicBezTo>
                  <a:close/>
                  <a:moveTo>
                    <a:pt x="101549" y="67576"/>
                  </a:moveTo>
                  <a:cubicBezTo>
                    <a:pt x="101549" y="72746"/>
                    <a:pt x="97117" y="77177"/>
                    <a:pt x="91948" y="77177"/>
                  </a:cubicBezTo>
                  <a:lnTo>
                    <a:pt x="18833" y="77177"/>
                  </a:lnTo>
                  <a:cubicBezTo>
                    <a:pt x="13663" y="77177"/>
                    <a:pt x="9232" y="72746"/>
                    <a:pt x="9232" y="67576"/>
                  </a:cubicBezTo>
                  <a:lnTo>
                    <a:pt x="9232" y="21787"/>
                  </a:lnTo>
                  <a:cubicBezTo>
                    <a:pt x="9232" y="16617"/>
                    <a:pt x="13663" y="12186"/>
                    <a:pt x="18833" y="12186"/>
                  </a:cubicBezTo>
                  <a:lnTo>
                    <a:pt x="91948" y="12186"/>
                  </a:lnTo>
                  <a:cubicBezTo>
                    <a:pt x="97117" y="12186"/>
                    <a:pt x="101549" y="16617"/>
                    <a:pt x="101549" y="21787"/>
                  </a:cubicBezTo>
                  <a:lnTo>
                    <a:pt x="101549" y="67576"/>
                  </a:lnTo>
                  <a:close/>
                </a:path>
              </a:pathLst>
            </a:custGeom>
            <a:solidFill>
              <a:srgbClr val="979DA3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405A60C-9C3D-457C-8A4A-DE82519C5953}"/>
                </a:ext>
              </a:extLst>
            </p:cNvPr>
            <p:cNvSpPr/>
            <p:nvPr/>
          </p:nvSpPr>
          <p:spPr>
            <a:xfrm>
              <a:off x="5589641" y="4999062"/>
              <a:ext cx="1040918" cy="1422672"/>
            </a:xfrm>
            <a:custGeom>
              <a:avLst/>
              <a:gdLst>
                <a:gd name="connsiteX0" fmla="*/ 21831 w 1040918"/>
                <a:gd name="connsiteY0" fmla="*/ 1397178 h 1422672"/>
                <a:gd name="connsiteX1" fmla="*/ 12230 w 1040918"/>
                <a:gd name="connsiteY1" fmla="*/ 1357297 h 1422672"/>
                <a:gd name="connsiteX2" fmla="*/ 1891 w 1040918"/>
                <a:gd name="connsiteY2" fmla="*/ 1249471 h 1422672"/>
                <a:gd name="connsiteX3" fmla="*/ 8168 w 1040918"/>
                <a:gd name="connsiteY3" fmla="*/ 1202574 h 1422672"/>
                <a:gd name="connsiteX4" fmla="*/ 30324 w 1040918"/>
                <a:gd name="connsiteY4" fmla="*/ 1136106 h 1422672"/>
                <a:gd name="connsiteX5" fmla="*/ 96054 w 1040918"/>
                <a:gd name="connsiteY5" fmla="*/ 992092 h 1422672"/>
                <a:gd name="connsiteX6" fmla="*/ 156614 w 1040918"/>
                <a:gd name="connsiteY6" fmla="*/ 860633 h 1422672"/>
                <a:gd name="connsiteX7" fmla="*/ 193171 w 1040918"/>
                <a:gd name="connsiteY7" fmla="*/ 767947 h 1422672"/>
                <a:gd name="connsiteX8" fmla="*/ 226774 w 1040918"/>
                <a:gd name="connsiteY8" fmla="*/ 675630 h 1422672"/>
                <a:gd name="connsiteX9" fmla="*/ 257424 w 1040918"/>
                <a:gd name="connsiteY9" fmla="*/ 589960 h 1422672"/>
                <a:gd name="connsiteX10" fmla="*/ 296935 w 1040918"/>
                <a:gd name="connsiteY10" fmla="*/ 483241 h 1422672"/>
                <a:gd name="connsiteX11" fmla="*/ 344571 w 1040918"/>
                <a:gd name="connsiteY11" fmla="*/ 373569 h 1422672"/>
                <a:gd name="connsiteX12" fmla="*/ 386667 w 1040918"/>
                <a:gd name="connsiteY12" fmla="*/ 289007 h 1422672"/>
                <a:gd name="connsiteX13" fmla="*/ 440580 w 1040918"/>
                <a:gd name="connsiteY13" fmla="*/ 188197 h 1422672"/>
                <a:gd name="connsiteX14" fmla="*/ 490062 w 1040918"/>
                <a:gd name="connsiteY14" fmla="*/ 105481 h 1422672"/>
                <a:gd name="connsiteX15" fmla="*/ 524035 w 1040918"/>
                <a:gd name="connsiteY15" fmla="*/ 48244 h 1422672"/>
                <a:gd name="connsiteX16" fmla="*/ 554315 w 1040918"/>
                <a:gd name="connsiteY16" fmla="*/ 2824 h 1422672"/>
                <a:gd name="connsiteX17" fmla="*/ 562438 w 1040918"/>
                <a:gd name="connsiteY17" fmla="*/ 3563 h 1422672"/>
                <a:gd name="connsiteX18" fmla="*/ 641462 w 1040918"/>
                <a:gd name="connsiteY18" fmla="*/ 95510 h 1422672"/>
                <a:gd name="connsiteX19" fmla="*/ 719377 w 1040918"/>
                <a:gd name="connsiteY19" fmla="*/ 184504 h 1422672"/>
                <a:gd name="connsiteX20" fmla="*/ 768490 w 1040918"/>
                <a:gd name="connsiteY20" fmla="*/ 241371 h 1422672"/>
                <a:gd name="connsiteX21" fmla="*/ 783999 w 1040918"/>
                <a:gd name="connsiteY21" fmla="*/ 277559 h 1422672"/>
                <a:gd name="connsiteX22" fmla="*/ 807632 w 1040918"/>
                <a:gd name="connsiteY22" fmla="*/ 345874 h 1422672"/>
                <a:gd name="connsiteX23" fmla="*/ 839389 w 1040918"/>
                <a:gd name="connsiteY23" fmla="*/ 438560 h 1422672"/>
                <a:gd name="connsiteX24" fmla="*/ 863022 w 1040918"/>
                <a:gd name="connsiteY24" fmla="*/ 506505 h 1422672"/>
                <a:gd name="connsiteX25" fmla="*/ 888502 w 1040918"/>
                <a:gd name="connsiteY25" fmla="*/ 584421 h 1422672"/>
                <a:gd name="connsiteX26" fmla="*/ 916566 w 1040918"/>
                <a:gd name="connsiteY26" fmla="*/ 671198 h 1422672"/>
                <a:gd name="connsiteX27" fmla="*/ 947584 w 1040918"/>
                <a:gd name="connsiteY27" fmla="*/ 773116 h 1422672"/>
                <a:gd name="connsiteX28" fmla="*/ 966786 w 1040918"/>
                <a:gd name="connsiteY28" fmla="*/ 840323 h 1422672"/>
                <a:gd name="connsiteX29" fmla="*/ 1000020 w 1040918"/>
                <a:gd name="connsiteY29" fmla="*/ 969197 h 1422672"/>
                <a:gd name="connsiteX30" fmla="*/ 1014791 w 1040918"/>
                <a:gd name="connsiteY30" fmla="*/ 1040097 h 1422672"/>
                <a:gd name="connsiteX31" fmla="*/ 1034362 w 1040918"/>
                <a:gd name="connsiteY31" fmla="*/ 1166755 h 1422672"/>
                <a:gd name="connsiteX32" fmla="*/ 1040640 w 1040918"/>
                <a:gd name="connsiteY32" fmla="*/ 1291568 h 1422672"/>
                <a:gd name="connsiteX33" fmla="*/ 1031039 w 1040918"/>
                <a:gd name="connsiteY33" fmla="*/ 1413426 h 1422672"/>
                <a:gd name="connsiteX34" fmla="*/ 985619 w 1040918"/>
                <a:gd name="connsiteY34" fmla="*/ 1420442 h 1422672"/>
                <a:gd name="connsiteX35" fmla="*/ 978603 w 1040918"/>
                <a:gd name="connsiteY35" fmla="*/ 1392009 h 1422672"/>
                <a:gd name="connsiteX36" fmla="*/ 978603 w 1040918"/>
                <a:gd name="connsiteY36" fmla="*/ 1392009 h 1422672"/>
                <a:gd name="connsiteX37" fmla="*/ 882224 w 1040918"/>
                <a:gd name="connsiteY37" fmla="*/ 980644 h 1422672"/>
                <a:gd name="connsiteX38" fmla="*/ 846405 w 1040918"/>
                <a:gd name="connsiteY38" fmla="*/ 796380 h 1422672"/>
                <a:gd name="connsiteX39" fmla="*/ 793231 w 1040918"/>
                <a:gd name="connsiteY39" fmla="*/ 500597 h 1422672"/>
                <a:gd name="connsiteX40" fmla="*/ 756673 w 1040918"/>
                <a:gd name="connsiteY40" fmla="*/ 411234 h 1422672"/>
                <a:gd name="connsiteX41" fmla="*/ 705714 w 1040918"/>
                <a:gd name="connsiteY41" fmla="*/ 305624 h 1422672"/>
                <a:gd name="connsiteX42" fmla="*/ 638877 w 1040918"/>
                <a:gd name="connsiteY42" fmla="*/ 164563 h 1422672"/>
                <a:gd name="connsiteX43" fmla="*/ 603796 w 1040918"/>
                <a:gd name="connsiteY43" fmla="*/ 94772 h 1422672"/>
                <a:gd name="connsiteX44" fmla="*/ 584225 w 1040918"/>
                <a:gd name="connsiteY44" fmla="*/ 54522 h 1422672"/>
                <a:gd name="connsiteX45" fmla="*/ 539544 w 1040918"/>
                <a:gd name="connsiteY45" fmla="*/ 137238 h 1422672"/>
                <a:gd name="connsiteX46" fmla="*/ 489693 w 1040918"/>
                <a:gd name="connsiteY46" fmla="*/ 230662 h 1422672"/>
                <a:gd name="connsiteX47" fmla="*/ 424702 w 1040918"/>
                <a:gd name="connsiteY47" fmla="*/ 352521 h 1422672"/>
                <a:gd name="connsiteX48" fmla="*/ 327584 w 1040918"/>
                <a:gd name="connsiteY48" fmla="*/ 534939 h 1422672"/>
                <a:gd name="connsiteX49" fmla="*/ 285857 w 1040918"/>
                <a:gd name="connsiteY49" fmla="*/ 620978 h 1422672"/>
                <a:gd name="connsiteX50" fmla="*/ 242653 w 1040918"/>
                <a:gd name="connsiteY50" fmla="*/ 792318 h 1422672"/>
                <a:gd name="connsiteX51" fmla="*/ 145166 w 1040918"/>
                <a:gd name="connsiteY51" fmla="*/ 1223253 h 1422672"/>
                <a:gd name="connsiteX52" fmla="*/ 128180 w 1040918"/>
                <a:gd name="connsiteY52" fmla="*/ 1300430 h 1422672"/>
                <a:gd name="connsiteX53" fmla="*/ 116733 w 1040918"/>
                <a:gd name="connsiteY53" fmla="*/ 1354343 h 1422672"/>
                <a:gd name="connsiteX54" fmla="*/ 107132 w 1040918"/>
                <a:gd name="connsiteY54" fmla="*/ 1396809 h 1422672"/>
                <a:gd name="connsiteX55" fmla="*/ 93469 w 1040918"/>
                <a:gd name="connsiteY55" fmla="*/ 1399763 h 1422672"/>
                <a:gd name="connsiteX56" fmla="*/ 21831 w 1040918"/>
                <a:gd name="connsiteY56" fmla="*/ 1397178 h 142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040918" h="1422672">
                  <a:moveTo>
                    <a:pt x="21831" y="1397178"/>
                  </a:moveTo>
                  <a:cubicBezTo>
                    <a:pt x="19615" y="1387946"/>
                    <a:pt x="16661" y="1373545"/>
                    <a:pt x="12230" y="1357297"/>
                  </a:cubicBezTo>
                  <a:cubicBezTo>
                    <a:pt x="783" y="1321848"/>
                    <a:pt x="-2541" y="1286029"/>
                    <a:pt x="1891" y="1249471"/>
                  </a:cubicBezTo>
                  <a:cubicBezTo>
                    <a:pt x="3737" y="1233593"/>
                    <a:pt x="4106" y="1217714"/>
                    <a:pt x="8168" y="1202574"/>
                  </a:cubicBezTo>
                  <a:cubicBezTo>
                    <a:pt x="14076" y="1180049"/>
                    <a:pt x="22200" y="1157893"/>
                    <a:pt x="30324" y="1136106"/>
                  </a:cubicBezTo>
                  <a:cubicBezTo>
                    <a:pt x="48418" y="1086255"/>
                    <a:pt x="73159" y="1039727"/>
                    <a:pt x="96054" y="992092"/>
                  </a:cubicBezTo>
                  <a:cubicBezTo>
                    <a:pt x="117102" y="948518"/>
                    <a:pt x="138150" y="904945"/>
                    <a:pt x="156614" y="860633"/>
                  </a:cubicBezTo>
                  <a:cubicBezTo>
                    <a:pt x="169169" y="829983"/>
                    <a:pt x="182462" y="799334"/>
                    <a:pt x="193171" y="767947"/>
                  </a:cubicBezTo>
                  <a:cubicBezTo>
                    <a:pt x="203880" y="736928"/>
                    <a:pt x="216435" y="706648"/>
                    <a:pt x="226774" y="675630"/>
                  </a:cubicBezTo>
                  <a:cubicBezTo>
                    <a:pt x="236375" y="646827"/>
                    <a:pt x="247453" y="618762"/>
                    <a:pt x="257424" y="589960"/>
                  </a:cubicBezTo>
                  <a:cubicBezTo>
                    <a:pt x="269979" y="554141"/>
                    <a:pt x="282903" y="518322"/>
                    <a:pt x="296935" y="483241"/>
                  </a:cubicBezTo>
                  <a:cubicBezTo>
                    <a:pt x="312075" y="446314"/>
                    <a:pt x="327584" y="409757"/>
                    <a:pt x="344571" y="373569"/>
                  </a:cubicBezTo>
                  <a:cubicBezTo>
                    <a:pt x="358234" y="345135"/>
                    <a:pt x="372266" y="317071"/>
                    <a:pt x="386667" y="289007"/>
                  </a:cubicBezTo>
                  <a:cubicBezTo>
                    <a:pt x="404392" y="255034"/>
                    <a:pt x="421378" y="221061"/>
                    <a:pt x="440580" y="188197"/>
                  </a:cubicBezTo>
                  <a:cubicBezTo>
                    <a:pt x="456828" y="160502"/>
                    <a:pt x="471599" y="132068"/>
                    <a:pt x="490062" y="105481"/>
                  </a:cubicBezTo>
                  <a:cubicBezTo>
                    <a:pt x="502617" y="87387"/>
                    <a:pt x="512218" y="67077"/>
                    <a:pt x="524035" y="48244"/>
                  </a:cubicBezTo>
                  <a:cubicBezTo>
                    <a:pt x="533636" y="32735"/>
                    <a:pt x="544344" y="17964"/>
                    <a:pt x="554315" y="2824"/>
                  </a:cubicBezTo>
                  <a:cubicBezTo>
                    <a:pt x="557638" y="-2346"/>
                    <a:pt x="560223" y="609"/>
                    <a:pt x="562438" y="3563"/>
                  </a:cubicBezTo>
                  <a:cubicBezTo>
                    <a:pt x="587179" y="35320"/>
                    <a:pt x="615244" y="64492"/>
                    <a:pt x="641462" y="95510"/>
                  </a:cubicBezTo>
                  <a:cubicBezTo>
                    <a:pt x="666941" y="125790"/>
                    <a:pt x="692790" y="155701"/>
                    <a:pt x="719377" y="184504"/>
                  </a:cubicBezTo>
                  <a:cubicBezTo>
                    <a:pt x="736363" y="202967"/>
                    <a:pt x="752611" y="221800"/>
                    <a:pt x="768490" y="241371"/>
                  </a:cubicBezTo>
                  <a:cubicBezTo>
                    <a:pt x="776614" y="251341"/>
                    <a:pt x="781045" y="265004"/>
                    <a:pt x="783999" y="277559"/>
                  </a:cubicBezTo>
                  <a:cubicBezTo>
                    <a:pt x="789538" y="301192"/>
                    <a:pt x="799877" y="322979"/>
                    <a:pt x="807632" y="345874"/>
                  </a:cubicBezTo>
                  <a:cubicBezTo>
                    <a:pt x="817602" y="376892"/>
                    <a:pt x="828680" y="407911"/>
                    <a:pt x="839389" y="438560"/>
                  </a:cubicBezTo>
                  <a:cubicBezTo>
                    <a:pt x="847144" y="461085"/>
                    <a:pt x="856745" y="483611"/>
                    <a:pt x="863022" y="506505"/>
                  </a:cubicBezTo>
                  <a:cubicBezTo>
                    <a:pt x="870408" y="532723"/>
                    <a:pt x="880008" y="558572"/>
                    <a:pt x="888502" y="584421"/>
                  </a:cubicBezTo>
                  <a:cubicBezTo>
                    <a:pt x="898103" y="613223"/>
                    <a:pt x="906596" y="642765"/>
                    <a:pt x="916566" y="671198"/>
                  </a:cubicBezTo>
                  <a:cubicBezTo>
                    <a:pt x="928382" y="704802"/>
                    <a:pt x="937614" y="738774"/>
                    <a:pt x="947584" y="773116"/>
                  </a:cubicBezTo>
                  <a:cubicBezTo>
                    <a:pt x="954231" y="795642"/>
                    <a:pt x="960509" y="817798"/>
                    <a:pt x="966786" y="840323"/>
                  </a:cubicBezTo>
                  <a:cubicBezTo>
                    <a:pt x="978603" y="883158"/>
                    <a:pt x="990789" y="925624"/>
                    <a:pt x="1000020" y="969197"/>
                  </a:cubicBezTo>
                  <a:cubicBezTo>
                    <a:pt x="1004821" y="992830"/>
                    <a:pt x="1009991" y="1016463"/>
                    <a:pt x="1014791" y="1040097"/>
                  </a:cubicBezTo>
                  <a:cubicBezTo>
                    <a:pt x="1022915" y="1082193"/>
                    <a:pt x="1028823" y="1124290"/>
                    <a:pt x="1034362" y="1166755"/>
                  </a:cubicBezTo>
                  <a:cubicBezTo>
                    <a:pt x="1039532" y="1208483"/>
                    <a:pt x="1041748" y="1249841"/>
                    <a:pt x="1040640" y="1291568"/>
                  </a:cubicBezTo>
                  <a:cubicBezTo>
                    <a:pt x="1039901" y="1328864"/>
                    <a:pt x="1026977" y="1410472"/>
                    <a:pt x="1031039" y="1413426"/>
                  </a:cubicBezTo>
                  <a:cubicBezTo>
                    <a:pt x="1016637" y="1421181"/>
                    <a:pt x="1002236" y="1425612"/>
                    <a:pt x="985619" y="1420442"/>
                  </a:cubicBezTo>
                  <a:cubicBezTo>
                    <a:pt x="986358" y="1410102"/>
                    <a:pt x="982296" y="1400871"/>
                    <a:pt x="978603" y="1392009"/>
                  </a:cubicBezTo>
                  <a:lnTo>
                    <a:pt x="978603" y="1392009"/>
                  </a:lnTo>
                  <a:cubicBezTo>
                    <a:pt x="971587" y="1366529"/>
                    <a:pt x="885917" y="1003170"/>
                    <a:pt x="882224" y="980644"/>
                  </a:cubicBezTo>
                  <a:cubicBezTo>
                    <a:pt x="875947" y="944456"/>
                    <a:pt x="850098" y="821121"/>
                    <a:pt x="846405" y="796380"/>
                  </a:cubicBezTo>
                  <a:cubicBezTo>
                    <a:pt x="831265" y="697416"/>
                    <a:pt x="806894" y="599560"/>
                    <a:pt x="793231" y="500597"/>
                  </a:cubicBezTo>
                  <a:cubicBezTo>
                    <a:pt x="788799" y="468470"/>
                    <a:pt x="770705" y="439668"/>
                    <a:pt x="756673" y="411234"/>
                  </a:cubicBezTo>
                  <a:cubicBezTo>
                    <a:pt x="739687" y="376892"/>
                    <a:pt x="717531" y="341812"/>
                    <a:pt x="705714" y="305624"/>
                  </a:cubicBezTo>
                  <a:cubicBezTo>
                    <a:pt x="685405" y="257619"/>
                    <a:pt x="662510" y="211091"/>
                    <a:pt x="638877" y="164563"/>
                  </a:cubicBezTo>
                  <a:cubicBezTo>
                    <a:pt x="627060" y="141300"/>
                    <a:pt x="615244" y="118036"/>
                    <a:pt x="603796" y="94772"/>
                  </a:cubicBezTo>
                  <a:cubicBezTo>
                    <a:pt x="601581" y="90341"/>
                    <a:pt x="581271" y="58584"/>
                    <a:pt x="584225" y="54522"/>
                  </a:cubicBezTo>
                  <a:cubicBezTo>
                    <a:pt x="566131" y="79632"/>
                    <a:pt x="553945" y="109912"/>
                    <a:pt x="539544" y="137238"/>
                  </a:cubicBezTo>
                  <a:cubicBezTo>
                    <a:pt x="522927" y="168256"/>
                    <a:pt x="506310" y="199644"/>
                    <a:pt x="489693" y="230662"/>
                  </a:cubicBezTo>
                  <a:cubicBezTo>
                    <a:pt x="467906" y="271282"/>
                    <a:pt x="446119" y="311901"/>
                    <a:pt x="424702" y="352521"/>
                  </a:cubicBezTo>
                  <a:cubicBezTo>
                    <a:pt x="392206" y="413450"/>
                    <a:pt x="360080" y="474009"/>
                    <a:pt x="327584" y="534939"/>
                  </a:cubicBezTo>
                  <a:cubicBezTo>
                    <a:pt x="312444" y="563372"/>
                    <a:pt x="296197" y="591067"/>
                    <a:pt x="285857" y="620978"/>
                  </a:cubicBezTo>
                  <a:cubicBezTo>
                    <a:pt x="266655" y="676737"/>
                    <a:pt x="255577" y="734712"/>
                    <a:pt x="242653" y="792318"/>
                  </a:cubicBezTo>
                  <a:cubicBezTo>
                    <a:pt x="210157" y="935963"/>
                    <a:pt x="177293" y="1079239"/>
                    <a:pt x="145166" y="1223253"/>
                  </a:cubicBezTo>
                  <a:cubicBezTo>
                    <a:pt x="139627" y="1249102"/>
                    <a:pt x="133719" y="1274582"/>
                    <a:pt x="128180" y="1300430"/>
                  </a:cubicBezTo>
                  <a:cubicBezTo>
                    <a:pt x="125226" y="1313355"/>
                    <a:pt x="121533" y="1332556"/>
                    <a:pt x="116733" y="1354343"/>
                  </a:cubicBezTo>
                  <a:cubicBezTo>
                    <a:pt x="113779" y="1369114"/>
                    <a:pt x="107132" y="1396809"/>
                    <a:pt x="107132" y="1396809"/>
                  </a:cubicBezTo>
                  <a:cubicBezTo>
                    <a:pt x="103808" y="1402348"/>
                    <a:pt x="98269" y="1399763"/>
                    <a:pt x="93469" y="1399763"/>
                  </a:cubicBezTo>
                  <a:cubicBezTo>
                    <a:pt x="74636" y="1400502"/>
                    <a:pt x="38079" y="1399024"/>
                    <a:pt x="21831" y="1397178"/>
                  </a:cubicBezTo>
                  <a:close/>
                </a:path>
              </a:pathLst>
            </a:custGeom>
            <a:solidFill>
              <a:srgbClr val="2C344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AE2141D-75FC-456D-B85F-0CF9780C23E1}"/>
                </a:ext>
              </a:extLst>
            </p:cNvPr>
            <p:cNvSpPr/>
            <p:nvPr/>
          </p:nvSpPr>
          <p:spPr>
            <a:xfrm>
              <a:off x="5336672" y="3995263"/>
              <a:ext cx="490059" cy="735629"/>
            </a:xfrm>
            <a:custGeom>
              <a:avLst/>
              <a:gdLst>
                <a:gd name="connsiteX0" fmla="*/ 65 w 490059"/>
                <a:gd name="connsiteY0" fmla="*/ 692746 h 735629"/>
                <a:gd name="connsiteX1" fmla="*/ 35515 w 490059"/>
                <a:gd name="connsiteY1" fmla="*/ 670590 h 735629"/>
                <a:gd name="connsiteX2" fmla="*/ 84258 w 490059"/>
                <a:gd name="connsiteY2" fmla="*/ 603383 h 735629"/>
                <a:gd name="connsiteX3" fmla="*/ 137433 w 490059"/>
                <a:gd name="connsiteY3" fmla="*/ 519190 h 735629"/>
                <a:gd name="connsiteX4" fmla="*/ 168451 w 490059"/>
                <a:gd name="connsiteY4" fmla="*/ 467123 h 735629"/>
                <a:gd name="connsiteX5" fmla="*/ 208701 w 490059"/>
                <a:gd name="connsiteY5" fmla="*/ 396224 h 735629"/>
                <a:gd name="connsiteX6" fmla="*/ 254121 w 490059"/>
                <a:gd name="connsiteY6" fmla="*/ 315724 h 735629"/>
                <a:gd name="connsiteX7" fmla="*/ 305819 w 490059"/>
                <a:gd name="connsiteY7" fmla="*/ 218237 h 735629"/>
                <a:gd name="connsiteX8" fmla="*/ 374502 w 490059"/>
                <a:gd name="connsiteY8" fmla="*/ 87886 h 735629"/>
                <a:gd name="connsiteX9" fmla="*/ 428415 w 490059"/>
                <a:gd name="connsiteY9" fmla="*/ 0 h 735629"/>
                <a:gd name="connsiteX10" fmla="*/ 429523 w 490059"/>
                <a:gd name="connsiteY10" fmla="*/ 369 h 735629"/>
                <a:gd name="connsiteX11" fmla="*/ 430262 w 490059"/>
                <a:gd name="connsiteY11" fmla="*/ 1477 h 735629"/>
                <a:gd name="connsiteX12" fmla="*/ 440232 w 490059"/>
                <a:gd name="connsiteY12" fmla="*/ 71638 h 735629"/>
                <a:gd name="connsiteX13" fmla="*/ 458326 w 490059"/>
                <a:gd name="connsiteY13" fmla="*/ 136260 h 735629"/>
                <a:gd name="connsiteX14" fmla="*/ 486760 w 490059"/>
                <a:gd name="connsiteY14" fmla="*/ 281751 h 735629"/>
                <a:gd name="connsiteX15" fmla="*/ 488237 w 490059"/>
                <a:gd name="connsiteY15" fmla="*/ 380715 h 735629"/>
                <a:gd name="connsiteX16" fmla="*/ 472727 w 490059"/>
                <a:gd name="connsiteY16" fmla="*/ 471924 h 735629"/>
                <a:gd name="connsiteX17" fmla="*/ 447987 w 490059"/>
                <a:gd name="connsiteY17" fmla="*/ 587135 h 735629"/>
                <a:gd name="connsiteX18" fmla="*/ 427677 w 490059"/>
                <a:gd name="connsiteY18" fmla="*/ 666897 h 735629"/>
                <a:gd name="connsiteX19" fmla="*/ 412906 w 490059"/>
                <a:gd name="connsiteY19" fmla="*/ 725241 h 735629"/>
                <a:gd name="connsiteX20" fmla="*/ 393704 w 490059"/>
                <a:gd name="connsiteY20" fmla="*/ 732257 h 735629"/>
                <a:gd name="connsiteX21" fmla="*/ 364532 w 490059"/>
                <a:gd name="connsiteY21" fmla="*/ 734842 h 735629"/>
                <a:gd name="connsiteX22" fmla="*/ 350869 w 490059"/>
                <a:gd name="connsiteY22" fmla="*/ 730042 h 735629"/>
                <a:gd name="connsiteX23" fmla="*/ 317635 w 490059"/>
                <a:gd name="connsiteY23" fmla="*/ 715271 h 735629"/>
                <a:gd name="connsiteX24" fmla="*/ 264461 w 490059"/>
                <a:gd name="connsiteY24" fmla="*/ 692007 h 735629"/>
                <a:gd name="connsiteX25" fmla="*/ 188392 w 490059"/>
                <a:gd name="connsiteY25" fmla="*/ 682037 h 735629"/>
                <a:gd name="connsiteX26" fmla="*/ 19267 w 490059"/>
                <a:gd name="connsiteY26" fmla="*/ 697177 h 735629"/>
                <a:gd name="connsiteX27" fmla="*/ 65 w 490059"/>
                <a:gd name="connsiteY27" fmla="*/ 692746 h 73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0059" h="735629">
                  <a:moveTo>
                    <a:pt x="65" y="692746"/>
                  </a:moveTo>
                  <a:cubicBezTo>
                    <a:pt x="18529" y="695700"/>
                    <a:pt x="26652" y="683145"/>
                    <a:pt x="35515" y="670590"/>
                  </a:cubicBezTo>
                  <a:cubicBezTo>
                    <a:pt x="51393" y="648064"/>
                    <a:pt x="69118" y="626278"/>
                    <a:pt x="84258" y="603383"/>
                  </a:cubicBezTo>
                  <a:cubicBezTo>
                    <a:pt x="102721" y="575688"/>
                    <a:pt x="119339" y="547254"/>
                    <a:pt x="137433" y="519190"/>
                  </a:cubicBezTo>
                  <a:cubicBezTo>
                    <a:pt x="148511" y="502204"/>
                    <a:pt x="157742" y="484479"/>
                    <a:pt x="168451" y="467123"/>
                  </a:cubicBezTo>
                  <a:cubicBezTo>
                    <a:pt x="182853" y="444229"/>
                    <a:pt x="195038" y="419488"/>
                    <a:pt x="208701" y="396224"/>
                  </a:cubicBezTo>
                  <a:cubicBezTo>
                    <a:pt x="224210" y="369637"/>
                    <a:pt x="240458" y="343419"/>
                    <a:pt x="254121" y="315724"/>
                  </a:cubicBezTo>
                  <a:cubicBezTo>
                    <a:pt x="270369" y="282859"/>
                    <a:pt x="290309" y="251840"/>
                    <a:pt x="305819" y="218237"/>
                  </a:cubicBezTo>
                  <a:cubicBezTo>
                    <a:pt x="315419" y="197927"/>
                    <a:pt x="362317" y="111519"/>
                    <a:pt x="374502" y="87886"/>
                  </a:cubicBezTo>
                  <a:cubicBezTo>
                    <a:pt x="385580" y="66837"/>
                    <a:pt x="423246" y="4801"/>
                    <a:pt x="428415" y="0"/>
                  </a:cubicBezTo>
                  <a:cubicBezTo>
                    <a:pt x="428415" y="0"/>
                    <a:pt x="429154" y="369"/>
                    <a:pt x="429523" y="369"/>
                  </a:cubicBezTo>
                  <a:cubicBezTo>
                    <a:pt x="429892" y="739"/>
                    <a:pt x="429892" y="1108"/>
                    <a:pt x="430262" y="1477"/>
                  </a:cubicBezTo>
                  <a:cubicBezTo>
                    <a:pt x="421399" y="26587"/>
                    <a:pt x="434693" y="48743"/>
                    <a:pt x="440232" y="71638"/>
                  </a:cubicBezTo>
                  <a:cubicBezTo>
                    <a:pt x="446509" y="93055"/>
                    <a:pt x="452048" y="114842"/>
                    <a:pt x="458326" y="136260"/>
                  </a:cubicBezTo>
                  <a:cubicBezTo>
                    <a:pt x="462388" y="152508"/>
                    <a:pt x="486390" y="276212"/>
                    <a:pt x="486760" y="281751"/>
                  </a:cubicBezTo>
                  <a:cubicBezTo>
                    <a:pt x="490452" y="314616"/>
                    <a:pt x="491191" y="347481"/>
                    <a:pt x="488237" y="380715"/>
                  </a:cubicBezTo>
                  <a:cubicBezTo>
                    <a:pt x="487867" y="384407"/>
                    <a:pt x="479005" y="461584"/>
                    <a:pt x="472727" y="471924"/>
                  </a:cubicBezTo>
                  <a:cubicBezTo>
                    <a:pt x="471620" y="473401"/>
                    <a:pt x="450941" y="574211"/>
                    <a:pt x="447987" y="587135"/>
                  </a:cubicBezTo>
                  <a:cubicBezTo>
                    <a:pt x="446879" y="591567"/>
                    <a:pt x="433216" y="644741"/>
                    <a:pt x="427677" y="666897"/>
                  </a:cubicBezTo>
                  <a:cubicBezTo>
                    <a:pt x="422876" y="686468"/>
                    <a:pt x="417707" y="706039"/>
                    <a:pt x="412906" y="725241"/>
                  </a:cubicBezTo>
                  <a:cubicBezTo>
                    <a:pt x="409952" y="736319"/>
                    <a:pt x="402567" y="728565"/>
                    <a:pt x="393704" y="732257"/>
                  </a:cubicBezTo>
                  <a:cubicBezTo>
                    <a:pt x="384473" y="737796"/>
                    <a:pt x="374502" y="734842"/>
                    <a:pt x="364532" y="734842"/>
                  </a:cubicBezTo>
                  <a:cubicBezTo>
                    <a:pt x="359732" y="733734"/>
                    <a:pt x="355300" y="732257"/>
                    <a:pt x="350869" y="730042"/>
                  </a:cubicBezTo>
                  <a:cubicBezTo>
                    <a:pt x="339791" y="725241"/>
                    <a:pt x="328713" y="720072"/>
                    <a:pt x="317635" y="715271"/>
                  </a:cubicBezTo>
                  <a:cubicBezTo>
                    <a:pt x="311727" y="712317"/>
                    <a:pt x="269261" y="695331"/>
                    <a:pt x="264461" y="692007"/>
                  </a:cubicBezTo>
                  <a:cubicBezTo>
                    <a:pt x="240089" y="679821"/>
                    <a:pt x="214610" y="677975"/>
                    <a:pt x="188392" y="682037"/>
                  </a:cubicBezTo>
                  <a:cubicBezTo>
                    <a:pt x="174359" y="684253"/>
                    <a:pt x="40685" y="696438"/>
                    <a:pt x="19267" y="697177"/>
                  </a:cubicBezTo>
                  <a:cubicBezTo>
                    <a:pt x="12251" y="697546"/>
                    <a:pt x="-1043" y="692746"/>
                    <a:pt x="65" y="692746"/>
                  </a:cubicBezTo>
                  <a:close/>
                </a:path>
              </a:pathLst>
            </a:custGeom>
            <a:solidFill>
              <a:srgbClr val="2C344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4924B6-7A95-4D99-879B-9DC6163E30F0}"/>
                </a:ext>
              </a:extLst>
            </p:cNvPr>
            <p:cNvSpPr/>
            <p:nvPr/>
          </p:nvSpPr>
          <p:spPr>
            <a:xfrm>
              <a:off x="6523875" y="4626341"/>
              <a:ext cx="68630" cy="246309"/>
            </a:xfrm>
            <a:custGeom>
              <a:avLst/>
              <a:gdLst>
                <a:gd name="connsiteX0" fmla="*/ 68372 w 68630"/>
                <a:gd name="connsiteY0" fmla="*/ 178726 h 246309"/>
                <a:gd name="connsiteX1" fmla="*/ 68002 w 68630"/>
                <a:gd name="connsiteY1" fmla="*/ 183157 h 246309"/>
                <a:gd name="connsiteX2" fmla="*/ 53601 w 68630"/>
                <a:gd name="connsiteY2" fmla="*/ 232638 h 246309"/>
                <a:gd name="connsiteX3" fmla="*/ 55078 w 68630"/>
                <a:gd name="connsiteY3" fmla="*/ 246301 h 246309"/>
                <a:gd name="connsiteX4" fmla="*/ 44369 w 68630"/>
                <a:gd name="connsiteY4" fmla="*/ 206051 h 246309"/>
                <a:gd name="connsiteX5" fmla="*/ 34030 w 68630"/>
                <a:gd name="connsiteY5" fmla="*/ 139214 h 246309"/>
                <a:gd name="connsiteX6" fmla="*/ 23321 w 68630"/>
                <a:gd name="connsiteY6" fmla="*/ 90471 h 246309"/>
                <a:gd name="connsiteX7" fmla="*/ 426 w 68630"/>
                <a:gd name="connsiteY7" fmla="*/ 4801 h 246309"/>
                <a:gd name="connsiteX8" fmla="*/ 426 w 68630"/>
                <a:gd name="connsiteY8" fmla="*/ 0 h 246309"/>
                <a:gd name="connsiteX9" fmla="*/ 17043 w 68630"/>
                <a:gd name="connsiteY9" fmla="*/ 33973 h 246309"/>
                <a:gd name="connsiteX10" fmla="*/ 34399 w 68630"/>
                <a:gd name="connsiteY10" fmla="*/ 73853 h 246309"/>
                <a:gd name="connsiteX11" fmla="*/ 67264 w 68630"/>
                <a:gd name="connsiteY11" fmla="*/ 149923 h 246309"/>
                <a:gd name="connsiteX12" fmla="*/ 66895 w 68630"/>
                <a:gd name="connsiteY12" fmla="*/ 166170 h 246309"/>
                <a:gd name="connsiteX13" fmla="*/ 68372 w 68630"/>
                <a:gd name="connsiteY13" fmla="*/ 178726 h 24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30" h="246309">
                  <a:moveTo>
                    <a:pt x="68372" y="178726"/>
                  </a:moveTo>
                  <a:cubicBezTo>
                    <a:pt x="68372" y="180202"/>
                    <a:pt x="68372" y="181680"/>
                    <a:pt x="68002" y="183157"/>
                  </a:cubicBezTo>
                  <a:cubicBezTo>
                    <a:pt x="61356" y="199404"/>
                    <a:pt x="52862" y="199774"/>
                    <a:pt x="53601" y="232638"/>
                  </a:cubicBezTo>
                  <a:cubicBezTo>
                    <a:pt x="53601" y="233746"/>
                    <a:pt x="55078" y="246671"/>
                    <a:pt x="55078" y="246301"/>
                  </a:cubicBezTo>
                  <a:cubicBezTo>
                    <a:pt x="49539" y="238178"/>
                    <a:pt x="45108" y="215652"/>
                    <a:pt x="44369" y="206051"/>
                  </a:cubicBezTo>
                  <a:cubicBezTo>
                    <a:pt x="42892" y="183526"/>
                    <a:pt x="39569" y="161370"/>
                    <a:pt x="34030" y="139214"/>
                  </a:cubicBezTo>
                  <a:cubicBezTo>
                    <a:pt x="29968" y="122966"/>
                    <a:pt x="28860" y="106718"/>
                    <a:pt x="23321" y="90471"/>
                  </a:cubicBezTo>
                  <a:cubicBezTo>
                    <a:pt x="14089" y="62406"/>
                    <a:pt x="10766" y="32865"/>
                    <a:pt x="426" y="4801"/>
                  </a:cubicBezTo>
                  <a:cubicBezTo>
                    <a:pt x="57" y="3323"/>
                    <a:pt x="-312" y="1846"/>
                    <a:pt x="426" y="0"/>
                  </a:cubicBezTo>
                  <a:cubicBezTo>
                    <a:pt x="8550" y="9970"/>
                    <a:pt x="11504" y="22525"/>
                    <a:pt x="17043" y="33973"/>
                  </a:cubicBezTo>
                  <a:cubicBezTo>
                    <a:pt x="23321" y="46897"/>
                    <a:pt x="28121" y="60560"/>
                    <a:pt x="34399" y="73853"/>
                  </a:cubicBezTo>
                  <a:cubicBezTo>
                    <a:pt x="45846" y="98964"/>
                    <a:pt x="54709" y="125182"/>
                    <a:pt x="67264" y="149923"/>
                  </a:cubicBezTo>
                  <a:cubicBezTo>
                    <a:pt x="69479" y="154354"/>
                    <a:pt x="68741" y="161001"/>
                    <a:pt x="66895" y="166170"/>
                  </a:cubicBezTo>
                  <a:cubicBezTo>
                    <a:pt x="65418" y="170971"/>
                    <a:pt x="66156" y="175033"/>
                    <a:pt x="68372" y="178726"/>
                  </a:cubicBezTo>
                  <a:close/>
                </a:path>
              </a:pathLst>
            </a:custGeom>
            <a:solidFill>
              <a:srgbClr val="2B344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131898-96B9-4616-A2B5-63F72FE40F34}"/>
                </a:ext>
              </a:extLst>
            </p:cNvPr>
            <p:cNvSpPr/>
            <p:nvPr/>
          </p:nvSpPr>
          <p:spPr>
            <a:xfrm>
              <a:off x="6057547" y="3423619"/>
              <a:ext cx="243347" cy="125199"/>
            </a:xfrm>
            <a:custGeom>
              <a:avLst/>
              <a:gdLst>
                <a:gd name="connsiteX0" fmla="*/ 99702 w 243347"/>
                <a:gd name="connsiteY0" fmla="*/ 125200 h 125199"/>
                <a:gd name="connsiteX1" fmla="*/ 14401 w 243347"/>
                <a:gd name="connsiteY1" fmla="*/ 92704 h 125199"/>
                <a:gd name="connsiteX2" fmla="*/ 24741 w 243347"/>
                <a:gd name="connsiteY2" fmla="*/ 83842 h 125199"/>
                <a:gd name="connsiteX3" fmla="*/ 0 w 243347"/>
                <a:gd name="connsiteY3" fmla="*/ 17004 h 125199"/>
                <a:gd name="connsiteX4" fmla="*/ 33234 w 243347"/>
                <a:gd name="connsiteY4" fmla="*/ 33991 h 125199"/>
                <a:gd name="connsiteX5" fmla="*/ 57236 w 243347"/>
                <a:gd name="connsiteY5" fmla="*/ 27344 h 125199"/>
                <a:gd name="connsiteX6" fmla="*/ 132936 w 243347"/>
                <a:gd name="connsiteY6" fmla="*/ 4080 h 125199"/>
                <a:gd name="connsiteX7" fmla="*/ 172448 w 243347"/>
                <a:gd name="connsiteY7" fmla="*/ 32514 h 125199"/>
                <a:gd name="connsiteX8" fmla="*/ 203097 w 243347"/>
                <a:gd name="connsiteY8" fmla="*/ 43961 h 125199"/>
                <a:gd name="connsiteX9" fmla="*/ 243347 w 243347"/>
                <a:gd name="connsiteY9" fmla="*/ 29559 h 125199"/>
                <a:gd name="connsiteX10" fmla="*/ 231531 w 243347"/>
                <a:gd name="connsiteY10" fmla="*/ 52823 h 125199"/>
                <a:gd name="connsiteX11" fmla="*/ 216021 w 243347"/>
                <a:gd name="connsiteY11" fmla="*/ 76826 h 125199"/>
                <a:gd name="connsiteX12" fmla="*/ 223407 w 243347"/>
                <a:gd name="connsiteY12" fmla="*/ 88273 h 125199"/>
                <a:gd name="connsiteX13" fmla="*/ 99702 w 243347"/>
                <a:gd name="connsiteY13" fmla="*/ 125200 h 12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3347" h="125199">
                  <a:moveTo>
                    <a:pt x="99702" y="125200"/>
                  </a:moveTo>
                  <a:cubicBezTo>
                    <a:pt x="88255" y="121138"/>
                    <a:pt x="18463" y="94181"/>
                    <a:pt x="14401" y="92704"/>
                  </a:cubicBezTo>
                  <a:cubicBezTo>
                    <a:pt x="19202" y="87904"/>
                    <a:pt x="22895" y="86796"/>
                    <a:pt x="24741" y="83842"/>
                  </a:cubicBezTo>
                  <a:cubicBezTo>
                    <a:pt x="14401" y="62424"/>
                    <a:pt x="8493" y="40268"/>
                    <a:pt x="0" y="17004"/>
                  </a:cubicBezTo>
                  <a:cubicBezTo>
                    <a:pt x="11816" y="22913"/>
                    <a:pt x="22525" y="28452"/>
                    <a:pt x="33234" y="33991"/>
                  </a:cubicBezTo>
                  <a:cubicBezTo>
                    <a:pt x="43204" y="38791"/>
                    <a:pt x="50959" y="36945"/>
                    <a:pt x="57236" y="27344"/>
                  </a:cubicBezTo>
                  <a:cubicBezTo>
                    <a:pt x="77177" y="-1828"/>
                    <a:pt x="94532" y="-4044"/>
                    <a:pt x="132936" y="4080"/>
                  </a:cubicBezTo>
                  <a:cubicBezTo>
                    <a:pt x="150292" y="7773"/>
                    <a:pt x="162847" y="18112"/>
                    <a:pt x="172448" y="32514"/>
                  </a:cubicBezTo>
                  <a:cubicBezTo>
                    <a:pt x="181310" y="45807"/>
                    <a:pt x="187957" y="48761"/>
                    <a:pt x="203097" y="43961"/>
                  </a:cubicBezTo>
                  <a:cubicBezTo>
                    <a:pt x="216021" y="39530"/>
                    <a:pt x="229684" y="38053"/>
                    <a:pt x="243347" y="29559"/>
                  </a:cubicBezTo>
                  <a:cubicBezTo>
                    <a:pt x="241870" y="40637"/>
                    <a:pt x="236700" y="46915"/>
                    <a:pt x="231531" y="52823"/>
                  </a:cubicBezTo>
                  <a:cubicBezTo>
                    <a:pt x="224884" y="60209"/>
                    <a:pt x="221560" y="69071"/>
                    <a:pt x="216021" y="76826"/>
                  </a:cubicBezTo>
                  <a:cubicBezTo>
                    <a:pt x="210113" y="84950"/>
                    <a:pt x="221191" y="84211"/>
                    <a:pt x="223407" y="88273"/>
                  </a:cubicBezTo>
                  <a:cubicBezTo>
                    <a:pt x="210852" y="92704"/>
                    <a:pt x="123705" y="121507"/>
                    <a:pt x="99702" y="125200"/>
                  </a:cubicBezTo>
                  <a:close/>
                </a:path>
              </a:pathLst>
            </a:custGeom>
            <a:solidFill>
              <a:srgbClr val="F8BC82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42542B3-6D1E-49CE-83E7-480BB20F4810}"/>
                </a:ext>
              </a:extLst>
            </p:cNvPr>
            <p:cNvSpPr/>
            <p:nvPr/>
          </p:nvSpPr>
          <p:spPr>
            <a:xfrm>
              <a:off x="7265790" y="3015966"/>
              <a:ext cx="147337" cy="75484"/>
            </a:xfrm>
            <a:custGeom>
              <a:avLst/>
              <a:gdLst>
                <a:gd name="connsiteX0" fmla="*/ 147338 w 147337"/>
                <a:gd name="connsiteY0" fmla="*/ 59083 h 75484"/>
                <a:gd name="connsiteX1" fmla="*/ 95640 w 147337"/>
                <a:gd name="connsiteY1" fmla="*/ 74961 h 75484"/>
                <a:gd name="connsiteX2" fmla="*/ 45050 w 147337"/>
                <a:gd name="connsiteY2" fmla="*/ 55390 h 75484"/>
                <a:gd name="connsiteX3" fmla="*/ 0 w 147337"/>
                <a:gd name="connsiteY3" fmla="*/ 0 h 75484"/>
                <a:gd name="connsiteX4" fmla="*/ 147338 w 147337"/>
                <a:gd name="connsiteY4" fmla="*/ 59083 h 7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37" h="75484">
                  <a:moveTo>
                    <a:pt x="147338" y="59083"/>
                  </a:moveTo>
                  <a:cubicBezTo>
                    <a:pt x="130351" y="67207"/>
                    <a:pt x="113365" y="72746"/>
                    <a:pt x="95640" y="74961"/>
                  </a:cubicBezTo>
                  <a:cubicBezTo>
                    <a:pt x="75700" y="77915"/>
                    <a:pt x="59452" y="67945"/>
                    <a:pt x="45050" y="55390"/>
                  </a:cubicBezTo>
                  <a:cubicBezTo>
                    <a:pt x="26956" y="39881"/>
                    <a:pt x="13294" y="20310"/>
                    <a:pt x="0" y="0"/>
                  </a:cubicBezTo>
                  <a:cubicBezTo>
                    <a:pt x="44681" y="31018"/>
                    <a:pt x="87516" y="66099"/>
                    <a:pt x="147338" y="59083"/>
                  </a:cubicBezTo>
                  <a:close/>
                </a:path>
              </a:pathLst>
            </a:custGeom>
            <a:solidFill>
              <a:srgbClr val="EBB47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9908FA4-8057-41B7-AD0F-1DE208832534}"/>
                </a:ext>
              </a:extLst>
            </p:cNvPr>
            <p:cNvSpPr/>
            <p:nvPr/>
          </p:nvSpPr>
          <p:spPr>
            <a:xfrm>
              <a:off x="5185338" y="2895954"/>
              <a:ext cx="132197" cy="57564"/>
            </a:xfrm>
            <a:custGeom>
              <a:avLst/>
              <a:gdLst>
                <a:gd name="connsiteX0" fmla="*/ 0 w 132197"/>
                <a:gd name="connsiteY0" fmla="*/ 0 h 57564"/>
                <a:gd name="connsiteX1" fmla="*/ 33603 w 132197"/>
                <a:gd name="connsiteY1" fmla="*/ 22525 h 57564"/>
                <a:gd name="connsiteX2" fmla="*/ 88993 w 132197"/>
                <a:gd name="connsiteY2" fmla="*/ 21787 h 57564"/>
                <a:gd name="connsiteX3" fmla="*/ 132198 w 132197"/>
                <a:gd name="connsiteY3" fmla="*/ 6278 h 57564"/>
                <a:gd name="connsiteX4" fmla="*/ 94532 w 132197"/>
                <a:gd name="connsiteY4" fmla="*/ 29911 h 57564"/>
                <a:gd name="connsiteX5" fmla="*/ 52805 w 132197"/>
                <a:gd name="connsiteY5" fmla="*/ 55390 h 57564"/>
                <a:gd name="connsiteX6" fmla="*/ 40250 w 132197"/>
                <a:gd name="connsiteY6" fmla="*/ 52805 h 57564"/>
                <a:gd name="connsiteX7" fmla="*/ 0 w 132197"/>
                <a:gd name="connsiteY7" fmla="*/ 0 h 5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197" h="57564">
                  <a:moveTo>
                    <a:pt x="0" y="0"/>
                  </a:moveTo>
                  <a:cubicBezTo>
                    <a:pt x="11447" y="7385"/>
                    <a:pt x="21048" y="16617"/>
                    <a:pt x="33603" y="22525"/>
                  </a:cubicBezTo>
                  <a:cubicBezTo>
                    <a:pt x="52805" y="31388"/>
                    <a:pt x="70899" y="26957"/>
                    <a:pt x="88993" y="21787"/>
                  </a:cubicBezTo>
                  <a:cubicBezTo>
                    <a:pt x="103764" y="17725"/>
                    <a:pt x="117427" y="10709"/>
                    <a:pt x="132198" y="6278"/>
                  </a:cubicBezTo>
                  <a:cubicBezTo>
                    <a:pt x="119643" y="14032"/>
                    <a:pt x="107088" y="22156"/>
                    <a:pt x="94532" y="29911"/>
                  </a:cubicBezTo>
                  <a:cubicBezTo>
                    <a:pt x="80870" y="38404"/>
                    <a:pt x="66468" y="46528"/>
                    <a:pt x="52805" y="55390"/>
                  </a:cubicBezTo>
                  <a:cubicBezTo>
                    <a:pt x="46897" y="59083"/>
                    <a:pt x="43943" y="57975"/>
                    <a:pt x="40250" y="52805"/>
                  </a:cubicBezTo>
                  <a:cubicBezTo>
                    <a:pt x="26957" y="34711"/>
                    <a:pt x="13294" y="17356"/>
                    <a:pt x="0" y="0"/>
                  </a:cubicBezTo>
                  <a:close/>
                </a:path>
              </a:pathLst>
            </a:custGeom>
            <a:solidFill>
              <a:srgbClr val="ECB47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3" name="Graphic 14">
            <a:extLst>
              <a:ext uri="{FF2B5EF4-FFF2-40B4-BE49-F238E27FC236}">
                <a16:creationId xmlns:a16="http://schemas.microsoft.com/office/drawing/2014/main" id="{8EAAD42A-2E1C-4086-8A98-0655ABF20FB9}"/>
              </a:ext>
            </a:extLst>
          </p:cNvPr>
          <p:cNvGrpSpPr/>
          <p:nvPr/>
        </p:nvGrpSpPr>
        <p:grpSpPr>
          <a:xfrm>
            <a:off x="8023080" y="1212184"/>
            <a:ext cx="3636122" cy="2859872"/>
            <a:chOff x="2444748" y="555045"/>
            <a:chExt cx="7282048" cy="5727454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0BAF9F6-F902-4E6E-B88C-A838336500B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34CA3B4-E818-4B2F-B763-57CBF69FCD5E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E273766-F358-49F8-B65D-452077E6C33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CB89E98-D2AE-4C3B-89D6-BE8F4954485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1F7DBF4-DB47-4AA9-A387-DE4B72C00F9C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FB9C04E-AA15-4D6A-9505-E2A811906E43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A751C6-A55C-4492-BDB7-94C1B077D85B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6C09A07-6B43-4407-8E58-C3FC956BF32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9C6B751-C1F7-4385-B860-83BD96692182}"/>
              </a:ext>
            </a:extLst>
          </p:cNvPr>
          <p:cNvGrpSpPr/>
          <p:nvPr/>
        </p:nvGrpSpPr>
        <p:grpSpPr>
          <a:xfrm>
            <a:off x="5546367" y="2559843"/>
            <a:ext cx="1703358" cy="2994415"/>
            <a:chOff x="4862909" y="1780748"/>
            <a:chExt cx="2565502" cy="4510019"/>
          </a:xfrm>
        </p:grpSpPr>
        <p:grpSp>
          <p:nvGrpSpPr>
            <p:cNvPr id="77" name="Group 14">
              <a:extLst>
                <a:ext uri="{FF2B5EF4-FFF2-40B4-BE49-F238E27FC236}">
                  <a16:creationId xmlns:a16="http://schemas.microsoft.com/office/drawing/2014/main" id="{B4CD5C5C-D11F-40EF-9C37-DECA3983AB81}"/>
                </a:ext>
              </a:extLst>
            </p:cNvPr>
            <p:cNvGrpSpPr/>
            <p:nvPr/>
          </p:nvGrpSpPr>
          <p:grpSpPr>
            <a:xfrm>
              <a:off x="4862909" y="1780748"/>
              <a:ext cx="2565502" cy="4510019"/>
              <a:chOff x="445712" y="1449040"/>
              <a:chExt cx="2113018" cy="3924176"/>
            </a:xfrm>
          </p:grpSpPr>
          <p:sp>
            <p:nvSpPr>
              <p:cNvPr id="78" name="Rounded Rectangle 15">
                <a:extLst>
                  <a:ext uri="{FF2B5EF4-FFF2-40B4-BE49-F238E27FC236}">
                    <a16:creationId xmlns:a16="http://schemas.microsoft.com/office/drawing/2014/main" id="{AD273234-0B3B-4F05-8B87-17D862BE613E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9" name="Rectangle 16">
                <a:extLst>
                  <a:ext uri="{FF2B5EF4-FFF2-40B4-BE49-F238E27FC236}">
                    <a16:creationId xmlns:a16="http://schemas.microsoft.com/office/drawing/2014/main" id="{723B387A-ABC7-478B-881B-32C55F833320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80" name="Group 17">
                <a:extLst>
                  <a:ext uri="{FF2B5EF4-FFF2-40B4-BE49-F238E27FC236}">
                    <a16:creationId xmlns:a16="http://schemas.microsoft.com/office/drawing/2014/main" id="{8AF143F2-8751-4B41-B3D5-9FA387739293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81" name="Oval 18">
                  <a:extLst>
                    <a:ext uri="{FF2B5EF4-FFF2-40B4-BE49-F238E27FC236}">
                      <a16:creationId xmlns:a16="http://schemas.microsoft.com/office/drawing/2014/main" id="{12F8C0FF-B638-4779-AF45-666BD2C3E14E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82" name="Rounded Rectangle 19">
                  <a:extLst>
                    <a:ext uri="{FF2B5EF4-FFF2-40B4-BE49-F238E27FC236}">
                      <a16:creationId xmlns:a16="http://schemas.microsoft.com/office/drawing/2014/main" id="{DAE84B7E-FB44-4A4A-98FE-6D02ABBE2D4E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8EAD73E-8CF7-4865-992B-CEC621E6F9FA}"/>
                </a:ext>
              </a:extLst>
            </p:cNvPr>
            <p:cNvGrpSpPr/>
            <p:nvPr/>
          </p:nvGrpSpPr>
          <p:grpSpPr>
            <a:xfrm>
              <a:off x="4977745" y="2113496"/>
              <a:ext cx="2292618" cy="3700562"/>
              <a:chOff x="4977745" y="2185900"/>
              <a:chExt cx="3697660" cy="2085240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99D4BAF-7890-4BFE-B70E-12D4215FDBA0}"/>
                  </a:ext>
                </a:extLst>
              </p:cNvPr>
              <p:cNvSpPr/>
              <p:nvPr/>
            </p:nvSpPr>
            <p:spPr>
              <a:xfrm>
                <a:off x="4977745" y="2185900"/>
                <a:ext cx="3697660" cy="2084609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8275F1F3-8DF5-4229-AFE2-57E0FC2CB432}"/>
                  </a:ext>
                </a:extLst>
              </p:cNvPr>
              <p:cNvSpPr/>
              <p:nvPr/>
            </p:nvSpPr>
            <p:spPr>
              <a:xfrm>
                <a:off x="6587759" y="2201714"/>
                <a:ext cx="2087646" cy="2069426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F3A486A-8857-4996-A24E-BA9684ED28A6}"/>
              </a:ext>
            </a:extLst>
          </p:cNvPr>
          <p:cNvGrpSpPr/>
          <p:nvPr/>
        </p:nvGrpSpPr>
        <p:grpSpPr>
          <a:xfrm>
            <a:off x="7674553" y="4026437"/>
            <a:ext cx="4207938" cy="2863624"/>
            <a:chOff x="3996002" y="1203373"/>
            <a:chExt cx="4223425" cy="2874163"/>
          </a:xfrm>
        </p:grpSpPr>
        <p:grpSp>
          <p:nvGrpSpPr>
            <p:cNvPr id="100" name="Graphic 56">
              <a:extLst>
                <a:ext uri="{FF2B5EF4-FFF2-40B4-BE49-F238E27FC236}">
                  <a16:creationId xmlns:a16="http://schemas.microsoft.com/office/drawing/2014/main" id="{AE8D2DDC-DB18-4186-9524-AA50F1F3A3BD}"/>
                </a:ext>
              </a:extLst>
            </p:cNvPr>
            <p:cNvGrpSpPr/>
            <p:nvPr/>
          </p:nvGrpSpPr>
          <p:grpSpPr>
            <a:xfrm>
              <a:off x="4879044" y="3271296"/>
              <a:ext cx="912846" cy="706791"/>
              <a:chOff x="941313" y="5892127"/>
              <a:chExt cx="912846" cy="706791"/>
            </a:xfrm>
          </p:grpSpPr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09C6D35E-9E19-4F32-894F-4219AFD32F54}"/>
                  </a:ext>
                </a:extLst>
              </p:cNvPr>
              <p:cNvSpPr/>
              <p:nvPr/>
            </p:nvSpPr>
            <p:spPr>
              <a:xfrm>
                <a:off x="941313" y="5994489"/>
                <a:ext cx="912184" cy="604649"/>
              </a:xfrm>
              <a:custGeom>
                <a:avLst/>
                <a:gdLst>
                  <a:gd name="connsiteX0" fmla="*/ 883156 w 912184"/>
                  <a:gd name="connsiteY0" fmla="*/ 604650 h 604649"/>
                  <a:gd name="connsiteX1" fmla="*/ 29025 w 912184"/>
                  <a:gd name="connsiteY1" fmla="*/ 604650 h 604649"/>
                  <a:gd name="connsiteX2" fmla="*/ 0 w 912184"/>
                  <a:gd name="connsiteY2" fmla="*/ 575625 h 604649"/>
                  <a:gd name="connsiteX3" fmla="*/ 0 w 912184"/>
                  <a:gd name="connsiteY3" fmla="*/ 58050 h 604649"/>
                  <a:gd name="connsiteX4" fmla="*/ 58050 w 912184"/>
                  <a:gd name="connsiteY4" fmla="*/ 0 h 604649"/>
                  <a:gd name="connsiteX5" fmla="*/ 854131 w 912184"/>
                  <a:gd name="connsiteY5" fmla="*/ 0 h 604649"/>
                  <a:gd name="connsiteX6" fmla="*/ 912181 w 912184"/>
                  <a:gd name="connsiteY6" fmla="*/ 58050 h 604649"/>
                  <a:gd name="connsiteX7" fmla="*/ 912181 w 912184"/>
                  <a:gd name="connsiteY7" fmla="*/ 575625 h 604649"/>
                  <a:gd name="connsiteX8" fmla="*/ 883156 w 912184"/>
                  <a:gd name="connsiteY8" fmla="*/ 604650 h 60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2184" h="604649">
                    <a:moveTo>
                      <a:pt x="883156" y="604650"/>
                    </a:moveTo>
                    <a:lnTo>
                      <a:pt x="29025" y="604650"/>
                    </a:lnTo>
                    <a:cubicBezTo>
                      <a:pt x="13072" y="604650"/>
                      <a:pt x="0" y="591799"/>
                      <a:pt x="0" y="575625"/>
                    </a:cubicBezTo>
                    <a:lnTo>
                      <a:pt x="0" y="58050"/>
                    </a:lnTo>
                    <a:cubicBezTo>
                      <a:pt x="0" y="25923"/>
                      <a:pt x="25923" y="0"/>
                      <a:pt x="58050" y="0"/>
                    </a:cubicBezTo>
                    <a:lnTo>
                      <a:pt x="854131" y="0"/>
                    </a:lnTo>
                    <a:cubicBezTo>
                      <a:pt x="886258" y="0"/>
                      <a:pt x="912181" y="25923"/>
                      <a:pt x="912181" y="58050"/>
                    </a:cubicBezTo>
                    <a:lnTo>
                      <a:pt x="912181" y="575625"/>
                    </a:lnTo>
                    <a:cubicBezTo>
                      <a:pt x="912403" y="591799"/>
                      <a:pt x="899331" y="604650"/>
                      <a:pt x="883156" y="60465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2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A850938B-D964-4D99-A340-E9EF9D1A01D7}"/>
                  </a:ext>
                </a:extLst>
              </p:cNvPr>
              <p:cNvSpPr/>
              <p:nvPr/>
            </p:nvSpPr>
            <p:spPr>
              <a:xfrm>
                <a:off x="948125" y="5993800"/>
                <a:ext cx="905284" cy="605782"/>
              </a:xfrm>
              <a:custGeom>
                <a:avLst/>
                <a:gdLst>
                  <a:gd name="connsiteX0" fmla="*/ 884985 w 905284"/>
                  <a:gd name="connsiteY0" fmla="*/ 11546 h 605782"/>
                  <a:gd name="connsiteX1" fmla="*/ 841780 w 905284"/>
                  <a:gd name="connsiteY1" fmla="*/ 1133 h 605782"/>
                  <a:gd name="connsiteX2" fmla="*/ 595844 w 905284"/>
                  <a:gd name="connsiteY2" fmla="*/ 1133 h 605782"/>
                  <a:gd name="connsiteX3" fmla="*/ 581442 w 905284"/>
                  <a:gd name="connsiteY3" fmla="*/ 911 h 605782"/>
                  <a:gd name="connsiteX4" fmla="*/ 566819 w 905284"/>
                  <a:gd name="connsiteY4" fmla="*/ 689 h 605782"/>
                  <a:gd name="connsiteX5" fmla="*/ 523614 w 905284"/>
                  <a:gd name="connsiteY5" fmla="*/ 1133 h 605782"/>
                  <a:gd name="connsiteX6" fmla="*/ 453378 w 905284"/>
                  <a:gd name="connsiteY6" fmla="*/ 1133 h 605782"/>
                  <a:gd name="connsiteX7" fmla="*/ 381591 w 905284"/>
                  <a:gd name="connsiteY7" fmla="*/ 1133 h 605782"/>
                  <a:gd name="connsiteX8" fmla="*/ 338386 w 905284"/>
                  <a:gd name="connsiteY8" fmla="*/ 689 h 605782"/>
                  <a:gd name="connsiteX9" fmla="*/ 323762 w 905284"/>
                  <a:gd name="connsiteY9" fmla="*/ 911 h 605782"/>
                  <a:gd name="connsiteX10" fmla="*/ 309361 w 905284"/>
                  <a:gd name="connsiteY10" fmla="*/ 1133 h 605782"/>
                  <a:gd name="connsiteX11" fmla="*/ 63424 w 905284"/>
                  <a:gd name="connsiteY11" fmla="*/ 1133 h 605782"/>
                  <a:gd name="connsiteX12" fmla="*/ 20219 w 905284"/>
                  <a:gd name="connsiteY12" fmla="*/ 11546 h 605782"/>
                  <a:gd name="connsiteX13" fmla="*/ 500 w 905284"/>
                  <a:gd name="connsiteY13" fmla="*/ 55416 h 605782"/>
                  <a:gd name="connsiteX14" fmla="*/ 54118 w 905284"/>
                  <a:gd name="connsiteY14" fmla="*/ 262800 h 605782"/>
                  <a:gd name="connsiteX15" fmla="*/ 74281 w 905284"/>
                  <a:gd name="connsiteY15" fmla="*/ 285621 h 605782"/>
                  <a:gd name="connsiteX16" fmla="*/ 169996 w 905284"/>
                  <a:gd name="connsiteY16" fmla="*/ 311988 h 605782"/>
                  <a:gd name="connsiteX17" fmla="*/ 188608 w 905284"/>
                  <a:gd name="connsiteY17" fmla="*/ 333479 h 605782"/>
                  <a:gd name="connsiteX18" fmla="*/ 188608 w 905284"/>
                  <a:gd name="connsiteY18" fmla="*/ 580524 h 605782"/>
                  <a:gd name="connsiteX19" fmla="*/ 189051 w 905284"/>
                  <a:gd name="connsiteY19" fmla="*/ 594926 h 605782"/>
                  <a:gd name="connsiteX20" fmla="*/ 200794 w 905284"/>
                  <a:gd name="connsiteY20" fmla="*/ 605782 h 605782"/>
                  <a:gd name="connsiteX21" fmla="*/ 211872 w 905284"/>
                  <a:gd name="connsiteY21" fmla="*/ 605782 h 605782"/>
                  <a:gd name="connsiteX22" fmla="*/ 453378 w 905284"/>
                  <a:gd name="connsiteY22" fmla="*/ 605782 h 605782"/>
                  <a:gd name="connsiteX23" fmla="*/ 453378 w 905284"/>
                  <a:gd name="connsiteY23" fmla="*/ 605782 h 605782"/>
                  <a:gd name="connsiteX24" fmla="*/ 458695 w 905284"/>
                  <a:gd name="connsiteY24" fmla="*/ 605782 h 605782"/>
                  <a:gd name="connsiteX25" fmla="*/ 464456 w 905284"/>
                  <a:gd name="connsiteY25" fmla="*/ 605782 h 605782"/>
                  <a:gd name="connsiteX26" fmla="*/ 464456 w 905284"/>
                  <a:gd name="connsiteY26" fmla="*/ 605782 h 605782"/>
                  <a:gd name="connsiteX27" fmla="*/ 693332 w 905284"/>
                  <a:gd name="connsiteY27" fmla="*/ 605782 h 605782"/>
                  <a:gd name="connsiteX28" fmla="*/ 704410 w 905284"/>
                  <a:gd name="connsiteY28" fmla="*/ 605782 h 605782"/>
                  <a:gd name="connsiteX29" fmla="*/ 716153 w 905284"/>
                  <a:gd name="connsiteY29" fmla="*/ 594926 h 605782"/>
                  <a:gd name="connsiteX30" fmla="*/ 716596 w 905284"/>
                  <a:gd name="connsiteY30" fmla="*/ 580524 h 605782"/>
                  <a:gd name="connsiteX31" fmla="*/ 716596 w 905284"/>
                  <a:gd name="connsiteY31" fmla="*/ 333479 h 605782"/>
                  <a:gd name="connsiteX32" fmla="*/ 735208 w 905284"/>
                  <a:gd name="connsiteY32" fmla="*/ 311988 h 605782"/>
                  <a:gd name="connsiteX33" fmla="*/ 830924 w 905284"/>
                  <a:gd name="connsiteY33" fmla="*/ 285621 h 605782"/>
                  <a:gd name="connsiteX34" fmla="*/ 851086 w 905284"/>
                  <a:gd name="connsiteY34" fmla="*/ 262800 h 605782"/>
                  <a:gd name="connsiteX35" fmla="*/ 904705 w 905284"/>
                  <a:gd name="connsiteY35" fmla="*/ 55416 h 605782"/>
                  <a:gd name="connsiteX36" fmla="*/ 884985 w 905284"/>
                  <a:gd name="connsiteY36" fmla="*/ 11546 h 60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05284" h="605782">
                    <a:moveTo>
                      <a:pt x="884985" y="11546"/>
                    </a:moveTo>
                    <a:cubicBezTo>
                      <a:pt x="877674" y="4456"/>
                      <a:pt x="864380" y="25"/>
                      <a:pt x="841780" y="1133"/>
                    </a:cubicBezTo>
                    <a:cubicBezTo>
                      <a:pt x="759801" y="1354"/>
                      <a:pt x="677822" y="1354"/>
                      <a:pt x="595844" y="1133"/>
                    </a:cubicBezTo>
                    <a:cubicBezTo>
                      <a:pt x="590969" y="246"/>
                      <a:pt x="586095" y="-197"/>
                      <a:pt x="581442" y="911"/>
                    </a:cubicBezTo>
                    <a:cubicBezTo>
                      <a:pt x="576567" y="468"/>
                      <a:pt x="571693" y="-418"/>
                      <a:pt x="566819" y="689"/>
                    </a:cubicBezTo>
                    <a:cubicBezTo>
                      <a:pt x="552417" y="1797"/>
                      <a:pt x="538015" y="1133"/>
                      <a:pt x="523614" y="1133"/>
                    </a:cubicBezTo>
                    <a:cubicBezTo>
                      <a:pt x="500128" y="1133"/>
                      <a:pt x="476863" y="1133"/>
                      <a:pt x="453378" y="1133"/>
                    </a:cubicBezTo>
                    <a:cubicBezTo>
                      <a:pt x="429449" y="1133"/>
                      <a:pt x="405520" y="1133"/>
                      <a:pt x="381591" y="1133"/>
                    </a:cubicBezTo>
                    <a:cubicBezTo>
                      <a:pt x="367189" y="1133"/>
                      <a:pt x="352787" y="1797"/>
                      <a:pt x="338386" y="689"/>
                    </a:cubicBezTo>
                    <a:cubicBezTo>
                      <a:pt x="333511" y="-640"/>
                      <a:pt x="328637" y="246"/>
                      <a:pt x="323762" y="911"/>
                    </a:cubicBezTo>
                    <a:cubicBezTo>
                      <a:pt x="318888" y="25"/>
                      <a:pt x="314013" y="468"/>
                      <a:pt x="309361" y="1133"/>
                    </a:cubicBezTo>
                    <a:cubicBezTo>
                      <a:pt x="227382" y="1354"/>
                      <a:pt x="145403" y="1354"/>
                      <a:pt x="63424" y="1133"/>
                    </a:cubicBezTo>
                    <a:cubicBezTo>
                      <a:pt x="41046" y="25"/>
                      <a:pt x="27752" y="4456"/>
                      <a:pt x="20219" y="11546"/>
                    </a:cubicBezTo>
                    <a:cubicBezTo>
                      <a:pt x="7590" y="20630"/>
                      <a:pt x="-2381" y="35475"/>
                      <a:pt x="500" y="55416"/>
                    </a:cubicBezTo>
                    <a:cubicBezTo>
                      <a:pt x="2715" y="61841"/>
                      <a:pt x="37058" y="200319"/>
                      <a:pt x="54118" y="262800"/>
                    </a:cubicBezTo>
                    <a:cubicBezTo>
                      <a:pt x="57220" y="274100"/>
                      <a:pt x="63424" y="281190"/>
                      <a:pt x="74281" y="285621"/>
                    </a:cubicBezTo>
                    <a:cubicBezTo>
                      <a:pt x="105300" y="298251"/>
                      <a:pt x="137426" y="306005"/>
                      <a:pt x="169996" y="311988"/>
                    </a:cubicBezTo>
                    <a:cubicBezTo>
                      <a:pt x="188608" y="315311"/>
                      <a:pt x="188608" y="314868"/>
                      <a:pt x="188608" y="333479"/>
                    </a:cubicBezTo>
                    <a:cubicBezTo>
                      <a:pt x="188608" y="415901"/>
                      <a:pt x="188608" y="498102"/>
                      <a:pt x="188608" y="580524"/>
                    </a:cubicBezTo>
                    <a:cubicBezTo>
                      <a:pt x="188608" y="585398"/>
                      <a:pt x="188386" y="590051"/>
                      <a:pt x="189051" y="594926"/>
                    </a:cubicBezTo>
                    <a:cubicBezTo>
                      <a:pt x="190159" y="601573"/>
                      <a:pt x="193482" y="605782"/>
                      <a:pt x="200794" y="605782"/>
                    </a:cubicBezTo>
                    <a:cubicBezTo>
                      <a:pt x="204561" y="605782"/>
                      <a:pt x="208106" y="605782"/>
                      <a:pt x="211872" y="605782"/>
                    </a:cubicBezTo>
                    <a:cubicBezTo>
                      <a:pt x="292300" y="605782"/>
                      <a:pt x="372950" y="605782"/>
                      <a:pt x="453378" y="605782"/>
                    </a:cubicBezTo>
                    <a:lnTo>
                      <a:pt x="453378" y="605782"/>
                    </a:lnTo>
                    <a:cubicBezTo>
                      <a:pt x="455150" y="605782"/>
                      <a:pt x="456923" y="605782"/>
                      <a:pt x="458695" y="605782"/>
                    </a:cubicBezTo>
                    <a:cubicBezTo>
                      <a:pt x="460689" y="605782"/>
                      <a:pt x="462462" y="605782"/>
                      <a:pt x="464456" y="605782"/>
                    </a:cubicBezTo>
                    <a:lnTo>
                      <a:pt x="464456" y="605782"/>
                    </a:lnTo>
                    <a:cubicBezTo>
                      <a:pt x="540674" y="605782"/>
                      <a:pt x="617114" y="605782"/>
                      <a:pt x="693332" y="605782"/>
                    </a:cubicBezTo>
                    <a:cubicBezTo>
                      <a:pt x="697099" y="605782"/>
                      <a:pt x="700644" y="605782"/>
                      <a:pt x="704410" y="605782"/>
                    </a:cubicBezTo>
                    <a:cubicBezTo>
                      <a:pt x="711722" y="605782"/>
                      <a:pt x="715045" y="601573"/>
                      <a:pt x="716153" y="594926"/>
                    </a:cubicBezTo>
                    <a:cubicBezTo>
                      <a:pt x="716818" y="590051"/>
                      <a:pt x="716596" y="585398"/>
                      <a:pt x="716596" y="580524"/>
                    </a:cubicBezTo>
                    <a:cubicBezTo>
                      <a:pt x="716596" y="498102"/>
                      <a:pt x="716596" y="415901"/>
                      <a:pt x="716596" y="333479"/>
                    </a:cubicBezTo>
                    <a:cubicBezTo>
                      <a:pt x="716596" y="315090"/>
                      <a:pt x="716818" y="315533"/>
                      <a:pt x="735208" y="311988"/>
                    </a:cubicBezTo>
                    <a:cubicBezTo>
                      <a:pt x="767999" y="306005"/>
                      <a:pt x="800126" y="298251"/>
                      <a:pt x="830924" y="285621"/>
                    </a:cubicBezTo>
                    <a:cubicBezTo>
                      <a:pt x="841780" y="281190"/>
                      <a:pt x="847984" y="274100"/>
                      <a:pt x="851086" y="262800"/>
                    </a:cubicBezTo>
                    <a:cubicBezTo>
                      <a:pt x="868368" y="200319"/>
                      <a:pt x="902489" y="61841"/>
                      <a:pt x="904705" y="55416"/>
                    </a:cubicBezTo>
                    <a:cubicBezTo>
                      <a:pt x="907806" y="35475"/>
                      <a:pt x="898058" y="20630"/>
                      <a:pt x="884985" y="115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B269F1D4-5E52-4D86-B37C-9A3BF9A19DD5}"/>
                  </a:ext>
                </a:extLst>
              </p:cNvPr>
              <p:cNvSpPr/>
              <p:nvPr/>
            </p:nvSpPr>
            <p:spPr>
              <a:xfrm>
                <a:off x="1512034" y="5978336"/>
                <a:ext cx="16203" cy="20202"/>
              </a:xfrm>
              <a:custGeom>
                <a:avLst/>
                <a:gdLst>
                  <a:gd name="connsiteX0" fmla="*/ 14431 w 16203"/>
                  <a:gd name="connsiteY0" fmla="*/ 19033 h 20202"/>
                  <a:gd name="connsiteX1" fmla="*/ 1580 w 16203"/>
                  <a:gd name="connsiteY1" fmla="*/ 19033 h 20202"/>
                  <a:gd name="connsiteX2" fmla="*/ 29 w 16203"/>
                  <a:gd name="connsiteY2" fmla="*/ 2194 h 20202"/>
                  <a:gd name="connsiteX3" fmla="*/ 8005 w 16203"/>
                  <a:gd name="connsiteY3" fmla="*/ 2638 h 20202"/>
                  <a:gd name="connsiteX4" fmla="*/ 15981 w 16203"/>
                  <a:gd name="connsiteY4" fmla="*/ 14159 h 20202"/>
                  <a:gd name="connsiteX5" fmla="*/ 16203 w 16203"/>
                  <a:gd name="connsiteY5" fmla="*/ 17039 h 20202"/>
                  <a:gd name="connsiteX6" fmla="*/ 14431 w 16203"/>
                  <a:gd name="connsiteY6" fmla="*/ 19033 h 20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203" h="20202">
                    <a:moveTo>
                      <a:pt x="14431" y="19033"/>
                    </a:moveTo>
                    <a:cubicBezTo>
                      <a:pt x="10664" y="20363"/>
                      <a:pt x="5346" y="20806"/>
                      <a:pt x="1580" y="19033"/>
                    </a:cubicBezTo>
                    <a:cubicBezTo>
                      <a:pt x="915" y="14380"/>
                      <a:pt x="-193" y="6847"/>
                      <a:pt x="29" y="2194"/>
                    </a:cubicBezTo>
                    <a:cubicBezTo>
                      <a:pt x="250" y="-908"/>
                      <a:pt x="4239" y="-686"/>
                      <a:pt x="8005" y="2638"/>
                    </a:cubicBezTo>
                    <a:cubicBezTo>
                      <a:pt x="14652" y="7290"/>
                      <a:pt x="15981" y="11057"/>
                      <a:pt x="15981" y="14159"/>
                    </a:cubicBezTo>
                    <a:cubicBezTo>
                      <a:pt x="16203" y="15045"/>
                      <a:pt x="16203" y="16153"/>
                      <a:pt x="16203" y="17039"/>
                    </a:cubicBezTo>
                    <a:cubicBezTo>
                      <a:pt x="15981" y="17925"/>
                      <a:pt x="15317" y="18812"/>
                      <a:pt x="14431" y="19033"/>
                    </a:cubicBezTo>
                    <a:close/>
                  </a:path>
                </a:pathLst>
              </a:custGeom>
              <a:solidFill>
                <a:srgbClr val="FAC122"/>
              </a:solidFill>
              <a:ln w="2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7A653F0-B236-4C58-ABD9-9F487F0AA778}"/>
                  </a:ext>
                </a:extLst>
              </p:cNvPr>
              <p:cNvSpPr/>
              <p:nvPr/>
            </p:nvSpPr>
            <p:spPr>
              <a:xfrm>
                <a:off x="1435426" y="6252970"/>
                <a:ext cx="334007" cy="68326"/>
              </a:xfrm>
              <a:custGeom>
                <a:avLst/>
                <a:gdLst>
                  <a:gd name="connsiteX0" fmla="*/ 5071 w 334007"/>
                  <a:gd name="connsiteY0" fmla="*/ 39524 h 68326"/>
                  <a:gd name="connsiteX1" fmla="*/ 106105 w 334007"/>
                  <a:gd name="connsiteY1" fmla="*/ 33541 h 68326"/>
                  <a:gd name="connsiteX2" fmla="*/ 227522 w 334007"/>
                  <a:gd name="connsiteY2" fmla="*/ 19583 h 68326"/>
                  <a:gd name="connsiteX3" fmla="*/ 319693 w 334007"/>
                  <a:gd name="connsiteY3" fmla="*/ 2744 h 68326"/>
                  <a:gd name="connsiteX4" fmla="*/ 333873 w 334007"/>
                  <a:gd name="connsiteY4" fmla="*/ 4073 h 68326"/>
                  <a:gd name="connsiteX5" fmla="*/ 321466 w 334007"/>
                  <a:gd name="connsiteY5" fmla="*/ 10942 h 68326"/>
                  <a:gd name="connsiteX6" fmla="*/ 162825 w 334007"/>
                  <a:gd name="connsiteY6" fmla="*/ 36865 h 68326"/>
                  <a:gd name="connsiteX7" fmla="*/ 79517 w 334007"/>
                  <a:gd name="connsiteY7" fmla="*/ 44176 h 68326"/>
                  <a:gd name="connsiteX8" fmla="*/ 14599 w 334007"/>
                  <a:gd name="connsiteY8" fmla="*/ 48386 h 68326"/>
                  <a:gd name="connsiteX9" fmla="*/ 7287 w 334007"/>
                  <a:gd name="connsiteY9" fmla="*/ 55698 h 68326"/>
                  <a:gd name="connsiteX10" fmla="*/ 5071 w 334007"/>
                  <a:gd name="connsiteY10" fmla="*/ 68327 h 68326"/>
                  <a:gd name="connsiteX11" fmla="*/ 5071 w 334007"/>
                  <a:gd name="connsiteY11" fmla="*/ 39524 h 68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4007" h="68326">
                    <a:moveTo>
                      <a:pt x="5071" y="39524"/>
                    </a:moveTo>
                    <a:cubicBezTo>
                      <a:pt x="38971" y="39302"/>
                      <a:pt x="72427" y="35979"/>
                      <a:pt x="106105" y="33541"/>
                    </a:cubicBezTo>
                    <a:cubicBezTo>
                      <a:pt x="146873" y="30661"/>
                      <a:pt x="187197" y="25122"/>
                      <a:pt x="227522" y="19583"/>
                    </a:cubicBezTo>
                    <a:cubicBezTo>
                      <a:pt x="258320" y="15151"/>
                      <a:pt x="289117" y="9169"/>
                      <a:pt x="319693" y="2744"/>
                    </a:cubicBezTo>
                    <a:cubicBezTo>
                      <a:pt x="324124" y="1858"/>
                      <a:pt x="332322" y="-3682"/>
                      <a:pt x="333873" y="4073"/>
                    </a:cubicBezTo>
                    <a:cubicBezTo>
                      <a:pt x="335203" y="10720"/>
                      <a:pt x="326340" y="9834"/>
                      <a:pt x="321466" y="10942"/>
                    </a:cubicBezTo>
                    <a:cubicBezTo>
                      <a:pt x="269176" y="22685"/>
                      <a:pt x="216001" y="30661"/>
                      <a:pt x="162825" y="36865"/>
                    </a:cubicBezTo>
                    <a:cubicBezTo>
                      <a:pt x="135130" y="39967"/>
                      <a:pt x="107434" y="43512"/>
                      <a:pt x="79517" y="44176"/>
                    </a:cubicBezTo>
                    <a:cubicBezTo>
                      <a:pt x="57804" y="44620"/>
                      <a:pt x="36312" y="47057"/>
                      <a:pt x="14599" y="48386"/>
                    </a:cubicBezTo>
                    <a:cubicBezTo>
                      <a:pt x="9503" y="48608"/>
                      <a:pt x="7287" y="50380"/>
                      <a:pt x="7287" y="55698"/>
                    </a:cubicBezTo>
                    <a:cubicBezTo>
                      <a:pt x="7287" y="59908"/>
                      <a:pt x="8838" y="64560"/>
                      <a:pt x="5071" y="68327"/>
                    </a:cubicBezTo>
                    <a:cubicBezTo>
                      <a:pt x="-1354" y="58578"/>
                      <a:pt x="-2019" y="49051"/>
                      <a:pt x="5071" y="39524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2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84F359E-4CC3-457D-A552-4831B4A05D9C}"/>
                  </a:ext>
                </a:extLst>
              </p:cNvPr>
              <p:cNvSpPr/>
              <p:nvPr/>
            </p:nvSpPr>
            <p:spPr>
              <a:xfrm>
                <a:off x="1035905" y="6255082"/>
                <a:ext cx="317905" cy="46274"/>
              </a:xfrm>
              <a:custGeom>
                <a:avLst/>
                <a:gdLst>
                  <a:gd name="connsiteX0" fmla="*/ 315745 w 317905"/>
                  <a:gd name="connsiteY0" fmla="*/ 46274 h 46274"/>
                  <a:gd name="connsiteX1" fmla="*/ 177046 w 317905"/>
                  <a:gd name="connsiteY1" fmla="*/ 37633 h 46274"/>
                  <a:gd name="connsiteX2" fmla="*/ 8657 w 317905"/>
                  <a:gd name="connsiteY2" fmla="*/ 9273 h 46274"/>
                  <a:gd name="connsiteX3" fmla="*/ 237 w 317905"/>
                  <a:gd name="connsiteY3" fmla="*/ 3291 h 46274"/>
                  <a:gd name="connsiteX4" fmla="*/ 10651 w 317905"/>
                  <a:gd name="connsiteY4" fmla="*/ 1962 h 46274"/>
                  <a:gd name="connsiteX5" fmla="*/ 160428 w 317905"/>
                  <a:gd name="connsiteY5" fmla="*/ 28328 h 46274"/>
                  <a:gd name="connsiteX6" fmla="*/ 261684 w 317905"/>
                  <a:gd name="connsiteY6" fmla="*/ 35861 h 46274"/>
                  <a:gd name="connsiteX7" fmla="*/ 315745 w 317905"/>
                  <a:gd name="connsiteY7" fmla="*/ 37633 h 46274"/>
                  <a:gd name="connsiteX8" fmla="*/ 315745 w 317905"/>
                  <a:gd name="connsiteY8" fmla="*/ 46274 h 46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7905" h="46274">
                    <a:moveTo>
                      <a:pt x="315745" y="46274"/>
                    </a:moveTo>
                    <a:cubicBezTo>
                      <a:pt x="269438" y="45167"/>
                      <a:pt x="223131" y="42286"/>
                      <a:pt x="177046" y="37633"/>
                    </a:cubicBezTo>
                    <a:cubicBezTo>
                      <a:pt x="120325" y="32094"/>
                      <a:pt x="64048" y="23675"/>
                      <a:pt x="8657" y="9273"/>
                    </a:cubicBezTo>
                    <a:cubicBezTo>
                      <a:pt x="5112" y="8387"/>
                      <a:pt x="-1314" y="9273"/>
                      <a:pt x="237" y="3291"/>
                    </a:cubicBezTo>
                    <a:cubicBezTo>
                      <a:pt x="1788" y="-2470"/>
                      <a:pt x="7106" y="854"/>
                      <a:pt x="10651" y="1962"/>
                    </a:cubicBezTo>
                    <a:cubicBezTo>
                      <a:pt x="59838" y="15034"/>
                      <a:pt x="110133" y="22346"/>
                      <a:pt x="160428" y="28328"/>
                    </a:cubicBezTo>
                    <a:cubicBezTo>
                      <a:pt x="193885" y="32316"/>
                      <a:pt x="227784" y="34310"/>
                      <a:pt x="261684" y="35861"/>
                    </a:cubicBezTo>
                    <a:cubicBezTo>
                      <a:pt x="279630" y="36747"/>
                      <a:pt x="297799" y="37633"/>
                      <a:pt x="315745" y="37633"/>
                    </a:cubicBezTo>
                    <a:cubicBezTo>
                      <a:pt x="318626" y="40514"/>
                      <a:pt x="318626" y="43394"/>
                      <a:pt x="315745" y="46274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2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90F5A4BF-E5F8-4E96-88E9-8891D047DC91}"/>
                  </a:ext>
                </a:extLst>
              </p:cNvPr>
              <p:cNvSpPr/>
              <p:nvPr/>
            </p:nvSpPr>
            <p:spPr>
              <a:xfrm>
                <a:off x="1351650" y="6270323"/>
                <a:ext cx="88847" cy="50974"/>
              </a:xfrm>
              <a:custGeom>
                <a:avLst/>
                <a:gdLst>
                  <a:gd name="connsiteX0" fmla="*/ 0 w 88847"/>
                  <a:gd name="connsiteY0" fmla="*/ 31033 h 50974"/>
                  <a:gd name="connsiteX1" fmla="*/ 0 w 88847"/>
                  <a:gd name="connsiteY1" fmla="*/ 22171 h 50974"/>
                  <a:gd name="connsiteX2" fmla="*/ 31684 w 88847"/>
                  <a:gd name="connsiteY2" fmla="*/ 457 h 50974"/>
                  <a:gd name="connsiteX3" fmla="*/ 65583 w 88847"/>
                  <a:gd name="connsiteY3" fmla="*/ 1787 h 50974"/>
                  <a:gd name="connsiteX4" fmla="*/ 88847 w 88847"/>
                  <a:gd name="connsiteY4" fmla="*/ 22171 h 50974"/>
                  <a:gd name="connsiteX5" fmla="*/ 88626 w 88847"/>
                  <a:gd name="connsiteY5" fmla="*/ 50974 h 50974"/>
                  <a:gd name="connsiteX6" fmla="*/ 75997 w 88847"/>
                  <a:gd name="connsiteY6" fmla="*/ 50974 h 50974"/>
                  <a:gd name="connsiteX7" fmla="*/ 15288 w 88847"/>
                  <a:gd name="connsiteY7" fmla="*/ 50974 h 50974"/>
                  <a:gd name="connsiteX8" fmla="*/ 0 w 88847"/>
                  <a:gd name="connsiteY8" fmla="*/ 31033 h 5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847" h="50974">
                    <a:moveTo>
                      <a:pt x="0" y="31033"/>
                    </a:moveTo>
                    <a:cubicBezTo>
                      <a:pt x="0" y="28153"/>
                      <a:pt x="0" y="25051"/>
                      <a:pt x="0" y="22171"/>
                    </a:cubicBezTo>
                    <a:cubicBezTo>
                      <a:pt x="3988" y="5332"/>
                      <a:pt x="17282" y="1344"/>
                      <a:pt x="31684" y="457"/>
                    </a:cubicBezTo>
                    <a:cubicBezTo>
                      <a:pt x="42984" y="-207"/>
                      <a:pt x="54283" y="-429"/>
                      <a:pt x="65583" y="1787"/>
                    </a:cubicBezTo>
                    <a:cubicBezTo>
                      <a:pt x="77769" y="4002"/>
                      <a:pt x="85302" y="10428"/>
                      <a:pt x="88847" y="22171"/>
                    </a:cubicBezTo>
                    <a:cubicBezTo>
                      <a:pt x="88847" y="31698"/>
                      <a:pt x="88626" y="41447"/>
                      <a:pt x="88626" y="50974"/>
                    </a:cubicBezTo>
                    <a:cubicBezTo>
                      <a:pt x="84416" y="50974"/>
                      <a:pt x="80206" y="50974"/>
                      <a:pt x="75997" y="50974"/>
                    </a:cubicBezTo>
                    <a:cubicBezTo>
                      <a:pt x="54283" y="50974"/>
                      <a:pt x="28360" y="50974"/>
                      <a:pt x="15288" y="50974"/>
                    </a:cubicBezTo>
                    <a:cubicBezTo>
                      <a:pt x="443" y="50974"/>
                      <a:pt x="443" y="50974"/>
                      <a:pt x="0" y="31033"/>
                    </a:cubicBezTo>
                    <a:close/>
                  </a:path>
                </a:pathLst>
              </a:custGeom>
              <a:solidFill>
                <a:srgbClr val="1E4B4B"/>
              </a:solidFill>
              <a:ln w="2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0D0740EA-B69B-41F5-BFC1-BDF2A2E60954}"/>
                  </a:ext>
                </a:extLst>
              </p:cNvPr>
              <p:cNvSpPr/>
              <p:nvPr/>
            </p:nvSpPr>
            <p:spPr>
              <a:xfrm>
                <a:off x="1367603" y="6361179"/>
                <a:ext cx="59379" cy="22101"/>
              </a:xfrm>
              <a:custGeom>
                <a:avLst/>
                <a:gdLst>
                  <a:gd name="connsiteX0" fmla="*/ 0 w 59379"/>
                  <a:gd name="connsiteY0" fmla="*/ 222 h 22101"/>
                  <a:gd name="connsiteX1" fmla="*/ 59379 w 59379"/>
                  <a:gd name="connsiteY1" fmla="*/ 0 h 22101"/>
                  <a:gd name="connsiteX2" fmla="*/ 37888 w 59379"/>
                  <a:gd name="connsiteY2" fmla="*/ 21935 h 22101"/>
                  <a:gd name="connsiteX3" fmla="*/ 21492 w 59379"/>
                  <a:gd name="connsiteY3" fmla="*/ 21935 h 22101"/>
                  <a:gd name="connsiteX4" fmla="*/ 0 w 59379"/>
                  <a:gd name="connsiteY4" fmla="*/ 222 h 2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379" h="22101">
                    <a:moveTo>
                      <a:pt x="0" y="222"/>
                    </a:moveTo>
                    <a:cubicBezTo>
                      <a:pt x="12851" y="19719"/>
                      <a:pt x="45642" y="19719"/>
                      <a:pt x="59379" y="0"/>
                    </a:cubicBezTo>
                    <a:cubicBezTo>
                      <a:pt x="58715" y="14402"/>
                      <a:pt x="51846" y="21713"/>
                      <a:pt x="37888" y="21935"/>
                    </a:cubicBezTo>
                    <a:cubicBezTo>
                      <a:pt x="32348" y="22156"/>
                      <a:pt x="26809" y="22156"/>
                      <a:pt x="21492" y="21935"/>
                    </a:cubicBezTo>
                    <a:cubicBezTo>
                      <a:pt x="7533" y="21713"/>
                      <a:pt x="665" y="14845"/>
                      <a:pt x="0" y="222"/>
                    </a:cubicBezTo>
                    <a:close/>
                  </a:path>
                </a:pathLst>
              </a:custGeom>
              <a:solidFill>
                <a:srgbClr val="15192C"/>
              </a:solidFill>
              <a:ln w="2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F91177A-3A6C-4B08-A177-76DEA4589F38}"/>
                  </a:ext>
                </a:extLst>
              </p:cNvPr>
              <p:cNvSpPr/>
              <p:nvPr/>
            </p:nvSpPr>
            <p:spPr>
              <a:xfrm>
                <a:off x="1248179" y="5891905"/>
                <a:ext cx="269145" cy="106410"/>
              </a:xfrm>
              <a:custGeom>
                <a:avLst/>
                <a:gdLst>
                  <a:gd name="connsiteX0" fmla="*/ 263883 w 269145"/>
                  <a:gd name="connsiteY0" fmla="*/ 88626 h 106410"/>
                  <a:gd name="connsiteX1" fmla="*/ 251919 w 269145"/>
                  <a:gd name="connsiteY1" fmla="*/ 77326 h 106410"/>
                  <a:gd name="connsiteX2" fmla="*/ 245494 w 269145"/>
                  <a:gd name="connsiteY2" fmla="*/ 36337 h 106410"/>
                  <a:gd name="connsiteX3" fmla="*/ 235523 w 269145"/>
                  <a:gd name="connsiteY3" fmla="*/ 11078 h 106410"/>
                  <a:gd name="connsiteX4" fmla="*/ 206720 w 269145"/>
                  <a:gd name="connsiteY4" fmla="*/ 443 h 106410"/>
                  <a:gd name="connsiteX5" fmla="*/ 133160 w 269145"/>
                  <a:gd name="connsiteY5" fmla="*/ 665 h 106410"/>
                  <a:gd name="connsiteX6" fmla="*/ 133160 w 269145"/>
                  <a:gd name="connsiteY6" fmla="*/ 665 h 106410"/>
                  <a:gd name="connsiteX7" fmla="*/ 91728 w 269145"/>
                  <a:gd name="connsiteY7" fmla="*/ 443 h 106410"/>
                  <a:gd name="connsiteX8" fmla="*/ 62924 w 269145"/>
                  <a:gd name="connsiteY8" fmla="*/ 0 h 106410"/>
                  <a:gd name="connsiteX9" fmla="*/ 60266 w 269145"/>
                  <a:gd name="connsiteY9" fmla="*/ 222 h 106410"/>
                  <a:gd name="connsiteX10" fmla="*/ 33678 w 269145"/>
                  <a:gd name="connsiteY10" fmla="*/ 10857 h 106410"/>
                  <a:gd name="connsiteX11" fmla="*/ 24151 w 269145"/>
                  <a:gd name="connsiteY11" fmla="*/ 30354 h 106410"/>
                  <a:gd name="connsiteX12" fmla="*/ 23043 w 269145"/>
                  <a:gd name="connsiteY12" fmla="*/ 34343 h 106410"/>
                  <a:gd name="connsiteX13" fmla="*/ 16617 w 269145"/>
                  <a:gd name="connsiteY13" fmla="*/ 74446 h 106410"/>
                  <a:gd name="connsiteX14" fmla="*/ 1773 w 269145"/>
                  <a:gd name="connsiteY14" fmla="*/ 89955 h 106410"/>
                  <a:gd name="connsiteX15" fmla="*/ 222 w 269145"/>
                  <a:gd name="connsiteY15" fmla="*/ 95273 h 106410"/>
                  <a:gd name="connsiteX16" fmla="*/ 0 w 269145"/>
                  <a:gd name="connsiteY16" fmla="*/ 96159 h 106410"/>
                  <a:gd name="connsiteX17" fmla="*/ 0 w 269145"/>
                  <a:gd name="connsiteY17" fmla="*/ 96159 h 106410"/>
                  <a:gd name="connsiteX18" fmla="*/ 0 w 269145"/>
                  <a:gd name="connsiteY18" fmla="*/ 97045 h 106410"/>
                  <a:gd name="connsiteX19" fmla="*/ 3102 w 269145"/>
                  <a:gd name="connsiteY19" fmla="*/ 105908 h 106410"/>
                  <a:gd name="connsiteX20" fmla="*/ 5318 w 269145"/>
                  <a:gd name="connsiteY20" fmla="*/ 105686 h 106410"/>
                  <a:gd name="connsiteX21" fmla="*/ 16839 w 269145"/>
                  <a:gd name="connsiteY21" fmla="*/ 105022 h 106410"/>
                  <a:gd name="connsiteX22" fmla="*/ 17504 w 269145"/>
                  <a:gd name="connsiteY22" fmla="*/ 105022 h 106410"/>
                  <a:gd name="connsiteX23" fmla="*/ 18833 w 269145"/>
                  <a:gd name="connsiteY23" fmla="*/ 104135 h 106410"/>
                  <a:gd name="connsiteX24" fmla="*/ 21935 w 269145"/>
                  <a:gd name="connsiteY24" fmla="*/ 102363 h 106410"/>
                  <a:gd name="connsiteX25" fmla="*/ 23486 w 269145"/>
                  <a:gd name="connsiteY25" fmla="*/ 100812 h 106410"/>
                  <a:gd name="connsiteX26" fmla="*/ 27917 w 269145"/>
                  <a:gd name="connsiteY26" fmla="*/ 96824 h 106410"/>
                  <a:gd name="connsiteX27" fmla="*/ 37888 w 269145"/>
                  <a:gd name="connsiteY27" fmla="*/ 81314 h 106410"/>
                  <a:gd name="connsiteX28" fmla="*/ 40546 w 269145"/>
                  <a:gd name="connsiteY28" fmla="*/ 67577 h 106410"/>
                  <a:gd name="connsiteX29" fmla="*/ 41876 w 269145"/>
                  <a:gd name="connsiteY29" fmla="*/ 56721 h 106410"/>
                  <a:gd name="connsiteX30" fmla="*/ 81979 w 269145"/>
                  <a:gd name="connsiteY30" fmla="*/ 19055 h 106410"/>
                  <a:gd name="connsiteX31" fmla="*/ 133160 w 269145"/>
                  <a:gd name="connsiteY31" fmla="*/ 19055 h 106410"/>
                  <a:gd name="connsiteX32" fmla="*/ 133160 w 269145"/>
                  <a:gd name="connsiteY32" fmla="*/ 19055 h 106410"/>
                  <a:gd name="connsiteX33" fmla="*/ 194091 w 269145"/>
                  <a:gd name="connsiteY33" fmla="*/ 19055 h 106410"/>
                  <a:gd name="connsiteX34" fmla="*/ 226217 w 269145"/>
                  <a:gd name="connsiteY34" fmla="*/ 43205 h 106410"/>
                  <a:gd name="connsiteX35" fmla="*/ 229541 w 269145"/>
                  <a:gd name="connsiteY35" fmla="*/ 69350 h 106410"/>
                  <a:gd name="connsiteX36" fmla="*/ 245937 w 269145"/>
                  <a:gd name="connsiteY36" fmla="*/ 100812 h 106410"/>
                  <a:gd name="connsiteX37" fmla="*/ 265434 w 269145"/>
                  <a:gd name="connsiteY37" fmla="*/ 105022 h 106410"/>
                  <a:gd name="connsiteX38" fmla="*/ 263883 w 269145"/>
                  <a:gd name="connsiteY38" fmla="*/ 88626 h 106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69145" h="106410">
                    <a:moveTo>
                      <a:pt x="263883" y="88626"/>
                    </a:moveTo>
                    <a:cubicBezTo>
                      <a:pt x="259009" y="86410"/>
                      <a:pt x="251919" y="77326"/>
                      <a:pt x="251919" y="77326"/>
                    </a:cubicBezTo>
                    <a:cubicBezTo>
                      <a:pt x="247931" y="70014"/>
                      <a:pt x="245494" y="38995"/>
                      <a:pt x="245494" y="36337"/>
                    </a:cubicBezTo>
                    <a:cubicBezTo>
                      <a:pt x="244829" y="24372"/>
                      <a:pt x="242613" y="18168"/>
                      <a:pt x="235523" y="11078"/>
                    </a:cubicBezTo>
                    <a:cubicBezTo>
                      <a:pt x="229098" y="5539"/>
                      <a:pt x="222672" y="222"/>
                      <a:pt x="206720" y="443"/>
                    </a:cubicBezTo>
                    <a:cubicBezTo>
                      <a:pt x="182126" y="443"/>
                      <a:pt x="157754" y="665"/>
                      <a:pt x="133160" y="665"/>
                    </a:cubicBezTo>
                    <a:lnTo>
                      <a:pt x="133160" y="665"/>
                    </a:lnTo>
                    <a:cubicBezTo>
                      <a:pt x="119423" y="665"/>
                      <a:pt x="105465" y="665"/>
                      <a:pt x="91728" y="443"/>
                    </a:cubicBezTo>
                    <a:cubicBezTo>
                      <a:pt x="82200" y="443"/>
                      <a:pt x="72673" y="222"/>
                      <a:pt x="62924" y="0"/>
                    </a:cubicBezTo>
                    <a:cubicBezTo>
                      <a:pt x="62038" y="0"/>
                      <a:pt x="61152" y="222"/>
                      <a:pt x="60266" y="222"/>
                    </a:cubicBezTo>
                    <a:cubicBezTo>
                      <a:pt x="46085" y="443"/>
                      <a:pt x="39882" y="5761"/>
                      <a:pt x="33678" y="10857"/>
                    </a:cubicBezTo>
                    <a:cubicBezTo>
                      <a:pt x="27696" y="16617"/>
                      <a:pt x="25258" y="21935"/>
                      <a:pt x="24151" y="30354"/>
                    </a:cubicBezTo>
                    <a:cubicBezTo>
                      <a:pt x="23707" y="31905"/>
                      <a:pt x="23264" y="33235"/>
                      <a:pt x="23043" y="34343"/>
                    </a:cubicBezTo>
                    <a:cubicBezTo>
                      <a:pt x="22156" y="36780"/>
                      <a:pt x="17947" y="69350"/>
                      <a:pt x="16617" y="74446"/>
                    </a:cubicBezTo>
                    <a:cubicBezTo>
                      <a:pt x="16174" y="77769"/>
                      <a:pt x="3767" y="85967"/>
                      <a:pt x="1773" y="89955"/>
                    </a:cubicBezTo>
                    <a:cubicBezTo>
                      <a:pt x="886" y="91728"/>
                      <a:pt x="443" y="93500"/>
                      <a:pt x="222" y="95273"/>
                    </a:cubicBezTo>
                    <a:cubicBezTo>
                      <a:pt x="222" y="95494"/>
                      <a:pt x="0" y="95937"/>
                      <a:pt x="0" y="96159"/>
                    </a:cubicBezTo>
                    <a:cubicBezTo>
                      <a:pt x="0" y="96159"/>
                      <a:pt x="0" y="96159"/>
                      <a:pt x="0" y="96159"/>
                    </a:cubicBezTo>
                    <a:cubicBezTo>
                      <a:pt x="0" y="96381"/>
                      <a:pt x="0" y="96824"/>
                      <a:pt x="0" y="97045"/>
                    </a:cubicBezTo>
                    <a:cubicBezTo>
                      <a:pt x="0" y="100147"/>
                      <a:pt x="1108" y="103028"/>
                      <a:pt x="3102" y="105908"/>
                    </a:cubicBezTo>
                    <a:cubicBezTo>
                      <a:pt x="3767" y="105908"/>
                      <a:pt x="4431" y="105908"/>
                      <a:pt x="5318" y="105686"/>
                    </a:cubicBezTo>
                    <a:cubicBezTo>
                      <a:pt x="9527" y="107016"/>
                      <a:pt x="13515" y="106351"/>
                      <a:pt x="16839" y="105022"/>
                    </a:cubicBezTo>
                    <a:cubicBezTo>
                      <a:pt x="17060" y="105022"/>
                      <a:pt x="17282" y="105022"/>
                      <a:pt x="17504" y="105022"/>
                    </a:cubicBezTo>
                    <a:cubicBezTo>
                      <a:pt x="17947" y="104800"/>
                      <a:pt x="18390" y="104578"/>
                      <a:pt x="18833" y="104135"/>
                    </a:cubicBezTo>
                    <a:cubicBezTo>
                      <a:pt x="20162" y="103471"/>
                      <a:pt x="21049" y="102806"/>
                      <a:pt x="21935" y="102363"/>
                    </a:cubicBezTo>
                    <a:cubicBezTo>
                      <a:pt x="23486" y="101477"/>
                      <a:pt x="24372" y="100812"/>
                      <a:pt x="23486" y="100812"/>
                    </a:cubicBezTo>
                    <a:cubicBezTo>
                      <a:pt x="25037" y="99482"/>
                      <a:pt x="26588" y="98153"/>
                      <a:pt x="27917" y="96824"/>
                    </a:cubicBezTo>
                    <a:cubicBezTo>
                      <a:pt x="32792" y="92392"/>
                      <a:pt x="36115" y="87961"/>
                      <a:pt x="37888" y="81314"/>
                    </a:cubicBezTo>
                    <a:cubicBezTo>
                      <a:pt x="39439" y="77104"/>
                      <a:pt x="40325" y="72452"/>
                      <a:pt x="40546" y="67577"/>
                    </a:cubicBezTo>
                    <a:cubicBezTo>
                      <a:pt x="40546" y="63811"/>
                      <a:pt x="41433" y="60266"/>
                      <a:pt x="41876" y="56721"/>
                    </a:cubicBezTo>
                    <a:cubicBezTo>
                      <a:pt x="44756" y="25923"/>
                      <a:pt x="51625" y="19276"/>
                      <a:pt x="81979" y="19055"/>
                    </a:cubicBezTo>
                    <a:cubicBezTo>
                      <a:pt x="99039" y="19055"/>
                      <a:pt x="116100" y="19055"/>
                      <a:pt x="133160" y="19055"/>
                    </a:cubicBezTo>
                    <a:lnTo>
                      <a:pt x="133160" y="19055"/>
                    </a:lnTo>
                    <a:cubicBezTo>
                      <a:pt x="153544" y="19055"/>
                      <a:pt x="173707" y="19055"/>
                      <a:pt x="194091" y="19055"/>
                    </a:cubicBezTo>
                    <a:cubicBezTo>
                      <a:pt x="215361" y="19055"/>
                      <a:pt x="223559" y="19498"/>
                      <a:pt x="226217" y="43205"/>
                    </a:cubicBezTo>
                    <a:cubicBezTo>
                      <a:pt x="227104" y="50074"/>
                      <a:pt x="229098" y="62481"/>
                      <a:pt x="229541" y="69350"/>
                    </a:cubicBezTo>
                    <a:cubicBezTo>
                      <a:pt x="230427" y="85967"/>
                      <a:pt x="235523" y="92171"/>
                      <a:pt x="245937" y="100812"/>
                    </a:cubicBezTo>
                    <a:cubicBezTo>
                      <a:pt x="244607" y="100812"/>
                      <a:pt x="255242" y="109674"/>
                      <a:pt x="265434" y="105022"/>
                    </a:cubicBezTo>
                    <a:cubicBezTo>
                      <a:pt x="269866" y="98596"/>
                      <a:pt x="271417" y="94608"/>
                      <a:pt x="263883" y="8862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2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8708B3AF-63CB-4455-9911-FFA716280542}"/>
                  </a:ext>
                </a:extLst>
              </p:cNvPr>
              <p:cNvSpPr/>
              <p:nvPr/>
            </p:nvSpPr>
            <p:spPr>
              <a:xfrm>
                <a:off x="1236880" y="5979001"/>
                <a:ext cx="16203" cy="20202"/>
              </a:xfrm>
              <a:custGeom>
                <a:avLst/>
                <a:gdLst>
                  <a:gd name="connsiteX0" fmla="*/ 1773 w 16203"/>
                  <a:gd name="connsiteY0" fmla="*/ 19033 h 20202"/>
                  <a:gd name="connsiteX1" fmla="*/ 14623 w 16203"/>
                  <a:gd name="connsiteY1" fmla="*/ 19033 h 20202"/>
                  <a:gd name="connsiteX2" fmla="*/ 16174 w 16203"/>
                  <a:gd name="connsiteY2" fmla="*/ 2194 h 20202"/>
                  <a:gd name="connsiteX3" fmla="*/ 8198 w 16203"/>
                  <a:gd name="connsiteY3" fmla="*/ 2638 h 20202"/>
                  <a:gd name="connsiteX4" fmla="*/ 222 w 16203"/>
                  <a:gd name="connsiteY4" fmla="*/ 14159 h 20202"/>
                  <a:gd name="connsiteX5" fmla="*/ 0 w 16203"/>
                  <a:gd name="connsiteY5" fmla="*/ 17039 h 20202"/>
                  <a:gd name="connsiteX6" fmla="*/ 1773 w 16203"/>
                  <a:gd name="connsiteY6" fmla="*/ 19033 h 20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203" h="20202">
                    <a:moveTo>
                      <a:pt x="1773" y="19033"/>
                    </a:moveTo>
                    <a:cubicBezTo>
                      <a:pt x="5539" y="20363"/>
                      <a:pt x="10857" y="20806"/>
                      <a:pt x="14623" y="19033"/>
                    </a:cubicBezTo>
                    <a:cubicBezTo>
                      <a:pt x="15288" y="14380"/>
                      <a:pt x="16396" y="6847"/>
                      <a:pt x="16174" y="2194"/>
                    </a:cubicBezTo>
                    <a:cubicBezTo>
                      <a:pt x="15953" y="-908"/>
                      <a:pt x="11965" y="-686"/>
                      <a:pt x="8198" y="2638"/>
                    </a:cubicBezTo>
                    <a:cubicBezTo>
                      <a:pt x="1551" y="7290"/>
                      <a:pt x="222" y="11057"/>
                      <a:pt x="222" y="14159"/>
                    </a:cubicBezTo>
                    <a:cubicBezTo>
                      <a:pt x="0" y="15045"/>
                      <a:pt x="0" y="16153"/>
                      <a:pt x="0" y="17039"/>
                    </a:cubicBezTo>
                    <a:cubicBezTo>
                      <a:pt x="222" y="17925"/>
                      <a:pt x="886" y="18590"/>
                      <a:pt x="1773" y="19033"/>
                    </a:cubicBezTo>
                    <a:close/>
                  </a:path>
                </a:pathLst>
              </a:custGeom>
              <a:solidFill>
                <a:srgbClr val="FAC122"/>
              </a:solidFill>
              <a:ln w="2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4F3F1E9B-5665-42A7-BACA-39AA84AC86D1}"/>
                  </a:ext>
                </a:extLst>
              </p:cNvPr>
              <p:cNvSpPr/>
              <p:nvPr/>
            </p:nvSpPr>
            <p:spPr>
              <a:xfrm>
                <a:off x="1367381" y="6279421"/>
                <a:ext cx="59384" cy="96380"/>
              </a:xfrm>
              <a:custGeom>
                <a:avLst/>
                <a:gdLst>
                  <a:gd name="connsiteX0" fmla="*/ 44756 w 59384"/>
                  <a:gd name="connsiteY0" fmla="*/ 96381 h 96380"/>
                  <a:gd name="connsiteX1" fmla="*/ 14845 w 59384"/>
                  <a:gd name="connsiteY1" fmla="*/ 96381 h 96380"/>
                  <a:gd name="connsiteX2" fmla="*/ 0 w 59384"/>
                  <a:gd name="connsiteY2" fmla="*/ 81536 h 96380"/>
                  <a:gd name="connsiteX3" fmla="*/ 0 w 59384"/>
                  <a:gd name="connsiteY3" fmla="*/ 24372 h 96380"/>
                  <a:gd name="connsiteX4" fmla="*/ 24372 w 59384"/>
                  <a:gd name="connsiteY4" fmla="*/ 0 h 96380"/>
                  <a:gd name="connsiteX5" fmla="*/ 35007 w 59384"/>
                  <a:gd name="connsiteY5" fmla="*/ 0 h 96380"/>
                  <a:gd name="connsiteX6" fmla="*/ 59379 w 59384"/>
                  <a:gd name="connsiteY6" fmla="*/ 24372 h 96380"/>
                  <a:gd name="connsiteX7" fmla="*/ 59379 w 59384"/>
                  <a:gd name="connsiteY7" fmla="*/ 81536 h 96380"/>
                  <a:gd name="connsiteX8" fmla="*/ 44756 w 59384"/>
                  <a:gd name="connsiteY8" fmla="*/ 96381 h 9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384" h="96380">
                    <a:moveTo>
                      <a:pt x="44756" y="96381"/>
                    </a:moveTo>
                    <a:lnTo>
                      <a:pt x="14845" y="96381"/>
                    </a:lnTo>
                    <a:cubicBezTo>
                      <a:pt x="6647" y="96381"/>
                      <a:pt x="0" y="89734"/>
                      <a:pt x="0" y="81536"/>
                    </a:cubicBezTo>
                    <a:lnTo>
                      <a:pt x="0" y="24372"/>
                    </a:lnTo>
                    <a:cubicBezTo>
                      <a:pt x="0" y="10857"/>
                      <a:pt x="10857" y="0"/>
                      <a:pt x="24372" y="0"/>
                    </a:cubicBezTo>
                    <a:lnTo>
                      <a:pt x="35007" y="0"/>
                    </a:lnTo>
                    <a:cubicBezTo>
                      <a:pt x="48523" y="0"/>
                      <a:pt x="59379" y="10857"/>
                      <a:pt x="59379" y="24372"/>
                    </a:cubicBezTo>
                    <a:lnTo>
                      <a:pt x="59379" y="81536"/>
                    </a:lnTo>
                    <a:cubicBezTo>
                      <a:pt x="59601" y="89734"/>
                      <a:pt x="52954" y="96381"/>
                      <a:pt x="44756" y="96381"/>
                    </a:cubicBezTo>
                    <a:close/>
                  </a:path>
                </a:pathLst>
              </a:custGeom>
              <a:solidFill>
                <a:srgbClr val="FBBF20"/>
              </a:solidFill>
              <a:ln w="2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6B0DA6B-B0B5-4D72-A2D4-196724501995}"/>
                </a:ext>
              </a:extLst>
            </p:cNvPr>
            <p:cNvGrpSpPr/>
            <p:nvPr/>
          </p:nvGrpSpPr>
          <p:grpSpPr>
            <a:xfrm>
              <a:off x="6292185" y="3295264"/>
              <a:ext cx="836306" cy="724247"/>
              <a:chOff x="7399152" y="1104056"/>
              <a:chExt cx="2039416" cy="1766149"/>
            </a:xfrm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D8FFF113-F0B6-4CA2-BC7D-FE22A40168B8}"/>
                  </a:ext>
                </a:extLst>
              </p:cNvPr>
              <p:cNvSpPr/>
              <p:nvPr/>
            </p:nvSpPr>
            <p:spPr>
              <a:xfrm>
                <a:off x="7617916" y="1167491"/>
                <a:ext cx="1082578" cy="1313027"/>
              </a:xfrm>
              <a:custGeom>
                <a:avLst/>
                <a:gdLst>
                  <a:gd name="connsiteX0" fmla="*/ 2250734 w 2251159"/>
                  <a:gd name="connsiteY0" fmla="*/ 72161 h 2730365"/>
                  <a:gd name="connsiteX1" fmla="*/ 2114262 w 2251159"/>
                  <a:gd name="connsiteY1" fmla="*/ 3287 h 2730365"/>
                  <a:gd name="connsiteX2" fmla="*/ 133496 w 2251159"/>
                  <a:gd name="connsiteY2" fmla="*/ 4987 h 2730365"/>
                  <a:gd name="connsiteX3" fmla="*/ 0 w 2251159"/>
                  <a:gd name="connsiteY3" fmla="*/ 48777 h 2730365"/>
                  <a:gd name="connsiteX4" fmla="*/ 1275 w 2251159"/>
                  <a:gd name="connsiteY4" fmla="*/ 2554176 h 2730365"/>
                  <a:gd name="connsiteX5" fmla="*/ 30611 w 2251159"/>
                  <a:gd name="connsiteY5" fmla="*/ 2604343 h 2730365"/>
                  <a:gd name="connsiteX6" fmla="*/ 218101 w 2251159"/>
                  <a:gd name="connsiteY6" fmla="*/ 2670666 h 2730365"/>
                  <a:gd name="connsiteX7" fmla="*/ 532711 w 2251159"/>
                  <a:gd name="connsiteY7" fmla="*/ 2716157 h 2730365"/>
                  <a:gd name="connsiteX8" fmla="*/ 793326 w 2251159"/>
                  <a:gd name="connsiteY8" fmla="*/ 2729762 h 2730365"/>
                  <a:gd name="connsiteX9" fmla="*/ 1484617 w 2251159"/>
                  <a:gd name="connsiteY9" fmla="*/ 2722109 h 2730365"/>
                  <a:gd name="connsiteX10" fmla="*/ 2064094 w 2251159"/>
                  <a:gd name="connsiteY10" fmla="*/ 2644732 h 2730365"/>
                  <a:gd name="connsiteX11" fmla="*/ 2251159 w 2251159"/>
                  <a:gd name="connsiteY11" fmla="*/ 2589888 h 2730365"/>
                  <a:gd name="connsiteX12" fmla="*/ 2250734 w 2251159"/>
                  <a:gd name="connsiteY12" fmla="*/ 72161 h 2730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51159" h="2730365">
                    <a:moveTo>
                      <a:pt x="2250734" y="72161"/>
                    </a:moveTo>
                    <a:cubicBezTo>
                      <a:pt x="2250734" y="1586"/>
                      <a:pt x="2182711" y="3287"/>
                      <a:pt x="2114262" y="3287"/>
                    </a:cubicBezTo>
                    <a:lnTo>
                      <a:pt x="133496" y="4987"/>
                    </a:lnTo>
                    <a:cubicBezTo>
                      <a:pt x="65048" y="4987"/>
                      <a:pt x="0" y="-21797"/>
                      <a:pt x="0" y="48777"/>
                    </a:cubicBezTo>
                    <a:cubicBezTo>
                      <a:pt x="0" y="48777"/>
                      <a:pt x="1701" y="2543122"/>
                      <a:pt x="1275" y="2554176"/>
                    </a:cubicBezTo>
                    <a:cubicBezTo>
                      <a:pt x="-425" y="2579684"/>
                      <a:pt x="9778" y="2592864"/>
                      <a:pt x="30611" y="2604343"/>
                    </a:cubicBezTo>
                    <a:cubicBezTo>
                      <a:pt x="89706" y="2636654"/>
                      <a:pt x="153053" y="2655786"/>
                      <a:pt x="218101" y="2670666"/>
                    </a:cubicBezTo>
                    <a:cubicBezTo>
                      <a:pt x="321837" y="2694474"/>
                      <a:pt x="426849" y="2707654"/>
                      <a:pt x="532711" y="2716157"/>
                    </a:cubicBezTo>
                    <a:cubicBezTo>
                      <a:pt x="619441" y="2722959"/>
                      <a:pt x="706171" y="2729762"/>
                      <a:pt x="793326" y="2729762"/>
                    </a:cubicBezTo>
                    <a:cubicBezTo>
                      <a:pt x="937452" y="2731037"/>
                      <a:pt x="1358348" y="2731037"/>
                      <a:pt x="1484617" y="2722109"/>
                    </a:cubicBezTo>
                    <a:cubicBezTo>
                      <a:pt x="1679760" y="2708504"/>
                      <a:pt x="1873202" y="2688097"/>
                      <a:pt x="2064094" y="2644732"/>
                    </a:cubicBezTo>
                    <a:cubicBezTo>
                      <a:pt x="2127441" y="2630277"/>
                      <a:pt x="2190788" y="2614972"/>
                      <a:pt x="2251159" y="2589888"/>
                    </a:cubicBezTo>
                    <a:cubicBezTo>
                      <a:pt x="2250734" y="2556301"/>
                      <a:pt x="2250734" y="72161"/>
                      <a:pt x="2250734" y="72161"/>
                    </a:cubicBezTo>
                    <a:close/>
                  </a:path>
                </a:pathLst>
              </a:custGeom>
              <a:solidFill>
                <a:srgbClr val="FBBF20"/>
              </a:solidFill>
              <a:ln w="7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B6F1569-5220-417E-95A4-B37BEA0587A9}"/>
                  </a:ext>
                </a:extLst>
              </p:cNvPr>
              <p:cNvSpPr/>
              <p:nvPr/>
            </p:nvSpPr>
            <p:spPr>
              <a:xfrm>
                <a:off x="7615667" y="1104056"/>
                <a:ext cx="1082782" cy="159473"/>
              </a:xfrm>
              <a:custGeom>
                <a:avLst/>
                <a:gdLst>
                  <a:gd name="connsiteX0" fmla="*/ 2251584 w 2251584"/>
                  <a:gd name="connsiteY0" fmla="*/ 165808 h 331615"/>
                  <a:gd name="connsiteX1" fmla="*/ 1125792 w 2251584"/>
                  <a:gd name="connsiteY1" fmla="*/ 331616 h 331615"/>
                  <a:gd name="connsiteX2" fmla="*/ 0 w 2251584"/>
                  <a:gd name="connsiteY2" fmla="*/ 165808 h 331615"/>
                  <a:gd name="connsiteX3" fmla="*/ 1125792 w 2251584"/>
                  <a:gd name="connsiteY3" fmla="*/ 0 h 331615"/>
                  <a:gd name="connsiteX4" fmla="*/ 2251584 w 2251584"/>
                  <a:gd name="connsiteY4" fmla="*/ 165808 h 33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584" h="331615">
                    <a:moveTo>
                      <a:pt x="2251584" y="165808"/>
                    </a:moveTo>
                    <a:cubicBezTo>
                      <a:pt x="2251584" y="257381"/>
                      <a:pt x="1747550" y="331616"/>
                      <a:pt x="1125792" y="331616"/>
                    </a:cubicBezTo>
                    <a:cubicBezTo>
                      <a:pt x="504034" y="331616"/>
                      <a:pt x="0" y="257381"/>
                      <a:pt x="0" y="165808"/>
                    </a:cubicBezTo>
                    <a:cubicBezTo>
                      <a:pt x="0" y="74235"/>
                      <a:pt x="504034" y="0"/>
                      <a:pt x="1125792" y="0"/>
                    </a:cubicBezTo>
                    <a:cubicBezTo>
                      <a:pt x="1747550" y="0"/>
                      <a:pt x="2251584" y="74235"/>
                      <a:pt x="2251584" y="165808"/>
                    </a:cubicBezTo>
                    <a:close/>
                  </a:path>
                </a:pathLst>
              </a:custGeom>
              <a:solidFill>
                <a:srgbClr val="FB7900"/>
              </a:solidFill>
              <a:ln w="7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7C249DE-0983-43B2-9F15-F9F37418EE46}"/>
                  </a:ext>
                </a:extLst>
              </p:cNvPr>
              <p:cNvSpPr/>
              <p:nvPr/>
            </p:nvSpPr>
            <p:spPr>
              <a:xfrm>
                <a:off x="7749788" y="1124297"/>
                <a:ext cx="822718" cy="118991"/>
              </a:xfrm>
              <a:custGeom>
                <a:avLst/>
                <a:gdLst>
                  <a:gd name="connsiteX0" fmla="*/ 1710796 w 1710795"/>
                  <a:gd name="connsiteY0" fmla="*/ 123718 h 247436"/>
                  <a:gd name="connsiteX1" fmla="*/ 855398 w 1710795"/>
                  <a:gd name="connsiteY1" fmla="*/ 247436 h 247436"/>
                  <a:gd name="connsiteX2" fmla="*/ 0 w 1710795"/>
                  <a:gd name="connsiteY2" fmla="*/ 123718 h 247436"/>
                  <a:gd name="connsiteX3" fmla="*/ 855398 w 1710795"/>
                  <a:gd name="connsiteY3" fmla="*/ 0 h 247436"/>
                  <a:gd name="connsiteX4" fmla="*/ 1710796 w 1710795"/>
                  <a:gd name="connsiteY4" fmla="*/ 123718 h 24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0795" h="247436">
                    <a:moveTo>
                      <a:pt x="1710796" y="123718"/>
                    </a:moveTo>
                    <a:cubicBezTo>
                      <a:pt x="1710796" y="192046"/>
                      <a:pt x="1327821" y="247436"/>
                      <a:pt x="855398" y="247436"/>
                    </a:cubicBezTo>
                    <a:cubicBezTo>
                      <a:pt x="382975" y="247436"/>
                      <a:pt x="0" y="192046"/>
                      <a:pt x="0" y="123718"/>
                    </a:cubicBezTo>
                    <a:cubicBezTo>
                      <a:pt x="0" y="55390"/>
                      <a:pt x="382975" y="0"/>
                      <a:pt x="855398" y="0"/>
                    </a:cubicBezTo>
                    <a:cubicBezTo>
                      <a:pt x="1327821" y="0"/>
                      <a:pt x="1710796" y="55390"/>
                      <a:pt x="1710796" y="123718"/>
                    </a:cubicBezTo>
                    <a:close/>
                  </a:path>
                </a:pathLst>
              </a:custGeom>
              <a:solidFill>
                <a:srgbClr val="FBBF20"/>
              </a:solidFill>
              <a:ln w="7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477407CF-00AC-4D16-8C46-74E6566E93D5}"/>
                  </a:ext>
                </a:extLst>
              </p:cNvPr>
              <p:cNvSpPr/>
              <p:nvPr/>
            </p:nvSpPr>
            <p:spPr>
              <a:xfrm>
                <a:off x="7618120" y="1242266"/>
                <a:ext cx="1080124" cy="1434540"/>
              </a:xfrm>
              <a:custGeom>
                <a:avLst/>
                <a:gdLst>
                  <a:gd name="connsiteX0" fmla="*/ 0 w 1080124"/>
                  <a:gd name="connsiteY0" fmla="*/ 235121 h 1434540"/>
                  <a:gd name="connsiteX1" fmla="*/ 544049 w 1080124"/>
                  <a:gd name="connsiteY1" fmla="*/ 307702 h 1434540"/>
                  <a:gd name="connsiteX2" fmla="*/ 1079920 w 1080124"/>
                  <a:gd name="connsiteY2" fmla="*/ 243708 h 1434540"/>
                  <a:gd name="connsiteX3" fmla="*/ 1079920 w 1080124"/>
                  <a:gd name="connsiteY3" fmla="*/ 246774 h 1434540"/>
                  <a:gd name="connsiteX4" fmla="*/ 1079920 w 1080124"/>
                  <a:gd name="connsiteY4" fmla="*/ 260064 h 1434540"/>
                  <a:gd name="connsiteX5" fmla="*/ 885767 w 1080124"/>
                  <a:gd name="connsiteY5" fmla="*/ 307548 h 1434540"/>
                  <a:gd name="connsiteX6" fmla="*/ 841682 w 1080124"/>
                  <a:gd name="connsiteY6" fmla="*/ 312188 h 1434540"/>
                  <a:gd name="connsiteX7" fmla="*/ 871583 w 1080124"/>
                  <a:gd name="connsiteY7" fmla="*/ 312602 h 1434540"/>
                  <a:gd name="connsiteX8" fmla="*/ 1048010 w 1080124"/>
                  <a:gd name="connsiteY8" fmla="*/ 335364 h 1434540"/>
                  <a:gd name="connsiteX9" fmla="*/ 1051076 w 1080124"/>
                  <a:gd name="connsiteY9" fmla="*/ 335992 h 1434540"/>
                  <a:gd name="connsiteX10" fmla="*/ 1053700 w 1080124"/>
                  <a:gd name="connsiteY10" fmla="*/ 335211 h 1434540"/>
                  <a:gd name="connsiteX11" fmla="*/ 1079920 w 1080124"/>
                  <a:gd name="connsiteY11" fmla="*/ 322013 h 1434540"/>
                  <a:gd name="connsiteX12" fmla="*/ 1079920 w 1080124"/>
                  <a:gd name="connsiteY12" fmla="*/ 325080 h 1434540"/>
                  <a:gd name="connsiteX13" fmla="*/ 1079920 w 1080124"/>
                  <a:gd name="connsiteY13" fmla="*/ 338369 h 1434540"/>
                  <a:gd name="connsiteX14" fmla="*/ 1072871 w 1080124"/>
                  <a:gd name="connsiteY14" fmla="*/ 341660 h 1434540"/>
                  <a:gd name="connsiteX15" fmla="*/ 1078271 w 1080124"/>
                  <a:gd name="connsiteY15" fmla="*/ 348426 h 1434540"/>
                  <a:gd name="connsiteX16" fmla="*/ 1080124 w 1080124"/>
                  <a:gd name="connsiteY16" fmla="*/ 363926 h 1434540"/>
                  <a:gd name="connsiteX17" fmla="*/ 1079920 w 1080124"/>
                  <a:gd name="connsiteY17" fmla="*/ 1377808 h 1434540"/>
                  <a:gd name="connsiteX18" fmla="*/ 1041074 w 1080124"/>
                  <a:gd name="connsiteY18" fmla="*/ 1399889 h 1434540"/>
                  <a:gd name="connsiteX19" fmla="*/ 920651 w 1080124"/>
                  <a:gd name="connsiteY19" fmla="*/ 1431170 h 1434540"/>
                  <a:gd name="connsiteX20" fmla="*/ 776921 w 1080124"/>
                  <a:gd name="connsiteY20" fmla="*/ 1434236 h 1434540"/>
                  <a:gd name="connsiteX21" fmla="*/ 722741 w 1080124"/>
                  <a:gd name="connsiteY21" fmla="*/ 1428717 h 1434540"/>
                  <a:gd name="connsiteX22" fmla="*/ 657316 w 1080124"/>
                  <a:gd name="connsiteY22" fmla="*/ 1410315 h 1434540"/>
                  <a:gd name="connsiteX23" fmla="*/ 618265 w 1080124"/>
                  <a:gd name="connsiteY23" fmla="*/ 1383737 h 1434540"/>
                  <a:gd name="connsiteX24" fmla="*/ 612132 w 1080124"/>
                  <a:gd name="connsiteY24" fmla="*/ 1363496 h 1434540"/>
                  <a:gd name="connsiteX25" fmla="*/ 612185 w 1080124"/>
                  <a:gd name="connsiteY25" fmla="*/ 1189571 h 1434540"/>
                  <a:gd name="connsiteX26" fmla="*/ 612184 w 1080124"/>
                  <a:gd name="connsiteY26" fmla="*/ 1186328 h 1434540"/>
                  <a:gd name="connsiteX27" fmla="*/ 539960 w 1080124"/>
                  <a:gd name="connsiteY27" fmla="*/ 1188279 h 1434540"/>
                  <a:gd name="connsiteX28" fmla="*/ 0 w 1080124"/>
                  <a:gd name="connsiteY28" fmla="*/ 1121832 h 1434540"/>
                  <a:gd name="connsiteX29" fmla="*/ 0 w 1080124"/>
                  <a:gd name="connsiteY29" fmla="*/ 1097094 h 1434540"/>
                  <a:gd name="connsiteX30" fmla="*/ 0 w 1080124"/>
                  <a:gd name="connsiteY30" fmla="*/ 1096889 h 1434540"/>
                  <a:gd name="connsiteX31" fmla="*/ 544049 w 1080124"/>
                  <a:gd name="connsiteY31" fmla="*/ 1169470 h 1434540"/>
                  <a:gd name="connsiteX32" fmla="*/ 612181 w 1080124"/>
                  <a:gd name="connsiteY32" fmla="*/ 1167709 h 1434540"/>
                  <a:gd name="connsiteX33" fmla="*/ 612171 w 1080124"/>
                  <a:gd name="connsiteY33" fmla="*/ 1108023 h 1434540"/>
                  <a:gd name="connsiteX34" fmla="*/ 539960 w 1080124"/>
                  <a:gd name="connsiteY34" fmla="*/ 1109974 h 1434540"/>
                  <a:gd name="connsiteX35" fmla="*/ 0 w 1080124"/>
                  <a:gd name="connsiteY35" fmla="*/ 1043527 h 1434540"/>
                  <a:gd name="connsiteX36" fmla="*/ 0 w 1080124"/>
                  <a:gd name="connsiteY36" fmla="*/ 1018789 h 1434540"/>
                  <a:gd name="connsiteX37" fmla="*/ 0 w 1080124"/>
                  <a:gd name="connsiteY37" fmla="*/ 1018584 h 1434540"/>
                  <a:gd name="connsiteX38" fmla="*/ 544049 w 1080124"/>
                  <a:gd name="connsiteY38" fmla="*/ 1091165 h 1434540"/>
                  <a:gd name="connsiteX39" fmla="*/ 612167 w 1080124"/>
                  <a:gd name="connsiteY39" fmla="*/ 1089404 h 1434540"/>
                  <a:gd name="connsiteX40" fmla="*/ 612165 w 1080124"/>
                  <a:gd name="connsiteY40" fmla="*/ 1077339 h 1434540"/>
                  <a:gd name="connsiteX41" fmla="*/ 612153 w 1080124"/>
                  <a:gd name="connsiteY41" fmla="*/ 1029719 h 1434540"/>
                  <a:gd name="connsiteX42" fmla="*/ 539960 w 1080124"/>
                  <a:gd name="connsiteY42" fmla="*/ 1031669 h 1434540"/>
                  <a:gd name="connsiteX43" fmla="*/ 0 w 1080124"/>
                  <a:gd name="connsiteY43" fmla="*/ 965222 h 1434540"/>
                  <a:gd name="connsiteX44" fmla="*/ 0 w 1080124"/>
                  <a:gd name="connsiteY44" fmla="*/ 940484 h 1434540"/>
                  <a:gd name="connsiteX45" fmla="*/ 0 w 1080124"/>
                  <a:gd name="connsiteY45" fmla="*/ 940279 h 1434540"/>
                  <a:gd name="connsiteX46" fmla="*/ 544049 w 1080124"/>
                  <a:gd name="connsiteY46" fmla="*/ 1012860 h 1434540"/>
                  <a:gd name="connsiteX47" fmla="*/ 612148 w 1080124"/>
                  <a:gd name="connsiteY47" fmla="*/ 1011100 h 1434540"/>
                  <a:gd name="connsiteX48" fmla="*/ 612133 w 1080124"/>
                  <a:gd name="connsiteY48" fmla="*/ 951413 h 1434540"/>
                  <a:gd name="connsiteX49" fmla="*/ 539960 w 1080124"/>
                  <a:gd name="connsiteY49" fmla="*/ 953363 h 1434540"/>
                  <a:gd name="connsiteX50" fmla="*/ 0 w 1080124"/>
                  <a:gd name="connsiteY50" fmla="*/ 886916 h 1434540"/>
                  <a:gd name="connsiteX51" fmla="*/ 0 w 1080124"/>
                  <a:gd name="connsiteY51" fmla="*/ 862178 h 1434540"/>
                  <a:gd name="connsiteX52" fmla="*/ 0 w 1080124"/>
                  <a:gd name="connsiteY52" fmla="*/ 861973 h 1434540"/>
                  <a:gd name="connsiteX53" fmla="*/ 544049 w 1080124"/>
                  <a:gd name="connsiteY53" fmla="*/ 934554 h 1434540"/>
                  <a:gd name="connsiteX54" fmla="*/ 612128 w 1080124"/>
                  <a:gd name="connsiteY54" fmla="*/ 932784 h 1434540"/>
                  <a:gd name="connsiteX55" fmla="*/ 612122 w 1080124"/>
                  <a:gd name="connsiteY55" fmla="*/ 907763 h 1434540"/>
                  <a:gd name="connsiteX56" fmla="*/ 612111 w 1080124"/>
                  <a:gd name="connsiteY56" fmla="*/ 872904 h 1434540"/>
                  <a:gd name="connsiteX57" fmla="*/ 539960 w 1080124"/>
                  <a:gd name="connsiteY57" fmla="*/ 874853 h 1434540"/>
                  <a:gd name="connsiteX58" fmla="*/ 0 w 1080124"/>
                  <a:gd name="connsiteY58" fmla="*/ 808406 h 1434540"/>
                  <a:gd name="connsiteX59" fmla="*/ 0 w 1080124"/>
                  <a:gd name="connsiteY59" fmla="*/ 783667 h 1434540"/>
                  <a:gd name="connsiteX60" fmla="*/ 0 w 1080124"/>
                  <a:gd name="connsiteY60" fmla="*/ 783463 h 1434540"/>
                  <a:gd name="connsiteX61" fmla="*/ 544049 w 1080124"/>
                  <a:gd name="connsiteY61" fmla="*/ 856044 h 1434540"/>
                  <a:gd name="connsiteX62" fmla="*/ 612105 w 1080124"/>
                  <a:gd name="connsiteY62" fmla="*/ 854285 h 1434540"/>
                  <a:gd name="connsiteX63" fmla="*/ 612085 w 1080124"/>
                  <a:gd name="connsiteY63" fmla="*/ 794599 h 1434540"/>
                  <a:gd name="connsiteX64" fmla="*/ 539960 w 1080124"/>
                  <a:gd name="connsiteY64" fmla="*/ 796548 h 1434540"/>
                  <a:gd name="connsiteX65" fmla="*/ 0 w 1080124"/>
                  <a:gd name="connsiteY65" fmla="*/ 730101 h 1434540"/>
                  <a:gd name="connsiteX66" fmla="*/ 0 w 1080124"/>
                  <a:gd name="connsiteY66" fmla="*/ 705362 h 1434540"/>
                  <a:gd name="connsiteX67" fmla="*/ 0 w 1080124"/>
                  <a:gd name="connsiteY67" fmla="*/ 705158 h 1434540"/>
                  <a:gd name="connsiteX68" fmla="*/ 544049 w 1080124"/>
                  <a:gd name="connsiteY68" fmla="*/ 777739 h 1434540"/>
                  <a:gd name="connsiteX69" fmla="*/ 612079 w 1080124"/>
                  <a:gd name="connsiteY69" fmla="*/ 775981 h 1434540"/>
                  <a:gd name="connsiteX70" fmla="*/ 612060 w 1080124"/>
                  <a:gd name="connsiteY70" fmla="*/ 716294 h 1434540"/>
                  <a:gd name="connsiteX71" fmla="*/ 539960 w 1080124"/>
                  <a:gd name="connsiteY71" fmla="*/ 718242 h 1434540"/>
                  <a:gd name="connsiteX72" fmla="*/ 0 w 1080124"/>
                  <a:gd name="connsiteY72" fmla="*/ 651795 h 1434540"/>
                  <a:gd name="connsiteX73" fmla="*/ 0 w 1080124"/>
                  <a:gd name="connsiteY73" fmla="*/ 627056 h 1434540"/>
                  <a:gd name="connsiteX74" fmla="*/ 0 w 1080124"/>
                  <a:gd name="connsiteY74" fmla="*/ 626852 h 1434540"/>
                  <a:gd name="connsiteX75" fmla="*/ 544049 w 1080124"/>
                  <a:gd name="connsiteY75" fmla="*/ 699433 h 1434540"/>
                  <a:gd name="connsiteX76" fmla="*/ 612054 w 1080124"/>
                  <a:gd name="connsiteY76" fmla="*/ 697675 h 1434540"/>
                  <a:gd name="connsiteX77" fmla="*/ 612048 w 1080124"/>
                  <a:gd name="connsiteY77" fmla="*/ 676731 h 1434540"/>
                  <a:gd name="connsiteX78" fmla="*/ 612034 w 1080124"/>
                  <a:gd name="connsiteY78" fmla="*/ 637990 h 1434540"/>
                  <a:gd name="connsiteX79" fmla="*/ 539960 w 1080124"/>
                  <a:gd name="connsiteY79" fmla="*/ 639937 h 1434540"/>
                  <a:gd name="connsiteX80" fmla="*/ 0 w 1080124"/>
                  <a:gd name="connsiteY80" fmla="*/ 573490 h 1434540"/>
                  <a:gd name="connsiteX81" fmla="*/ 0 w 1080124"/>
                  <a:gd name="connsiteY81" fmla="*/ 548751 h 1434540"/>
                  <a:gd name="connsiteX82" fmla="*/ 0 w 1080124"/>
                  <a:gd name="connsiteY82" fmla="*/ 548547 h 1434540"/>
                  <a:gd name="connsiteX83" fmla="*/ 544049 w 1080124"/>
                  <a:gd name="connsiteY83" fmla="*/ 621128 h 1434540"/>
                  <a:gd name="connsiteX84" fmla="*/ 612027 w 1080124"/>
                  <a:gd name="connsiteY84" fmla="*/ 619371 h 1434540"/>
                  <a:gd name="connsiteX85" fmla="*/ 612006 w 1080124"/>
                  <a:gd name="connsiteY85" fmla="*/ 559685 h 1434540"/>
                  <a:gd name="connsiteX86" fmla="*/ 539960 w 1080124"/>
                  <a:gd name="connsiteY86" fmla="*/ 561631 h 1434540"/>
                  <a:gd name="connsiteX87" fmla="*/ 0 w 1080124"/>
                  <a:gd name="connsiteY87" fmla="*/ 495184 h 1434540"/>
                  <a:gd name="connsiteX88" fmla="*/ 0 w 1080124"/>
                  <a:gd name="connsiteY88" fmla="*/ 470445 h 1434540"/>
                  <a:gd name="connsiteX89" fmla="*/ 0 w 1080124"/>
                  <a:gd name="connsiteY89" fmla="*/ 470241 h 1434540"/>
                  <a:gd name="connsiteX90" fmla="*/ 544049 w 1080124"/>
                  <a:gd name="connsiteY90" fmla="*/ 542822 h 1434540"/>
                  <a:gd name="connsiteX91" fmla="*/ 611999 w 1080124"/>
                  <a:gd name="connsiteY91" fmla="*/ 541055 h 1434540"/>
                  <a:gd name="connsiteX92" fmla="*/ 611976 w 1080124"/>
                  <a:gd name="connsiteY92" fmla="*/ 481176 h 1434540"/>
                  <a:gd name="connsiteX93" fmla="*/ 539960 w 1080124"/>
                  <a:gd name="connsiteY93" fmla="*/ 483122 h 1434540"/>
                  <a:gd name="connsiteX94" fmla="*/ 0 w 1080124"/>
                  <a:gd name="connsiteY94" fmla="*/ 416675 h 1434540"/>
                  <a:gd name="connsiteX95" fmla="*/ 0 w 1080124"/>
                  <a:gd name="connsiteY95" fmla="*/ 391936 h 1434540"/>
                  <a:gd name="connsiteX96" fmla="*/ 0 w 1080124"/>
                  <a:gd name="connsiteY96" fmla="*/ 391732 h 1434540"/>
                  <a:gd name="connsiteX97" fmla="*/ 544049 w 1080124"/>
                  <a:gd name="connsiteY97" fmla="*/ 464313 h 1434540"/>
                  <a:gd name="connsiteX98" fmla="*/ 611969 w 1080124"/>
                  <a:gd name="connsiteY98" fmla="*/ 462557 h 1434540"/>
                  <a:gd name="connsiteX99" fmla="*/ 611964 w 1080124"/>
                  <a:gd name="connsiteY99" fmla="*/ 447249 h 1434540"/>
                  <a:gd name="connsiteX100" fmla="*/ 611946 w 1080124"/>
                  <a:gd name="connsiteY100" fmla="*/ 402871 h 1434540"/>
                  <a:gd name="connsiteX101" fmla="*/ 539960 w 1080124"/>
                  <a:gd name="connsiteY101" fmla="*/ 404816 h 1434540"/>
                  <a:gd name="connsiteX102" fmla="*/ 0 w 1080124"/>
                  <a:gd name="connsiteY102" fmla="*/ 338369 h 1434540"/>
                  <a:gd name="connsiteX103" fmla="*/ 0 w 1080124"/>
                  <a:gd name="connsiteY103" fmla="*/ 313630 h 1434540"/>
                  <a:gd name="connsiteX104" fmla="*/ 0 w 1080124"/>
                  <a:gd name="connsiteY104" fmla="*/ 313426 h 1434540"/>
                  <a:gd name="connsiteX105" fmla="*/ 544049 w 1080124"/>
                  <a:gd name="connsiteY105" fmla="*/ 386007 h 1434540"/>
                  <a:gd name="connsiteX106" fmla="*/ 611939 w 1080124"/>
                  <a:gd name="connsiteY106" fmla="*/ 384252 h 1434540"/>
                  <a:gd name="connsiteX107" fmla="*/ 611932 w 1080124"/>
                  <a:gd name="connsiteY107" fmla="*/ 365803 h 1434540"/>
                  <a:gd name="connsiteX108" fmla="*/ 611927 w 1080124"/>
                  <a:gd name="connsiteY108" fmla="*/ 354521 h 1434540"/>
                  <a:gd name="connsiteX109" fmla="*/ 640755 w 1080124"/>
                  <a:gd name="connsiteY109" fmla="*/ 331827 h 1434540"/>
                  <a:gd name="connsiteX110" fmla="*/ 679960 w 1080124"/>
                  <a:gd name="connsiteY110" fmla="*/ 322729 h 1434540"/>
                  <a:gd name="connsiteX111" fmla="*/ 539960 w 1080124"/>
                  <a:gd name="connsiteY111" fmla="*/ 326511 h 1434540"/>
                  <a:gd name="connsiteX112" fmla="*/ 0 w 1080124"/>
                  <a:gd name="connsiteY112" fmla="*/ 260064 h 1434540"/>
                  <a:gd name="connsiteX113" fmla="*/ 0 w 1080124"/>
                  <a:gd name="connsiteY113" fmla="*/ 235325 h 1434540"/>
                  <a:gd name="connsiteX114" fmla="*/ 0 w 1080124"/>
                  <a:gd name="connsiteY114" fmla="*/ 235121 h 1434540"/>
                  <a:gd name="connsiteX115" fmla="*/ 0 w 1080124"/>
                  <a:gd name="connsiteY115" fmla="*/ 156815 h 1434540"/>
                  <a:gd name="connsiteX116" fmla="*/ 544049 w 1080124"/>
                  <a:gd name="connsiteY116" fmla="*/ 229396 h 1434540"/>
                  <a:gd name="connsiteX117" fmla="*/ 1079920 w 1080124"/>
                  <a:gd name="connsiteY117" fmla="*/ 165402 h 1434540"/>
                  <a:gd name="connsiteX118" fmla="*/ 1079920 w 1080124"/>
                  <a:gd name="connsiteY118" fmla="*/ 168468 h 1434540"/>
                  <a:gd name="connsiteX119" fmla="*/ 1079920 w 1080124"/>
                  <a:gd name="connsiteY119" fmla="*/ 181758 h 1434540"/>
                  <a:gd name="connsiteX120" fmla="*/ 539960 w 1080124"/>
                  <a:gd name="connsiteY120" fmla="*/ 248205 h 1434540"/>
                  <a:gd name="connsiteX121" fmla="*/ 0 w 1080124"/>
                  <a:gd name="connsiteY121" fmla="*/ 181758 h 1434540"/>
                  <a:gd name="connsiteX122" fmla="*/ 0 w 1080124"/>
                  <a:gd name="connsiteY122" fmla="*/ 157019 h 1434540"/>
                  <a:gd name="connsiteX123" fmla="*/ 0 w 1080124"/>
                  <a:gd name="connsiteY123" fmla="*/ 156815 h 1434540"/>
                  <a:gd name="connsiteX124" fmla="*/ 0 w 1080124"/>
                  <a:gd name="connsiteY124" fmla="*/ 78510 h 1434540"/>
                  <a:gd name="connsiteX125" fmla="*/ 544049 w 1080124"/>
                  <a:gd name="connsiteY125" fmla="*/ 151091 h 1434540"/>
                  <a:gd name="connsiteX126" fmla="*/ 1079920 w 1080124"/>
                  <a:gd name="connsiteY126" fmla="*/ 87097 h 1434540"/>
                  <a:gd name="connsiteX127" fmla="*/ 1079920 w 1080124"/>
                  <a:gd name="connsiteY127" fmla="*/ 90163 h 1434540"/>
                  <a:gd name="connsiteX128" fmla="*/ 1079920 w 1080124"/>
                  <a:gd name="connsiteY128" fmla="*/ 103453 h 1434540"/>
                  <a:gd name="connsiteX129" fmla="*/ 539960 w 1080124"/>
                  <a:gd name="connsiteY129" fmla="*/ 169900 h 1434540"/>
                  <a:gd name="connsiteX130" fmla="*/ 0 w 1080124"/>
                  <a:gd name="connsiteY130" fmla="*/ 103453 h 1434540"/>
                  <a:gd name="connsiteX131" fmla="*/ 0 w 1080124"/>
                  <a:gd name="connsiteY131" fmla="*/ 78714 h 1434540"/>
                  <a:gd name="connsiteX132" fmla="*/ 0 w 1080124"/>
                  <a:gd name="connsiteY132" fmla="*/ 78510 h 1434540"/>
                  <a:gd name="connsiteX133" fmla="*/ 0 w 1080124"/>
                  <a:gd name="connsiteY133" fmla="*/ 0 h 1434540"/>
                  <a:gd name="connsiteX134" fmla="*/ 544049 w 1080124"/>
                  <a:gd name="connsiteY134" fmla="*/ 72581 h 1434540"/>
                  <a:gd name="connsiteX135" fmla="*/ 1079920 w 1080124"/>
                  <a:gd name="connsiteY135" fmla="*/ 8587 h 1434540"/>
                  <a:gd name="connsiteX136" fmla="*/ 1079920 w 1080124"/>
                  <a:gd name="connsiteY136" fmla="*/ 11653 h 1434540"/>
                  <a:gd name="connsiteX137" fmla="*/ 1079920 w 1080124"/>
                  <a:gd name="connsiteY137" fmla="*/ 24943 h 1434540"/>
                  <a:gd name="connsiteX138" fmla="*/ 539960 w 1080124"/>
                  <a:gd name="connsiteY138" fmla="*/ 91390 h 1434540"/>
                  <a:gd name="connsiteX139" fmla="*/ 0 w 1080124"/>
                  <a:gd name="connsiteY139" fmla="*/ 24943 h 1434540"/>
                  <a:gd name="connsiteX140" fmla="*/ 0 w 1080124"/>
                  <a:gd name="connsiteY140" fmla="*/ 204 h 1434540"/>
                  <a:gd name="connsiteX141" fmla="*/ 0 w 1080124"/>
                  <a:gd name="connsiteY141" fmla="*/ 0 h 14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1080124" h="1434540">
                    <a:moveTo>
                      <a:pt x="0" y="235121"/>
                    </a:moveTo>
                    <a:cubicBezTo>
                      <a:pt x="24534" y="275807"/>
                      <a:pt x="258632" y="307702"/>
                      <a:pt x="544049" y="307702"/>
                    </a:cubicBezTo>
                    <a:cubicBezTo>
                      <a:pt x="809634" y="307702"/>
                      <a:pt x="1030852" y="280101"/>
                      <a:pt x="1079920" y="243708"/>
                    </a:cubicBezTo>
                    <a:cubicBezTo>
                      <a:pt x="1079920" y="244730"/>
                      <a:pt x="1079920" y="245753"/>
                      <a:pt x="1079920" y="246774"/>
                    </a:cubicBezTo>
                    <a:cubicBezTo>
                      <a:pt x="1079920" y="246774"/>
                      <a:pt x="1079920" y="251273"/>
                      <a:pt x="1079920" y="260064"/>
                    </a:cubicBezTo>
                    <a:cubicBezTo>
                      <a:pt x="1050275" y="279078"/>
                      <a:pt x="980658" y="295690"/>
                      <a:pt x="885767" y="307548"/>
                    </a:cubicBezTo>
                    <a:lnTo>
                      <a:pt x="841682" y="312188"/>
                    </a:lnTo>
                    <a:lnTo>
                      <a:pt x="871583" y="312602"/>
                    </a:lnTo>
                    <a:cubicBezTo>
                      <a:pt x="957868" y="318011"/>
                      <a:pt x="1031060" y="331961"/>
                      <a:pt x="1048010" y="335364"/>
                    </a:cubicBezTo>
                    <a:lnTo>
                      <a:pt x="1051076" y="335992"/>
                    </a:lnTo>
                    <a:lnTo>
                      <a:pt x="1053700" y="335211"/>
                    </a:lnTo>
                    <a:cubicBezTo>
                      <a:pt x="1064963" y="330974"/>
                      <a:pt x="1073787" y="326562"/>
                      <a:pt x="1079920" y="322013"/>
                    </a:cubicBezTo>
                    <a:cubicBezTo>
                      <a:pt x="1079920" y="323035"/>
                      <a:pt x="1079920" y="324058"/>
                      <a:pt x="1079920" y="325080"/>
                    </a:cubicBezTo>
                    <a:cubicBezTo>
                      <a:pt x="1079920" y="325080"/>
                      <a:pt x="1079920" y="329578"/>
                      <a:pt x="1079920" y="338369"/>
                    </a:cubicBezTo>
                    <a:lnTo>
                      <a:pt x="1072871" y="341660"/>
                    </a:lnTo>
                    <a:lnTo>
                      <a:pt x="1078271" y="348426"/>
                    </a:lnTo>
                    <a:cubicBezTo>
                      <a:pt x="1079498" y="351902"/>
                      <a:pt x="1080124" y="356821"/>
                      <a:pt x="1080124" y="363926"/>
                    </a:cubicBezTo>
                    <a:cubicBezTo>
                      <a:pt x="1080124" y="363926"/>
                      <a:pt x="1080124" y="1364109"/>
                      <a:pt x="1079920" y="1377808"/>
                    </a:cubicBezTo>
                    <a:cubicBezTo>
                      <a:pt x="1067448" y="1387826"/>
                      <a:pt x="1054158" y="1393959"/>
                      <a:pt x="1041074" y="1399889"/>
                    </a:cubicBezTo>
                    <a:cubicBezTo>
                      <a:pt x="1001410" y="1417471"/>
                      <a:pt x="961133" y="1425649"/>
                      <a:pt x="920651" y="1431170"/>
                    </a:cubicBezTo>
                    <a:cubicBezTo>
                      <a:pt x="894481" y="1434850"/>
                      <a:pt x="806975" y="1434850"/>
                      <a:pt x="776921" y="1434236"/>
                    </a:cubicBezTo>
                    <a:cubicBezTo>
                      <a:pt x="758724" y="1434236"/>
                      <a:pt x="740732" y="1431578"/>
                      <a:pt x="722741" y="1428717"/>
                    </a:cubicBezTo>
                    <a:cubicBezTo>
                      <a:pt x="700660" y="1425241"/>
                      <a:pt x="678783" y="1419925"/>
                      <a:pt x="657316" y="1410315"/>
                    </a:cubicBezTo>
                    <a:cubicBezTo>
                      <a:pt x="643822" y="1404386"/>
                      <a:pt x="630533" y="1396617"/>
                      <a:pt x="618265" y="1383737"/>
                    </a:cubicBezTo>
                    <a:cubicBezTo>
                      <a:pt x="613972" y="1379034"/>
                      <a:pt x="611722" y="1373719"/>
                      <a:pt x="612132" y="1363496"/>
                    </a:cubicBezTo>
                    <a:cubicBezTo>
                      <a:pt x="612185" y="1362315"/>
                      <a:pt x="612197" y="1292264"/>
                      <a:pt x="612185" y="1189571"/>
                    </a:cubicBezTo>
                    <a:lnTo>
                      <a:pt x="612184" y="1186328"/>
                    </a:lnTo>
                    <a:lnTo>
                      <a:pt x="539960" y="1188279"/>
                    </a:lnTo>
                    <a:cubicBezTo>
                      <a:pt x="278669" y="1188279"/>
                      <a:pt x="59291" y="1160065"/>
                      <a:pt x="0" y="1121832"/>
                    </a:cubicBezTo>
                    <a:cubicBezTo>
                      <a:pt x="0" y="1105885"/>
                      <a:pt x="0" y="1097094"/>
                      <a:pt x="0" y="1097094"/>
                    </a:cubicBezTo>
                    <a:cubicBezTo>
                      <a:pt x="0" y="1096889"/>
                      <a:pt x="0" y="1096889"/>
                      <a:pt x="0" y="1096889"/>
                    </a:cubicBezTo>
                    <a:cubicBezTo>
                      <a:pt x="24534" y="1137575"/>
                      <a:pt x="258632" y="1169470"/>
                      <a:pt x="544049" y="1169470"/>
                    </a:cubicBezTo>
                    <a:lnTo>
                      <a:pt x="612181" y="1167709"/>
                    </a:lnTo>
                    <a:lnTo>
                      <a:pt x="612171" y="1108023"/>
                    </a:lnTo>
                    <a:lnTo>
                      <a:pt x="539960" y="1109974"/>
                    </a:lnTo>
                    <a:cubicBezTo>
                      <a:pt x="278669" y="1109974"/>
                      <a:pt x="59291" y="1081760"/>
                      <a:pt x="0" y="1043527"/>
                    </a:cubicBezTo>
                    <a:cubicBezTo>
                      <a:pt x="0" y="1027580"/>
                      <a:pt x="0" y="1018789"/>
                      <a:pt x="0" y="1018789"/>
                    </a:cubicBezTo>
                    <a:cubicBezTo>
                      <a:pt x="0" y="1018584"/>
                      <a:pt x="0" y="1018584"/>
                      <a:pt x="0" y="1018584"/>
                    </a:cubicBezTo>
                    <a:cubicBezTo>
                      <a:pt x="24534" y="1059270"/>
                      <a:pt x="258632" y="1091165"/>
                      <a:pt x="544049" y="1091165"/>
                    </a:cubicBezTo>
                    <a:lnTo>
                      <a:pt x="612167" y="1089404"/>
                    </a:lnTo>
                    <a:lnTo>
                      <a:pt x="612165" y="1077339"/>
                    </a:lnTo>
                    <a:lnTo>
                      <a:pt x="612153" y="1029719"/>
                    </a:lnTo>
                    <a:lnTo>
                      <a:pt x="539960" y="1031669"/>
                    </a:lnTo>
                    <a:cubicBezTo>
                      <a:pt x="278669" y="1031669"/>
                      <a:pt x="59291" y="1003455"/>
                      <a:pt x="0" y="965222"/>
                    </a:cubicBezTo>
                    <a:cubicBezTo>
                      <a:pt x="0" y="949275"/>
                      <a:pt x="0" y="940484"/>
                      <a:pt x="0" y="940484"/>
                    </a:cubicBezTo>
                    <a:cubicBezTo>
                      <a:pt x="0" y="940279"/>
                      <a:pt x="0" y="940279"/>
                      <a:pt x="0" y="940279"/>
                    </a:cubicBezTo>
                    <a:cubicBezTo>
                      <a:pt x="24534" y="980965"/>
                      <a:pt x="258632" y="1012860"/>
                      <a:pt x="544049" y="1012860"/>
                    </a:cubicBezTo>
                    <a:lnTo>
                      <a:pt x="612148" y="1011100"/>
                    </a:lnTo>
                    <a:lnTo>
                      <a:pt x="612133" y="951413"/>
                    </a:lnTo>
                    <a:lnTo>
                      <a:pt x="539960" y="953363"/>
                    </a:lnTo>
                    <a:cubicBezTo>
                      <a:pt x="278669" y="953363"/>
                      <a:pt x="59291" y="925149"/>
                      <a:pt x="0" y="886916"/>
                    </a:cubicBezTo>
                    <a:cubicBezTo>
                      <a:pt x="0" y="870969"/>
                      <a:pt x="0" y="862178"/>
                      <a:pt x="0" y="862178"/>
                    </a:cubicBezTo>
                    <a:cubicBezTo>
                      <a:pt x="0" y="861973"/>
                      <a:pt x="0" y="861973"/>
                      <a:pt x="0" y="861973"/>
                    </a:cubicBezTo>
                    <a:cubicBezTo>
                      <a:pt x="24534" y="902659"/>
                      <a:pt x="258632" y="934554"/>
                      <a:pt x="544049" y="934554"/>
                    </a:cubicBezTo>
                    <a:lnTo>
                      <a:pt x="612128" y="932784"/>
                    </a:lnTo>
                    <a:lnTo>
                      <a:pt x="612122" y="907763"/>
                    </a:lnTo>
                    <a:lnTo>
                      <a:pt x="612111" y="872904"/>
                    </a:lnTo>
                    <a:lnTo>
                      <a:pt x="539960" y="874853"/>
                    </a:lnTo>
                    <a:cubicBezTo>
                      <a:pt x="278669" y="874853"/>
                      <a:pt x="59291" y="846639"/>
                      <a:pt x="0" y="808406"/>
                    </a:cubicBezTo>
                    <a:cubicBezTo>
                      <a:pt x="0" y="792459"/>
                      <a:pt x="0" y="783667"/>
                      <a:pt x="0" y="783667"/>
                    </a:cubicBezTo>
                    <a:cubicBezTo>
                      <a:pt x="0" y="783463"/>
                      <a:pt x="0" y="783463"/>
                      <a:pt x="0" y="783463"/>
                    </a:cubicBezTo>
                    <a:cubicBezTo>
                      <a:pt x="24534" y="824149"/>
                      <a:pt x="258632" y="856044"/>
                      <a:pt x="544049" y="856044"/>
                    </a:cubicBezTo>
                    <a:lnTo>
                      <a:pt x="612105" y="854285"/>
                    </a:lnTo>
                    <a:lnTo>
                      <a:pt x="612085" y="794599"/>
                    </a:lnTo>
                    <a:lnTo>
                      <a:pt x="539960" y="796548"/>
                    </a:lnTo>
                    <a:cubicBezTo>
                      <a:pt x="278669" y="796548"/>
                      <a:pt x="59291" y="768334"/>
                      <a:pt x="0" y="730101"/>
                    </a:cubicBezTo>
                    <a:cubicBezTo>
                      <a:pt x="0" y="714154"/>
                      <a:pt x="0" y="705362"/>
                      <a:pt x="0" y="705362"/>
                    </a:cubicBezTo>
                    <a:cubicBezTo>
                      <a:pt x="0" y="705158"/>
                      <a:pt x="0" y="705158"/>
                      <a:pt x="0" y="705158"/>
                    </a:cubicBezTo>
                    <a:cubicBezTo>
                      <a:pt x="24534" y="745844"/>
                      <a:pt x="258632" y="777739"/>
                      <a:pt x="544049" y="777739"/>
                    </a:cubicBezTo>
                    <a:lnTo>
                      <a:pt x="612079" y="775981"/>
                    </a:lnTo>
                    <a:lnTo>
                      <a:pt x="612060" y="716294"/>
                    </a:lnTo>
                    <a:lnTo>
                      <a:pt x="539960" y="718242"/>
                    </a:lnTo>
                    <a:cubicBezTo>
                      <a:pt x="278669" y="718242"/>
                      <a:pt x="59291" y="690028"/>
                      <a:pt x="0" y="651795"/>
                    </a:cubicBezTo>
                    <a:cubicBezTo>
                      <a:pt x="0" y="635848"/>
                      <a:pt x="0" y="627056"/>
                      <a:pt x="0" y="627056"/>
                    </a:cubicBezTo>
                    <a:cubicBezTo>
                      <a:pt x="0" y="626852"/>
                      <a:pt x="0" y="626852"/>
                      <a:pt x="0" y="626852"/>
                    </a:cubicBezTo>
                    <a:cubicBezTo>
                      <a:pt x="24534" y="667538"/>
                      <a:pt x="258632" y="699433"/>
                      <a:pt x="544049" y="699433"/>
                    </a:cubicBezTo>
                    <a:lnTo>
                      <a:pt x="612054" y="697675"/>
                    </a:lnTo>
                    <a:lnTo>
                      <a:pt x="612048" y="676731"/>
                    </a:lnTo>
                    <a:lnTo>
                      <a:pt x="612034" y="637990"/>
                    </a:lnTo>
                    <a:lnTo>
                      <a:pt x="539960" y="639937"/>
                    </a:lnTo>
                    <a:cubicBezTo>
                      <a:pt x="278669" y="639937"/>
                      <a:pt x="59291" y="611723"/>
                      <a:pt x="0" y="573490"/>
                    </a:cubicBezTo>
                    <a:cubicBezTo>
                      <a:pt x="0" y="557543"/>
                      <a:pt x="0" y="548751"/>
                      <a:pt x="0" y="548751"/>
                    </a:cubicBezTo>
                    <a:cubicBezTo>
                      <a:pt x="0" y="548547"/>
                      <a:pt x="0" y="548547"/>
                      <a:pt x="0" y="548547"/>
                    </a:cubicBezTo>
                    <a:cubicBezTo>
                      <a:pt x="24534" y="589233"/>
                      <a:pt x="258632" y="621128"/>
                      <a:pt x="544049" y="621128"/>
                    </a:cubicBezTo>
                    <a:lnTo>
                      <a:pt x="612027" y="619371"/>
                    </a:lnTo>
                    <a:lnTo>
                      <a:pt x="612006" y="559685"/>
                    </a:lnTo>
                    <a:lnTo>
                      <a:pt x="539960" y="561631"/>
                    </a:lnTo>
                    <a:cubicBezTo>
                      <a:pt x="278669" y="561631"/>
                      <a:pt x="59291" y="533417"/>
                      <a:pt x="0" y="495184"/>
                    </a:cubicBezTo>
                    <a:cubicBezTo>
                      <a:pt x="0" y="479237"/>
                      <a:pt x="0" y="470445"/>
                      <a:pt x="0" y="470445"/>
                    </a:cubicBezTo>
                    <a:cubicBezTo>
                      <a:pt x="0" y="470241"/>
                      <a:pt x="0" y="470241"/>
                      <a:pt x="0" y="470241"/>
                    </a:cubicBezTo>
                    <a:cubicBezTo>
                      <a:pt x="24534" y="510927"/>
                      <a:pt x="258632" y="542822"/>
                      <a:pt x="544049" y="542822"/>
                    </a:cubicBezTo>
                    <a:lnTo>
                      <a:pt x="611999" y="541055"/>
                    </a:lnTo>
                    <a:lnTo>
                      <a:pt x="611976" y="481176"/>
                    </a:lnTo>
                    <a:lnTo>
                      <a:pt x="539960" y="483122"/>
                    </a:lnTo>
                    <a:cubicBezTo>
                      <a:pt x="278669" y="483122"/>
                      <a:pt x="59291" y="454908"/>
                      <a:pt x="0" y="416675"/>
                    </a:cubicBezTo>
                    <a:cubicBezTo>
                      <a:pt x="0" y="400728"/>
                      <a:pt x="0" y="391936"/>
                      <a:pt x="0" y="391936"/>
                    </a:cubicBezTo>
                    <a:cubicBezTo>
                      <a:pt x="0" y="391732"/>
                      <a:pt x="0" y="391732"/>
                      <a:pt x="0" y="391732"/>
                    </a:cubicBezTo>
                    <a:cubicBezTo>
                      <a:pt x="24534" y="432418"/>
                      <a:pt x="258632" y="464313"/>
                      <a:pt x="544049" y="464313"/>
                    </a:cubicBezTo>
                    <a:lnTo>
                      <a:pt x="611969" y="462557"/>
                    </a:lnTo>
                    <a:lnTo>
                      <a:pt x="611964" y="447249"/>
                    </a:lnTo>
                    <a:lnTo>
                      <a:pt x="611946" y="402871"/>
                    </a:lnTo>
                    <a:lnTo>
                      <a:pt x="539960" y="404816"/>
                    </a:lnTo>
                    <a:cubicBezTo>
                      <a:pt x="278669" y="404816"/>
                      <a:pt x="59291" y="376602"/>
                      <a:pt x="0" y="338369"/>
                    </a:cubicBezTo>
                    <a:cubicBezTo>
                      <a:pt x="0" y="322422"/>
                      <a:pt x="0" y="313630"/>
                      <a:pt x="0" y="313630"/>
                    </a:cubicBezTo>
                    <a:cubicBezTo>
                      <a:pt x="0" y="313426"/>
                      <a:pt x="0" y="313426"/>
                      <a:pt x="0" y="313426"/>
                    </a:cubicBezTo>
                    <a:cubicBezTo>
                      <a:pt x="24534" y="354112"/>
                      <a:pt x="258632" y="386007"/>
                      <a:pt x="544049" y="386007"/>
                    </a:cubicBezTo>
                    <a:lnTo>
                      <a:pt x="611939" y="384252"/>
                    </a:lnTo>
                    <a:lnTo>
                      <a:pt x="611932" y="365803"/>
                    </a:lnTo>
                    <a:cubicBezTo>
                      <a:pt x="611929" y="358445"/>
                      <a:pt x="611927" y="354521"/>
                      <a:pt x="611927" y="354521"/>
                    </a:cubicBezTo>
                    <a:cubicBezTo>
                      <a:pt x="611927" y="339596"/>
                      <a:pt x="627261" y="336325"/>
                      <a:pt x="640755" y="331827"/>
                    </a:cubicBezTo>
                    <a:lnTo>
                      <a:pt x="679960" y="322729"/>
                    </a:lnTo>
                    <a:lnTo>
                      <a:pt x="539960" y="326511"/>
                    </a:lnTo>
                    <a:cubicBezTo>
                      <a:pt x="278669" y="326511"/>
                      <a:pt x="59291" y="298297"/>
                      <a:pt x="0" y="260064"/>
                    </a:cubicBezTo>
                    <a:cubicBezTo>
                      <a:pt x="0" y="244117"/>
                      <a:pt x="0" y="235325"/>
                      <a:pt x="0" y="235325"/>
                    </a:cubicBezTo>
                    <a:cubicBezTo>
                      <a:pt x="0" y="235121"/>
                      <a:pt x="0" y="235121"/>
                      <a:pt x="0" y="235121"/>
                    </a:cubicBezTo>
                    <a:close/>
                    <a:moveTo>
                      <a:pt x="0" y="156815"/>
                    </a:moveTo>
                    <a:cubicBezTo>
                      <a:pt x="24534" y="197501"/>
                      <a:pt x="258632" y="229396"/>
                      <a:pt x="544049" y="229396"/>
                    </a:cubicBezTo>
                    <a:cubicBezTo>
                      <a:pt x="809634" y="229396"/>
                      <a:pt x="1030852" y="201795"/>
                      <a:pt x="1079920" y="165402"/>
                    </a:cubicBezTo>
                    <a:cubicBezTo>
                      <a:pt x="1079920" y="166424"/>
                      <a:pt x="1079920" y="167447"/>
                      <a:pt x="1079920" y="168468"/>
                    </a:cubicBezTo>
                    <a:cubicBezTo>
                      <a:pt x="1079920" y="168468"/>
                      <a:pt x="1079920" y="172967"/>
                      <a:pt x="1079920" y="181758"/>
                    </a:cubicBezTo>
                    <a:cubicBezTo>
                      <a:pt x="1020629" y="219786"/>
                      <a:pt x="801455" y="248205"/>
                      <a:pt x="539960" y="248205"/>
                    </a:cubicBezTo>
                    <a:cubicBezTo>
                      <a:pt x="278669" y="248205"/>
                      <a:pt x="59291" y="219991"/>
                      <a:pt x="0" y="181758"/>
                    </a:cubicBezTo>
                    <a:cubicBezTo>
                      <a:pt x="0" y="165811"/>
                      <a:pt x="0" y="157019"/>
                      <a:pt x="0" y="157019"/>
                    </a:cubicBezTo>
                    <a:cubicBezTo>
                      <a:pt x="0" y="156815"/>
                      <a:pt x="0" y="156815"/>
                      <a:pt x="0" y="156815"/>
                    </a:cubicBezTo>
                    <a:close/>
                    <a:moveTo>
                      <a:pt x="0" y="78510"/>
                    </a:moveTo>
                    <a:cubicBezTo>
                      <a:pt x="24534" y="119196"/>
                      <a:pt x="258632" y="151091"/>
                      <a:pt x="544049" y="151091"/>
                    </a:cubicBezTo>
                    <a:cubicBezTo>
                      <a:pt x="809634" y="151091"/>
                      <a:pt x="1030852" y="123285"/>
                      <a:pt x="1079920" y="87097"/>
                    </a:cubicBezTo>
                    <a:cubicBezTo>
                      <a:pt x="1079920" y="88119"/>
                      <a:pt x="1079920" y="89142"/>
                      <a:pt x="1079920" y="90163"/>
                    </a:cubicBezTo>
                    <a:cubicBezTo>
                      <a:pt x="1079920" y="90163"/>
                      <a:pt x="1079920" y="94662"/>
                      <a:pt x="1079920" y="103453"/>
                    </a:cubicBezTo>
                    <a:cubicBezTo>
                      <a:pt x="1020629" y="141481"/>
                      <a:pt x="801455" y="169900"/>
                      <a:pt x="539960" y="169900"/>
                    </a:cubicBezTo>
                    <a:cubicBezTo>
                      <a:pt x="278669" y="169900"/>
                      <a:pt x="59291" y="141686"/>
                      <a:pt x="0" y="103453"/>
                    </a:cubicBezTo>
                    <a:cubicBezTo>
                      <a:pt x="0" y="87506"/>
                      <a:pt x="0" y="78714"/>
                      <a:pt x="0" y="78714"/>
                    </a:cubicBezTo>
                    <a:cubicBezTo>
                      <a:pt x="0" y="78510"/>
                      <a:pt x="0" y="78510"/>
                      <a:pt x="0" y="78510"/>
                    </a:cubicBezTo>
                    <a:close/>
                    <a:moveTo>
                      <a:pt x="0" y="0"/>
                    </a:moveTo>
                    <a:cubicBezTo>
                      <a:pt x="24534" y="40686"/>
                      <a:pt x="258632" y="72581"/>
                      <a:pt x="544049" y="72581"/>
                    </a:cubicBezTo>
                    <a:cubicBezTo>
                      <a:pt x="809634" y="72581"/>
                      <a:pt x="1030852" y="44980"/>
                      <a:pt x="1079920" y="8587"/>
                    </a:cubicBezTo>
                    <a:cubicBezTo>
                      <a:pt x="1079920" y="9609"/>
                      <a:pt x="1079920" y="10632"/>
                      <a:pt x="1079920" y="11653"/>
                    </a:cubicBezTo>
                    <a:cubicBezTo>
                      <a:pt x="1079920" y="11653"/>
                      <a:pt x="1079920" y="16152"/>
                      <a:pt x="1079920" y="24943"/>
                    </a:cubicBezTo>
                    <a:cubicBezTo>
                      <a:pt x="1020629" y="62971"/>
                      <a:pt x="801455" y="91390"/>
                      <a:pt x="539960" y="91390"/>
                    </a:cubicBezTo>
                    <a:cubicBezTo>
                      <a:pt x="278669" y="91390"/>
                      <a:pt x="59291" y="63176"/>
                      <a:pt x="0" y="24943"/>
                    </a:cubicBezTo>
                    <a:cubicBezTo>
                      <a:pt x="0" y="8996"/>
                      <a:pt x="0" y="204"/>
                      <a:pt x="0" y="204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 w="424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42FDDC77-5C3A-415F-975D-4EC1C5734473}"/>
                  </a:ext>
                </a:extLst>
              </p:cNvPr>
              <p:cNvSpPr/>
              <p:nvPr/>
            </p:nvSpPr>
            <p:spPr>
              <a:xfrm>
                <a:off x="7401401" y="1983871"/>
                <a:ext cx="1082577" cy="774208"/>
              </a:xfrm>
              <a:custGeom>
                <a:avLst/>
                <a:gdLst>
                  <a:gd name="connsiteX0" fmla="*/ 2250734 w 2251159"/>
                  <a:gd name="connsiteY0" fmla="*/ 72161 h 1609921"/>
                  <a:gd name="connsiteX1" fmla="*/ 2114262 w 2251159"/>
                  <a:gd name="connsiteY1" fmla="*/ 3287 h 1609921"/>
                  <a:gd name="connsiteX2" fmla="*/ 133497 w 2251159"/>
                  <a:gd name="connsiteY2" fmla="*/ 4987 h 1609921"/>
                  <a:gd name="connsiteX3" fmla="*/ 0 w 2251159"/>
                  <a:gd name="connsiteY3" fmla="*/ 48777 h 1609921"/>
                  <a:gd name="connsiteX4" fmla="*/ 850 w 2251159"/>
                  <a:gd name="connsiteY4" fmla="*/ 1458994 h 1609921"/>
                  <a:gd name="connsiteX5" fmla="*/ 1132169 w 2251159"/>
                  <a:gd name="connsiteY5" fmla="*/ 1609922 h 1609921"/>
                  <a:gd name="connsiteX6" fmla="*/ 2251159 w 2251159"/>
                  <a:gd name="connsiteY6" fmla="*/ 1473874 h 1609921"/>
                  <a:gd name="connsiteX7" fmla="*/ 2250734 w 2251159"/>
                  <a:gd name="connsiteY7" fmla="*/ 72161 h 1609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51159" h="1609921">
                    <a:moveTo>
                      <a:pt x="2250734" y="72161"/>
                    </a:moveTo>
                    <a:cubicBezTo>
                      <a:pt x="2250734" y="1586"/>
                      <a:pt x="2182710" y="3287"/>
                      <a:pt x="2114262" y="3287"/>
                    </a:cubicBezTo>
                    <a:lnTo>
                      <a:pt x="133497" y="4987"/>
                    </a:lnTo>
                    <a:cubicBezTo>
                      <a:pt x="65048" y="4987"/>
                      <a:pt x="0" y="-21797"/>
                      <a:pt x="0" y="48777"/>
                    </a:cubicBezTo>
                    <a:cubicBezTo>
                      <a:pt x="0" y="48777"/>
                      <a:pt x="425" y="784709"/>
                      <a:pt x="850" y="1458994"/>
                    </a:cubicBezTo>
                    <a:cubicBezTo>
                      <a:pt x="51868" y="1543598"/>
                      <a:pt x="539088" y="1609922"/>
                      <a:pt x="1132169" y="1609922"/>
                    </a:cubicBezTo>
                    <a:cubicBezTo>
                      <a:pt x="1684012" y="1609922"/>
                      <a:pt x="2148699" y="1550401"/>
                      <a:pt x="2251159" y="1473874"/>
                    </a:cubicBezTo>
                    <a:cubicBezTo>
                      <a:pt x="2250734" y="1476000"/>
                      <a:pt x="2250734" y="72161"/>
                      <a:pt x="2250734" y="72161"/>
                    </a:cubicBezTo>
                    <a:close/>
                  </a:path>
                </a:pathLst>
              </a:custGeom>
              <a:solidFill>
                <a:srgbClr val="FBBF20"/>
              </a:solidFill>
              <a:ln w="7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7608B5AF-B51D-40FC-A048-70FFB80A1913}"/>
                  </a:ext>
                </a:extLst>
              </p:cNvPr>
              <p:cNvSpPr/>
              <p:nvPr/>
            </p:nvSpPr>
            <p:spPr>
              <a:xfrm>
                <a:off x="7399152" y="1920231"/>
                <a:ext cx="1082782" cy="159473"/>
              </a:xfrm>
              <a:custGeom>
                <a:avLst/>
                <a:gdLst>
                  <a:gd name="connsiteX0" fmla="*/ 2251584 w 2251584"/>
                  <a:gd name="connsiteY0" fmla="*/ 165808 h 331615"/>
                  <a:gd name="connsiteX1" fmla="*/ 1125792 w 2251584"/>
                  <a:gd name="connsiteY1" fmla="*/ 331616 h 331615"/>
                  <a:gd name="connsiteX2" fmla="*/ 0 w 2251584"/>
                  <a:gd name="connsiteY2" fmla="*/ 165808 h 331615"/>
                  <a:gd name="connsiteX3" fmla="*/ 1125792 w 2251584"/>
                  <a:gd name="connsiteY3" fmla="*/ 0 h 331615"/>
                  <a:gd name="connsiteX4" fmla="*/ 2251584 w 2251584"/>
                  <a:gd name="connsiteY4" fmla="*/ 165808 h 33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584" h="331615">
                    <a:moveTo>
                      <a:pt x="2251584" y="165808"/>
                    </a:moveTo>
                    <a:cubicBezTo>
                      <a:pt x="2251584" y="257381"/>
                      <a:pt x="1747550" y="331616"/>
                      <a:pt x="1125792" y="331616"/>
                    </a:cubicBezTo>
                    <a:cubicBezTo>
                      <a:pt x="504034" y="331616"/>
                      <a:pt x="0" y="257381"/>
                      <a:pt x="0" y="165808"/>
                    </a:cubicBezTo>
                    <a:cubicBezTo>
                      <a:pt x="0" y="74235"/>
                      <a:pt x="504034" y="0"/>
                      <a:pt x="1125792" y="0"/>
                    </a:cubicBezTo>
                    <a:cubicBezTo>
                      <a:pt x="1747550" y="0"/>
                      <a:pt x="2251584" y="74235"/>
                      <a:pt x="2251584" y="165808"/>
                    </a:cubicBezTo>
                    <a:close/>
                  </a:path>
                </a:pathLst>
              </a:custGeom>
              <a:solidFill>
                <a:srgbClr val="FB7900"/>
              </a:solidFill>
              <a:ln w="7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FD6DD74-857E-48E7-8C68-6255F3C4705C}"/>
                  </a:ext>
                </a:extLst>
              </p:cNvPr>
              <p:cNvSpPr/>
              <p:nvPr/>
            </p:nvSpPr>
            <p:spPr>
              <a:xfrm>
                <a:off x="7401809" y="2058645"/>
                <a:ext cx="1079919" cy="639733"/>
              </a:xfrm>
              <a:custGeom>
                <a:avLst/>
                <a:gdLst>
                  <a:gd name="connsiteX0" fmla="*/ 0 w 1079919"/>
                  <a:gd name="connsiteY0" fmla="*/ 548343 h 639733"/>
                  <a:gd name="connsiteX1" fmla="*/ 544049 w 1079919"/>
                  <a:gd name="connsiteY1" fmla="*/ 620924 h 639733"/>
                  <a:gd name="connsiteX2" fmla="*/ 1079919 w 1079919"/>
                  <a:gd name="connsiteY2" fmla="*/ 556930 h 639733"/>
                  <a:gd name="connsiteX3" fmla="*/ 1079919 w 1079919"/>
                  <a:gd name="connsiteY3" fmla="*/ 559997 h 639733"/>
                  <a:gd name="connsiteX4" fmla="*/ 1079919 w 1079919"/>
                  <a:gd name="connsiteY4" fmla="*/ 573286 h 639733"/>
                  <a:gd name="connsiteX5" fmla="*/ 539960 w 1079919"/>
                  <a:gd name="connsiteY5" fmla="*/ 639733 h 639733"/>
                  <a:gd name="connsiteX6" fmla="*/ 0 w 1079919"/>
                  <a:gd name="connsiteY6" fmla="*/ 573286 h 639733"/>
                  <a:gd name="connsiteX7" fmla="*/ 0 w 1079919"/>
                  <a:gd name="connsiteY7" fmla="*/ 548548 h 639733"/>
                  <a:gd name="connsiteX8" fmla="*/ 0 w 1079919"/>
                  <a:gd name="connsiteY8" fmla="*/ 548343 h 639733"/>
                  <a:gd name="connsiteX9" fmla="*/ 0 w 1079919"/>
                  <a:gd name="connsiteY9" fmla="*/ 470038 h 639733"/>
                  <a:gd name="connsiteX10" fmla="*/ 544049 w 1079919"/>
                  <a:gd name="connsiteY10" fmla="*/ 542619 h 639733"/>
                  <a:gd name="connsiteX11" fmla="*/ 1079919 w 1079919"/>
                  <a:gd name="connsiteY11" fmla="*/ 478625 h 639733"/>
                  <a:gd name="connsiteX12" fmla="*/ 1079919 w 1079919"/>
                  <a:gd name="connsiteY12" fmla="*/ 481691 h 639733"/>
                  <a:gd name="connsiteX13" fmla="*/ 1079919 w 1079919"/>
                  <a:gd name="connsiteY13" fmla="*/ 494981 h 639733"/>
                  <a:gd name="connsiteX14" fmla="*/ 539960 w 1079919"/>
                  <a:gd name="connsiteY14" fmla="*/ 561428 h 639733"/>
                  <a:gd name="connsiteX15" fmla="*/ 0 w 1079919"/>
                  <a:gd name="connsiteY15" fmla="*/ 494981 h 639733"/>
                  <a:gd name="connsiteX16" fmla="*/ 0 w 1079919"/>
                  <a:gd name="connsiteY16" fmla="*/ 470242 h 639733"/>
                  <a:gd name="connsiteX17" fmla="*/ 0 w 1079919"/>
                  <a:gd name="connsiteY17" fmla="*/ 470038 h 639733"/>
                  <a:gd name="connsiteX18" fmla="*/ 0 w 1079919"/>
                  <a:gd name="connsiteY18" fmla="*/ 391732 h 639733"/>
                  <a:gd name="connsiteX19" fmla="*/ 544049 w 1079919"/>
                  <a:gd name="connsiteY19" fmla="*/ 464313 h 639733"/>
                  <a:gd name="connsiteX20" fmla="*/ 1079919 w 1079919"/>
                  <a:gd name="connsiteY20" fmla="*/ 400319 h 639733"/>
                  <a:gd name="connsiteX21" fmla="*/ 1079919 w 1079919"/>
                  <a:gd name="connsiteY21" fmla="*/ 403385 h 639733"/>
                  <a:gd name="connsiteX22" fmla="*/ 1079919 w 1079919"/>
                  <a:gd name="connsiteY22" fmla="*/ 416675 h 639733"/>
                  <a:gd name="connsiteX23" fmla="*/ 539960 w 1079919"/>
                  <a:gd name="connsiteY23" fmla="*/ 483122 h 639733"/>
                  <a:gd name="connsiteX24" fmla="*/ 0 w 1079919"/>
                  <a:gd name="connsiteY24" fmla="*/ 416675 h 639733"/>
                  <a:gd name="connsiteX25" fmla="*/ 0 w 1079919"/>
                  <a:gd name="connsiteY25" fmla="*/ 391936 h 639733"/>
                  <a:gd name="connsiteX26" fmla="*/ 0 w 1079919"/>
                  <a:gd name="connsiteY26" fmla="*/ 391732 h 639733"/>
                  <a:gd name="connsiteX27" fmla="*/ 0 w 1079919"/>
                  <a:gd name="connsiteY27" fmla="*/ 313427 h 639733"/>
                  <a:gd name="connsiteX28" fmla="*/ 544049 w 1079919"/>
                  <a:gd name="connsiteY28" fmla="*/ 386008 h 639733"/>
                  <a:gd name="connsiteX29" fmla="*/ 1079919 w 1079919"/>
                  <a:gd name="connsiteY29" fmla="*/ 322014 h 639733"/>
                  <a:gd name="connsiteX30" fmla="*/ 1079919 w 1079919"/>
                  <a:gd name="connsiteY30" fmla="*/ 325080 h 639733"/>
                  <a:gd name="connsiteX31" fmla="*/ 1079919 w 1079919"/>
                  <a:gd name="connsiteY31" fmla="*/ 338370 h 639733"/>
                  <a:gd name="connsiteX32" fmla="*/ 539960 w 1079919"/>
                  <a:gd name="connsiteY32" fmla="*/ 404817 h 639733"/>
                  <a:gd name="connsiteX33" fmla="*/ 0 w 1079919"/>
                  <a:gd name="connsiteY33" fmla="*/ 338370 h 639733"/>
                  <a:gd name="connsiteX34" fmla="*/ 0 w 1079919"/>
                  <a:gd name="connsiteY34" fmla="*/ 313631 h 639733"/>
                  <a:gd name="connsiteX35" fmla="*/ 0 w 1079919"/>
                  <a:gd name="connsiteY35" fmla="*/ 313427 h 639733"/>
                  <a:gd name="connsiteX36" fmla="*/ 0 w 1079919"/>
                  <a:gd name="connsiteY36" fmla="*/ 234917 h 639733"/>
                  <a:gd name="connsiteX37" fmla="*/ 544049 w 1079919"/>
                  <a:gd name="connsiteY37" fmla="*/ 307498 h 639733"/>
                  <a:gd name="connsiteX38" fmla="*/ 1079919 w 1079919"/>
                  <a:gd name="connsiteY38" fmla="*/ 243504 h 639733"/>
                  <a:gd name="connsiteX39" fmla="*/ 1079919 w 1079919"/>
                  <a:gd name="connsiteY39" fmla="*/ 246570 h 639733"/>
                  <a:gd name="connsiteX40" fmla="*/ 1079919 w 1079919"/>
                  <a:gd name="connsiteY40" fmla="*/ 259860 h 639733"/>
                  <a:gd name="connsiteX41" fmla="*/ 539960 w 1079919"/>
                  <a:gd name="connsiteY41" fmla="*/ 326307 h 639733"/>
                  <a:gd name="connsiteX42" fmla="*/ 0 w 1079919"/>
                  <a:gd name="connsiteY42" fmla="*/ 259860 h 639733"/>
                  <a:gd name="connsiteX43" fmla="*/ 0 w 1079919"/>
                  <a:gd name="connsiteY43" fmla="*/ 235121 h 639733"/>
                  <a:gd name="connsiteX44" fmla="*/ 0 w 1079919"/>
                  <a:gd name="connsiteY44" fmla="*/ 234917 h 639733"/>
                  <a:gd name="connsiteX45" fmla="*/ 0 w 1079919"/>
                  <a:gd name="connsiteY45" fmla="*/ 156612 h 639733"/>
                  <a:gd name="connsiteX46" fmla="*/ 544049 w 1079919"/>
                  <a:gd name="connsiteY46" fmla="*/ 229193 h 639733"/>
                  <a:gd name="connsiteX47" fmla="*/ 1079919 w 1079919"/>
                  <a:gd name="connsiteY47" fmla="*/ 165199 h 639733"/>
                  <a:gd name="connsiteX48" fmla="*/ 1079919 w 1079919"/>
                  <a:gd name="connsiteY48" fmla="*/ 168265 h 639733"/>
                  <a:gd name="connsiteX49" fmla="*/ 1079919 w 1079919"/>
                  <a:gd name="connsiteY49" fmla="*/ 181555 h 639733"/>
                  <a:gd name="connsiteX50" fmla="*/ 539960 w 1079919"/>
                  <a:gd name="connsiteY50" fmla="*/ 248002 h 639733"/>
                  <a:gd name="connsiteX51" fmla="*/ 0 w 1079919"/>
                  <a:gd name="connsiteY51" fmla="*/ 181555 h 639733"/>
                  <a:gd name="connsiteX52" fmla="*/ 0 w 1079919"/>
                  <a:gd name="connsiteY52" fmla="*/ 156816 h 639733"/>
                  <a:gd name="connsiteX53" fmla="*/ 0 w 1079919"/>
                  <a:gd name="connsiteY53" fmla="*/ 156612 h 639733"/>
                  <a:gd name="connsiteX54" fmla="*/ 0 w 1079919"/>
                  <a:gd name="connsiteY54" fmla="*/ 78306 h 639733"/>
                  <a:gd name="connsiteX55" fmla="*/ 544049 w 1079919"/>
                  <a:gd name="connsiteY55" fmla="*/ 150887 h 639733"/>
                  <a:gd name="connsiteX56" fmla="*/ 1079919 w 1079919"/>
                  <a:gd name="connsiteY56" fmla="*/ 86893 h 639733"/>
                  <a:gd name="connsiteX57" fmla="*/ 1079919 w 1079919"/>
                  <a:gd name="connsiteY57" fmla="*/ 89959 h 639733"/>
                  <a:gd name="connsiteX58" fmla="*/ 1079919 w 1079919"/>
                  <a:gd name="connsiteY58" fmla="*/ 103249 h 639733"/>
                  <a:gd name="connsiteX59" fmla="*/ 539960 w 1079919"/>
                  <a:gd name="connsiteY59" fmla="*/ 169696 h 639733"/>
                  <a:gd name="connsiteX60" fmla="*/ 0 w 1079919"/>
                  <a:gd name="connsiteY60" fmla="*/ 103249 h 639733"/>
                  <a:gd name="connsiteX61" fmla="*/ 0 w 1079919"/>
                  <a:gd name="connsiteY61" fmla="*/ 78510 h 639733"/>
                  <a:gd name="connsiteX62" fmla="*/ 0 w 1079919"/>
                  <a:gd name="connsiteY62" fmla="*/ 78306 h 639733"/>
                  <a:gd name="connsiteX63" fmla="*/ 0 w 1079919"/>
                  <a:gd name="connsiteY63" fmla="*/ 0 h 639733"/>
                  <a:gd name="connsiteX64" fmla="*/ 544049 w 1079919"/>
                  <a:gd name="connsiteY64" fmla="*/ 72581 h 639733"/>
                  <a:gd name="connsiteX65" fmla="*/ 1079919 w 1079919"/>
                  <a:gd name="connsiteY65" fmla="*/ 8587 h 639733"/>
                  <a:gd name="connsiteX66" fmla="*/ 1079919 w 1079919"/>
                  <a:gd name="connsiteY66" fmla="*/ 11653 h 639733"/>
                  <a:gd name="connsiteX67" fmla="*/ 1079919 w 1079919"/>
                  <a:gd name="connsiteY67" fmla="*/ 24943 h 639733"/>
                  <a:gd name="connsiteX68" fmla="*/ 539960 w 1079919"/>
                  <a:gd name="connsiteY68" fmla="*/ 91390 h 639733"/>
                  <a:gd name="connsiteX69" fmla="*/ 0 w 1079919"/>
                  <a:gd name="connsiteY69" fmla="*/ 24943 h 639733"/>
                  <a:gd name="connsiteX70" fmla="*/ 0 w 1079919"/>
                  <a:gd name="connsiteY70" fmla="*/ 204 h 639733"/>
                  <a:gd name="connsiteX71" fmla="*/ 0 w 1079919"/>
                  <a:gd name="connsiteY71" fmla="*/ 0 h 639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1079919" h="639733">
                    <a:moveTo>
                      <a:pt x="0" y="548343"/>
                    </a:moveTo>
                    <a:cubicBezTo>
                      <a:pt x="24535" y="589029"/>
                      <a:pt x="258633" y="620924"/>
                      <a:pt x="544049" y="620924"/>
                    </a:cubicBezTo>
                    <a:cubicBezTo>
                      <a:pt x="809428" y="620924"/>
                      <a:pt x="1030646" y="593323"/>
                      <a:pt x="1079919" y="556930"/>
                    </a:cubicBezTo>
                    <a:cubicBezTo>
                      <a:pt x="1079919" y="557952"/>
                      <a:pt x="1079919" y="558975"/>
                      <a:pt x="1079919" y="559997"/>
                    </a:cubicBezTo>
                    <a:cubicBezTo>
                      <a:pt x="1079919" y="559997"/>
                      <a:pt x="1079919" y="564495"/>
                      <a:pt x="1079919" y="573286"/>
                    </a:cubicBezTo>
                    <a:cubicBezTo>
                      <a:pt x="1020628" y="611315"/>
                      <a:pt x="801455" y="639733"/>
                      <a:pt x="539960" y="639733"/>
                    </a:cubicBezTo>
                    <a:cubicBezTo>
                      <a:pt x="278669" y="639733"/>
                      <a:pt x="59292" y="611519"/>
                      <a:pt x="0" y="573286"/>
                    </a:cubicBezTo>
                    <a:cubicBezTo>
                      <a:pt x="0" y="557339"/>
                      <a:pt x="0" y="548548"/>
                      <a:pt x="0" y="548548"/>
                    </a:cubicBezTo>
                    <a:cubicBezTo>
                      <a:pt x="0" y="548343"/>
                      <a:pt x="0" y="548343"/>
                      <a:pt x="0" y="548343"/>
                    </a:cubicBezTo>
                    <a:close/>
                    <a:moveTo>
                      <a:pt x="0" y="470038"/>
                    </a:moveTo>
                    <a:cubicBezTo>
                      <a:pt x="24535" y="510724"/>
                      <a:pt x="258633" y="542619"/>
                      <a:pt x="544049" y="542619"/>
                    </a:cubicBezTo>
                    <a:cubicBezTo>
                      <a:pt x="809428" y="542619"/>
                      <a:pt x="1030646" y="515018"/>
                      <a:pt x="1079919" y="478625"/>
                    </a:cubicBezTo>
                    <a:cubicBezTo>
                      <a:pt x="1079919" y="479647"/>
                      <a:pt x="1079919" y="480670"/>
                      <a:pt x="1079919" y="481691"/>
                    </a:cubicBezTo>
                    <a:cubicBezTo>
                      <a:pt x="1079919" y="481691"/>
                      <a:pt x="1079919" y="486190"/>
                      <a:pt x="1079919" y="494981"/>
                    </a:cubicBezTo>
                    <a:cubicBezTo>
                      <a:pt x="1020628" y="533009"/>
                      <a:pt x="801455" y="561428"/>
                      <a:pt x="539960" y="561428"/>
                    </a:cubicBezTo>
                    <a:cubicBezTo>
                      <a:pt x="278669" y="561428"/>
                      <a:pt x="59292" y="533214"/>
                      <a:pt x="0" y="494981"/>
                    </a:cubicBezTo>
                    <a:cubicBezTo>
                      <a:pt x="0" y="479034"/>
                      <a:pt x="0" y="470242"/>
                      <a:pt x="0" y="470242"/>
                    </a:cubicBezTo>
                    <a:cubicBezTo>
                      <a:pt x="0" y="470038"/>
                      <a:pt x="0" y="470038"/>
                      <a:pt x="0" y="470038"/>
                    </a:cubicBezTo>
                    <a:close/>
                    <a:moveTo>
                      <a:pt x="0" y="391732"/>
                    </a:moveTo>
                    <a:cubicBezTo>
                      <a:pt x="24535" y="432418"/>
                      <a:pt x="258633" y="464313"/>
                      <a:pt x="544049" y="464313"/>
                    </a:cubicBezTo>
                    <a:cubicBezTo>
                      <a:pt x="809428" y="464313"/>
                      <a:pt x="1030646" y="436712"/>
                      <a:pt x="1079919" y="400319"/>
                    </a:cubicBezTo>
                    <a:cubicBezTo>
                      <a:pt x="1079919" y="401341"/>
                      <a:pt x="1079919" y="402364"/>
                      <a:pt x="1079919" y="403385"/>
                    </a:cubicBezTo>
                    <a:cubicBezTo>
                      <a:pt x="1079919" y="403385"/>
                      <a:pt x="1079919" y="407884"/>
                      <a:pt x="1079919" y="416675"/>
                    </a:cubicBezTo>
                    <a:cubicBezTo>
                      <a:pt x="1020628" y="454703"/>
                      <a:pt x="801455" y="483122"/>
                      <a:pt x="539960" y="483122"/>
                    </a:cubicBezTo>
                    <a:cubicBezTo>
                      <a:pt x="278669" y="483122"/>
                      <a:pt x="59292" y="454908"/>
                      <a:pt x="0" y="416675"/>
                    </a:cubicBezTo>
                    <a:cubicBezTo>
                      <a:pt x="0" y="400728"/>
                      <a:pt x="0" y="391936"/>
                      <a:pt x="0" y="391936"/>
                    </a:cubicBezTo>
                    <a:cubicBezTo>
                      <a:pt x="0" y="391732"/>
                      <a:pt x="0" y="391732"/>
                      <a:pt x="0" y="391732"/>
                    </a:cubicBezTo>
                    <a:close/>
                    <a:moveTo>
                      <a:pt x="0" y="313427"/>
                    </a:moveTo>
                    <a:cubicBezTo>
                      <a:pt x="24535" y="354113"/>
                      <a:pt x="258633" y="386008"/>
                      <a:pt x="544049" y="386008"/>
                    </a:cubicBezTo>
                    <a:cubicBezTo>
                      <a:pt x="809428" y="386008"/>
                      <a:pt x="1030646" y="358202"/>
                      <a:pt x="1079919" y="322014"/>
                    </a:cubicBezTo>
                    <a:cubicBezTo>
                      <a:pt x="1079919" y="323036"/>
                      <a:pt x="1079919" y="324059"/>
                      <a:pt x="1079919" y="325080"/>
                    </a:cubicBezTo>
                    <a:cubicBezTo>
                      <a:pt x="1079919" y="325080"/>
                      <a:pt x="1079919" y="329579"/>
                      <a:pt x="1079919" y="338370"/>
                    </a:cubicBezTo>
                    <a:cubicBezTo>
                      <a:pt x="1020628" y="376398"/>
                      <a:pt x="801455" y="404817"/>
                      <a:pt x="539960" y="404817"/>
                    </a:cubicBezTo>
                    <a:cubicBezTo>
                      <a:pt x="278669" y="404817"/>
                      <a:pt x="59292" y="376603"/>
                      <a:pt x="0" y="338370"/>
                    </a:cubicBezTo>
                    <a:cubicBezTo>
                      <a:pt x="0" y="322423"/>
                      <a:pt x="0" y="313631"/>
                      <a:pt x="0" y="313631"/>
                    </a:cubicBezTo>
                    <a:cubicBezTo>
                      <a:pt x="0" y="313427"/>
                      <a:pt x="0" y="313427"/>
                      <a:pt x="0" y="313427"/>
                    </a:cubicBezTo>
                    <a:close/>
                    <a:moveTo>
                      <a:pt x="0" y="234917"/>
                    </a:moveTo>
                    <a:cubicBezTo>
                      <a:pt x="24535" y="275603"/>
                      <a:pt x="258633" y="307498"/>
                      <a:pt x="544049" y="307498"/>
                    </a:cubicBezTo>
                    <a:cubicBezTo>
                      <a:pt x="809428" y="307498"/>
                      <a:pt x="1030646" y="279897"/>
                      <a:pt x="1079919" y="243504"/>
                    </a:cubicBezTo>
                    <a:cubicBezTo>
                      <a:pt x="1079919" y="244526"/>
                      <a:pt x="1079919" y="245549"/>
                      <a:pt x="1079919" y="246570"/>
                    </a:cubicBezTo>
                    <a:cubicBezTo>
                      <a:pt x="1079919" y="246570"/>
                      <a:pt x="1079919" y="251069"/>
                      <a:pt x="1079919" y="259860"/>
                    </a:cubicBezTo>
                    <a:cubicBezTo>
                      <a:pt x="1020628" y="297888"/>
                      <a:pt x="801455" y="326307"/>
                      <a:pt x="539960" y="326307"/>
                    </a:cubicBezTo>
                    <a:cubicBezTo>
                      <a:pt x="278669" y="326307"/>
                      <a:pt x="59292" y="298093"/>
                      <a:pt x="0" y="259860"/>
                    </a:cubicBezTo>
                    <a:cubicBezTo>
                      <a:pt x="0" y="243913"/>
                      <a:pt x="0" y="235121"/>
                      <a:pt x="0" y="235121"/>
                    </a:cubicBezTo>
                    <a:cubicBezTo>
                      <a:pt x="0" y="234917"/>
                      <a:pt x="0" y="234917"/>
                      <a:pt x="0" y="234917"/>
                    </a:cubicBezTo>
                    <a:close/>
                    <a:moveTo>
                      <a:pt x="0" y="156612"/>
                    </a:moveTo>
                    <a:cubicBezTo>
                      <a:pt x="24535" y="197298"/>
                      <a:pt x="258633" y="229193"/>
                      <a:pt x="544049" y="229193"/>
                    </a:cubicBezTo>
                    <a:cubicBezTo>
                      <a:pt x="809428" y="229193"/>
                      <a:pt x="1030646" y="201592"/>
                      <a:pt x="1079919" y="165199"/>
                    </a:cubicBezTo>
                    <a:cubicBezTo>
                      <a:pt x="1079919" y="166221"/>
                      <a:pt x="1079919" y="167244"/>
                      <a:pt x="1079919" y="168265"/>
                    </a:cubicBezTo>
                    <a:cubicBezTo>
                      <a:pt x="1079919" y="168265"/>
                      <a:pt x="1079919" y="172764"/>
                      <a:pt x="1079919" y="181555"/>
                    </a:cubicBezTo>
                    <a:cubicBezTo>
                      <a:pt x="1020628" y="219583"/>
                      <a:pt x="801455" y="248002"/>
                      <a:pt x="539960" y="248002"/>
                    </a:cubicBezTo>
                    <a:cubicBezTo>
                      <a:pt x="278669" y="248002"/>
                      <a:pt x="59292" y="219788"/>
                      <a:pt x="0" y="181555"/>
                    </a:cubicBezTo>
                    <a:cubicBezTo>
                      <a:pt x="0" y="165608"/>
                      <a:pt x="0" y="156816"/>
                      <a:pt x="0" y="156816"/>
                    </a:cubicBezTo>
                    <a:cubicBezTo>
                      <a:pt x="0" y="156612"/>
                      <a:pt x="0" y="156612"/>
                      <a:pt x="0" y="156612"/>
                    </a:cubicBezTo>
                    <a:close/>
                    <a:moveTo>
                      <a:pt x="0" y="78306"/>
                    </a:moveTo>
                    <a:cubicBezTo>
                      <a:pt x="24535" y="118992"/>
                      <a:pt x="258633" y="150887"/>
                      <a:pt x="544049" y="150887"/>
                    </a:cubicBezTo>
                    <a:cubicBezTo>
                      <a:pt x="809428" y="150887"/>
                      <a:pt x="1030646" y="123286"/>
                      <a:pt x="1079919" y="86893"/>
                    </a:cubicBezTo>
                    <a:cubicBezTo>
                      <a:pt x="1079919" y="87915"/>
                      <a:pt x="1079919" y="88938"/>
                      <a:pt x="1079919" y="89959"/>
                    </a:cubicBezTo>
                    <a:cubicBezTo>
                      <a:pt x="1079919" y="89959"/>
                      <a:pt x="1079919" y="94458"/>
                      <a:pt x="1079919" y="103249"/>
                    </a:cubicBezTo>
                    <a:cubicBezTo>
                      <a:pt x="1020628" y="141277"/>
                      <a:pt x="801455" y="169696"/>
                      <a:pt x="539960" y="169696"/>
                    </a:cubicBezTo>
                    <a:cubicBezTo>
                      <a:pt x="278669" y="169696"/>
                      <a:pt x="59292" y="141482"/>
                      <a:pt x="0" y="103249"/>
                    </a:cubicBezTo>
                    <a:cubicBezTo>
                      <a:pt x="0" y="87302"/>
                      <a:pt x="0" y="78510"/>
                      <a:pt x="0" y="78510"/>
                    </a:cubicBezTo>
                    <a:cubicBezTo>
                      <a:pt x="0" y="78306"/>
                      <a:pt x="0" y="78306"/>
                      <a:pt x="0" y="78306"/>
                    </a:cubicBezTo>
                    <a:close/>
                    <a:moveTo>
                      <a:pt x="0" y="0"/>
                    </a:moveTo>
                    <a:cubicBezTo>
                      <a:pt x="24535" y="40686"/>
                      <a:pt x="258633" y="72581"/>
                      <a:pt x="544049" y="72581"/>
                    </a:cubicBezTo>
                    <a:cubicBezTo>
                      <a:pt x="809428" y="72581"/>
                      <a:pt x="1030646" y="44980"/>
                      <a:pt x="1079919" y="8587"/>
                    </a:cubicBezTo>
                    <a:cubicBezTo>
                      <a:pt x="1079919" y="9609"/>
                      <a:pt x="1079919" y="10632"/>
                      <a:pt x="1079919" y="11653"/>
                    </a:cubicBezTo>
                    <a:cubicBezTo>
                      <a:pt x="1079919" y="11653"/>
                      <a:pt x="1079919" y="16152"/>
                      <a:pt x="1079919" y="24943"/>
                    </a:cubicBezTo>
                    <a:cubicBezTo>
                      <a:pt x="1020628" y="62971"/>
                      <a:pt x="801455" y="91390"/>
                      <a:pt x="539960" y="91390"/>
                    </a:cubicBezTo>
                    <a:cubicBezTo>
                      <a:pt x="278669" y="91390"/>
                      <a:pt x="59292" y="63176"/>
                      <a:pt x="0" y="24943"/>
                    </a:cubicBezTo>
                    <a:cubicBezTo>
                      <a:pt x="0" y="8996"/>
                      <a:pt x="0" y="204"/>
                      <a:pt x="0" y="204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 w="424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823EB7D1-4A57-439E-A0AB-6C792772489C}"/>
                  </a:ext>
                </a:extLst>
              </p:cNvPr>
              <p:cNvSpPr/>
              <p:nvPr/>
            </p:nvSpPr>
            <p:spPr>
              <a:xfrm>
                <a:off x="7533273" y="1940472"/>
                <a:ext cx="822717" cy="118991"/>
              </a:xfrm>
              <a:custGeom>
                <a:avLst/>
                <a:gdLst>
                  <a:gd name="connsiteX0" fmla="*/ 1710796 w 1710795"/>
                  <a:gd name="connsiteY0" fmla="*/ 123718 h 247436"/>
                  <a:gd name="connsiteX1" fmla="*/ 855398 w 1710795"/>
                  <a:gd name="connsiteY1" fmla="*/ 247436 h 247436"/>
                  <a:gd name="connsiteX2" fmla="*/ 0 w 1710795"/>
                  <a:gd name="connsiteY2" fmla="*/ 123718 h 247436"/>
                  <a:gd name="connsiteX3" fmla="*/ 855398 w 1710795"/>
                  <a:gd name="connsiteY3" fmla="*/ 0 h 247436"/>
                  <a:gd name="connsiteX4" fmla="*/ 1710796 w 1710795"/>
                  <a:gd name="connsiteY4" fmla="*/ 123718 h 24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0795" h="247436">
                    <a:moveTo>
                      <a:pt x="1710796" y="123718"/>
                    </a:moveTo>
                    <a:cubicBezTo>
                      <a:pt x="1710796" y="192046"/>
                      <a:pt x="1327821" y="247436"/>
                      <a:pt x="855398" y="247436"/>
                    </a:cubicBezTo>
                    <a:cubicBezTo>
                      <a:pt x="382975" y="247436"/>
                      <a:pt x="0" y="192046"/>
                      <a:pt x="0" y="123718"/>
                    </a:cubicBezTo>
                    <a:cubicBezTo>
                      <a:pt x="0" y="55391"/>
                      <a:pt x="382975" y="0"/>
                      <a:pt x="855398" y="0"/>
                    </a:cubicBezTo>
                    <a:cubicBezTo>
                      <a:pt x="1327821" y="0"/>
                      <a:pt x="1710796" y="55390"/>
                      <a:pt x="1710796" y="123718"/>
                    </a:cubicBezTo>
                    <a:close/>
                  </a:path>
                </a:pathLst>
              </a:custGeom>
              <a:solidFill>
                <a:srgbClr val="FBBF20"/>
              </a:solidFill>
              <a:ln w="7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18FFE9E-D2E9-467E-9CA8-11F1EFB9D349}"/>
                  </a:ext>
                </a:extLst>
              </p:cNvPr>
              <p:cNvSpPr/>
              <p:nvPr/>
            </p:nvSpPr>
            <p:spPr>
              <a:xfrm>
                <a:off x="8230048" y="1932703"/>
                <a:ext cx="253726" cy="812496"/>
              </a:xfrm>
              <a:custGeom>
                <a:avLst/>
                <a:gdLst>
                  <a:gd name="connsiteX0" fmla="*/ 522082 w 527608"/>
                  <a:gd name="connsiteY0" fmla="*/ 147952 h 1689538"/>
                  <a:gd name="connsiteX1" fmla="*/ 523782 w 527608"/>
                  <a:gd name="connsiteY1" fmla="*/ 139449 h 1689538"/>
                  <a:gd name="connsiteX2" fmla="*/ 6377 w 527608"/>
                  <a:gd name="connsiteY2" fmla="*/ 0 h 1689538"/>
                  <a:gd name="connsiteX3" fmla="*/ 0 w 527608"/>
                  <a:gd name="connsiteY3" fmla="*/ 19557 h 1689538"/>
                  <a:gd name="connsiteX4" fmla="*/ 1276 w 527608"/>
                  <a:gd name="connsiteY4" fmla="*/ 1665305 h 1689538"/>
                  <a:gd name="connsiteX5" fmla="*/ 12754 w 527608"/>
                  <a:gd name="connsiteY5" fmla="*/ 1689539 h 1689538"/>
                  <a:gd name="connsiteX6" fmla="*/ 527609 w 527608"/>
                  <a:gd name="connsiteY6" fmla="*/ 1579851 h 1689538"/>
                  <a:gd name="connsiteX7" fmla="*/ 527609 w 527608"/>
                  <a:gd name="connsiteY7" fmla="*/ 178137 h 1689538"/>
                  <a:gd name="connsiteX8" fmla="*/ 522082 w 527608"/>
                  <a:gd name="connsiteY8" fmla="*/ 147952 h 168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7608" h="1689538">
                    <a:moveTo>
                      <a:pt x="522082" y="147952"/>
                    </a:moveTo>
                    <a:cubicBezTo>
                      <a:pt x="522932" y="144976"/>
                      <a:pt x="523782" y="142000"/>
                      <a:pt x="523782" y="139449"/>
                    </a:cubicBezTo>
                    <a:cubicBezTo>
                      <a:pt x="523782" y="80778"/>
                      <a:pt x="317586" y="29335"/>
                      <a:pt x="6377" y="0"/>
                    </a:cubicBezTo>
                    <a:cubicBezTo>
                      <a:pt x="2551" y="4677"/>
                      <a:pt x="0" y="11054"/>
                      <a:pt x="0" y="19557"/>
                    </a:cubicBezTo>
                    <a:cubicBezTo>
                      <a:pt x="0" y="19557"/>
                      <a:pt x="1701" y="1658078"/>
                      <a:pt x="1276" y="1665305"/>
                    </a:cubicBezTo>
                    <a:cubicBezTo>
                      <a:pt x="0" y="1675934"/>
                      <a:pt x="4251" y="1683587"/>
                      <a:pt x="12754" y="1689539"/>
                    </a:cubicBezTo>
                    <a:cubicBezTo>
                      <a:pt x="275071" y="1664880"/>
                      <a:pt x="466387" y="1625341"/>
                      <a:pt x="527609" y="1579851"/>
                    </a:cubicBezTo>
                    <a:cubicBezTo>
                      <a:pt x="527609" y="1581976"/>
                      <a:pt x="527609" y="178137"/>
                      <a:pt x="527609" y="178137"/>
                    </a:cubicBezTo>
                    <a:cubicBezTo>
                      <a:pt x="527609" y="165808"/>
                      <a:pt x="525483" y="156029"/>
                      <a:pt x="522082" y="147952"/>
                    </a:cubicBez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 w="42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2B726986-64B1-4189-AD48-F8A70506ED5B}"/>
                  </a:ext>
                </a:extLst>
              </p:cNvPr>
              <p:cNvSpPr/>
              <p:nvPr/>
            </p:nvSpPr>
            <p:spPr>
              <a:xfrm>
                <a:off x="8358240" y="1539743"/>
                <a:ext cx="1080328" cy="1330462"/>
              </a:xfrm>
              <a:custGeom>
                <a:avLst/>
                <a:gdLst>
                  <a:gd name="connsiteX0" fmla="*/ 2246483 w 2246482"/>
                  <a:gd name="connsiteY0" fmla="*/ 69728 h 2766621"/>
                  <a:gd name="connsiteX1" fmla="*/ 2110010 w 2246482"/>
                  <a:gd name="connsiteY1" fmla="*/ 4 h 2766621"/>
                  <a:gd name="connsiteX2" fmla="*/ 133071 w 2246482"/>
                  <a:gd name="connsiteY2" fmla="*/ 1704 h 2766621"/>
                  <a:gd name="connsiteX3" fmla="*/ 0 w 2246482"/>
                  <a:gd name="connsiteY3" fmla="*/ 80356 h 2766621"/>
                  <a:gd name="connsiteX4" fmla="*/ 1275 w 2246482"/>
                  <a:gd name="connsiteY4" fmla="*/ 2588731 h 2766621"/>
                  <a:gd name="connsiteX5" fmla="*/ 30611 w 2246482"/>
                  <a:gd name="connsiteY5" fmla="*/ 2639323 h 2766621"/>
                  <a:gd name="connsiteX6" fmla="*/ 217676 w 2246482"/>
                  <a:gd name="connsiteY6" fmla="*/ 2706497 h 2766621"/>
                  <a:gd name="connsiteX7" fmla="*/ 531860 w 2246482"/>
                  <a:gd name="connsiteY7" fmla="*/ 2752413 h 2766621"/>
                  <a:gd name="connsiteX8" fmla="*/ 791626 w 2246482"/>
                  <a:gd name="connsiteY8" fmla="*/ 2766018 h 2766621"/>
                  <a:gd name="connsiteX9" fmla="*/ 1481641 w 2246482"/>
                  <a:gd name="connsiteY9" fmla="*/ 2758365 h 2766621"/>
                  <a:gd name="connsiteX10" fmla="*/ 2059842 w 2246482"/>
                  <a:gd name="connsiteY10" fmla="*/ 2679712 h 2766621"/>
                  <a:gd name="connsiteX11" fmla="*/ 2246483 w 2246482"/>
                  <a:gd name="connsiteY11" fmla="*/ 2624018 h 2766621"/>
                  <a:gd name="connsiteX12" fmla="*/ 2246483 w 2246482"/>
                  <a:gd name="connsiteY12" fmla="*/ 69728 h 2766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46482" h="2766621">
                    <a:moveTo>
                      <a:pt x="2246483" y="69728"/>
                    </a:moveTo>
                    <a:cubicBezTo>
                      <a:pt x="2246483" y="-1697"/>
                      <a:pt x="2178459" y="4"/>
                      <a:pt x="2110010" y="4"/>
                    </a:cubicBezTo>
                    <a:lnTo>
                      <a:pt x="133071" y="1704"/>
                    </a:lnTo>
                    <a:cubicBezTo>
                      <a:pt x="64622" y="1704"/>
                      <a:pt x="0" y="4"/>
                      <a:pt x="0" y="80356"/>
                    </a:cubicBezTo>
                    <a:cubicBezTo>
                      <a:pt x="0" y="80356"/>
                      <a:pt x="1701" y="2577677"/>
                      <a:pt x="1275" y="2588731"/>
                    </a:cubicBezTo>
                    <a:cubicBezTo>
                      <a:pt x="-425" y="2614240"/>
                      <a:pt x="9778" y="2627844"/>
                      <a:pt x="30611" y="2639323"/>
                    </a:cubicBezTo>
                    <a:cubicBezTo>
                      <a:pt x="89706" y="2672060"/>
                      <a:pt x="153053" y="2691617"/>
                      <a:pt x="217676" y="2706497"/>
                    </a:cubicBezTo>
                    <a:cubicBezTo>
                      <a:pt x="320987" y="2730305"/>
                      <a:pt x="425998" y="2743910"/>
                      <a:pt x="531860" y="2752413"/>
                    </a:cubicBezTo>
                    <a:cubicBezTo>
                      <a:pt x="618165" y="2759640"/>
                      <a:pt x="704896" y="2766443"/>
                      <a:pt x="791626" y="2766018"/>
                    </a:cubicBezTo>
                    <a:cubicBezTo>
                      <a:pt x="935326" y="2767293"/>
                      <a:pt x="1355797" y="2767293"/>
                      <a:pt x="1481641" y="2758365"/>
                    </a:cubicBezTo>
                    <a:cubicBezTo>
                      <a:pt x="1676359" y="2744335"/>
                      <a:pt x="1869801" y="2723928"/>
                      <a:pt x="2059842" y="2679712"/>
                    </a:cubicBezTo>
                    <a:cubicBezTo>
                      <a:pt x="2123190" y="2664832"/>
                      <a:pt x="2186112" y="2649102"/>
                      <a:pt x="2246483" y="2624018"/>
                    </a:cubicBezTo>
                    <a:cubicBezTo>
                      <a:pt x="2246483" y="2590431"/>
                      <a:pt x="2246483" y="69728"/>
                      <a:pt x="2246483" y="69728"/>
                    </a:cubicBezTo>
                    <a:close/>
                  </a:path>
                </a:pathLst>
              </a:custGeom>
              <a:solidFill>
                <a:srgbClr val="FBBF20"/>
              </a:solidFill>
              <a:ln w="7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6D25084-EC80-4370-BFB1-97F734835088}"/>
                  </a:ext>
                </a:extLst>
              </p:cNvPr>
              <p:cNvSpPr/>
              <p:nvPr/>
            </p:nvSpPr>
            <p:spPr>
              <a:xfrm>
                <a:off x="8355786" y="1483929"/>
                <a:ext cx="1082782" cy="159473"/>
              </a:xfrm>
              <a:custGeom>
                <a:avLst/>
                <a:gdLst>
                  <a:gd name="connsiteX0" fmla="*/ 2251584 w 2251584"/>
                  <a:gd name="connsiteY0" fmla="*/ 165808 h 331615"/>
                  <a:gd name="connsiteX1" fmla="*/ 1125792 w 2251584"/>
                  <a:gd name="connsiteY1" fmla="*/ 331616 h 331615"/>
                  <a:gd name="connsiteX2" fmla="*/ 0 w 2251584"/>
                  <a:gd name="connsiteY2" fmla="*/ 165808 h 331615"/>
                  <a:gd name="connsiteX3" fmla="*/ 1125792 w 2251584"/>
                  <a:gd name="connsiteY3" fmla="*/ 0 h 331615"/>
                  <a:gd name="connsiteX4" fmla="*/ 2251584 w 2251584"/>
                  <a:gd name="connsiteY4" fmla="*/ 165808 h 33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584" h="331615">
                    <a:moveTo>
                      <a:pt x="2251584" y="165808"/>
                    </a:moveTo>
                    <a:cubicBezTo>
                      <a:pt x="2251584" y="257381"/>
                      <a:pt x="1747550" y="331616"/>
                      <a:pt x="1125792" y="331616"/>
                    </a:cubicBezTo>
                    <a:cubicBezTo>
                      <a:pt x="504034" y="331616"/>
                      <a:pt x="0" y="257381"/>
                      <a:pt x="0" y="165808"/>
                    </a:cubicBezTo>
                    <a:cubicBezTo>
                      <a:pt x="0" y="74235"/>
                      <a:pt x="504034" y="0"/>
                      <a:pt x="1125792" y="0"/>
                    </a:cubicBezTo>
                    <a:cubicBezTo>
                      <a:pt x="1747550" y="0"/>
                      <a:pt x="2251584" y="74235"/>
                      <a:pt x="2251584" y="165808"/>
                    </a:cubicBezTo>
                    <a:close/>
                  </a:path>
                </a:pathLst>
              </a:custGeom>
              <a:solidFill>
                <a:srgbClr val="FB7900"/>
              </a:solidFill>
              <a:ln w="7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A8D79F7-599B-4701-A4AE-CF3698181D78}"/>
                  </a:ext>
                </a:extLst>
              </p:cNvPr>
              <p:cNvSpPr/>
              <p:nvPr/>
            </p:nvSpPr>
            <p:spPr>
              <a:xfrm>
                <a:off x="8358444" y="1622343"/>
                <a:ext cx="1079920" cy="1188280"/>
              </a:xfrm>
              <a:custGeom>
                <a:avLst/>
                <a:gdLst>
                  <a:gd name="connsiteX0" fmla="*/ 0 w 1079920"/>
                  <a:gd name="connsiteY0" fmla="*/ 1096890 h 1188280"/>
                  <a:gd name="connsiteX1" fmla="*/ 544049 w 1079920"/>
                  <a:gd name="connsiteY1" fmla="*/ 1169471 h 1188280"/>
                  <a:gd name="connsiteX2" fmla="*/ 1079920 w 1079920"/>
                  <a:gd name="connsiteY2" fmla="*/ 1105477 h 1188280"/>
                  <a:gd name="connsiteX3" fmla="*/ 1079920 w 1079920"/>
                  <a:gd name="connsiteY3" fmla="*/ 1108544 h 1188280"/>
                  <a:gd name="connsiteX4" fmla="*/ 1079920 w 1079920"/>
                  <a:gd name="connsiteY4" fmla="*/ 1121833 h 1188280"/>
                  <a:gd name="connsiteX5" fmla="*/ 539960 w 1079920"/>
                  <a:gd name="connsiteY5" fmla="*/ 1188280 h 1188280"/>
                  <a:gd name="connsiteX6" fmla="*/ 0 w 1079920"/>
                  <a:gd name="connsiteY6" fmla="*/ 1121833 h 1188280"/>
                  <a:gd name="connsiteX7" fmla="*/ 0 w 1079920"/>
                  <a:gd name="connsiteY7" fmla="*/ 1097095 h 1188280"/>
                  <a:gd name="connsiteX8" fmla="*/ 0 w 1079920"/>
                  <a:gd name="connsiteY8" fmla="*/ 1096890 h 1188280"/>
                  <a:gd name="connsiteX9" fmla="*/ 0 w 1079920"/>
                  <a:gd name="connsiteY9" fmla="*/ 1018380 h 1188280"/>
                  <a:gd name="connsiteX10" fmla="*/ 544049 w 1079920"/>
                  <a:gd name="connsiteY10" fmla="*/ 1090961 h 1188280"/>
                  <a:gd name="connsiteX11" fmla="*/ 1079920 w 1079920"/>
                  <a:gd name="connsiteY11" fmla="*/ 1026967 h 1188280"/>
                  <a:gd name="connsiteX12" fmla="*/ 1079920 w 1079920"/>
                  <a:gd name="connsiteY12" fmla="*/ 1030033 h 1188280"/>
                  <a:gd name="connsiteX13" fmla="*/ 1079920 w 1079920"/>
                  <a:gd name="connsiteY13" fmla="*/ 1043323 h 1188280"/>
                  <a:gd name="connsiteX14" fmla="*/ 539960 w 1079920"/>
                  <a:gd name="connsiteY14" fmla="*/ 1109770 h 1188280"/>
                  <a:gd name="connsiteX15" fmla="*/ 0 w 1079920"/>
                  <a:gd name="connsiteY15" fmla="*/ 1043323 h 1188280"/>
                  <a:gd name="connsiteX16" fmla="*/ 0 w 1079920"/>
                  <a:gd name="connsiteY16" fmla="*/ 1018584 h 1188280"/>
                  <a:gd name="connsiteX17" fmla="*/ 0 w 1079920"/>
                  <a:gd name="connsiteY17" fmla="*/ 1018380 h 1188280"/>
                  <a:gd name="connsiteX18" fmla="*/ 0 w 1079920"/>
                  <a:gd name="connsiteY18" fmla="*/ 940074 h 1188280"/>
                  <a:gd name="connsiteX19" fmla="*/ 544049 w 1079920"/>
                  <a:gd name="connsiteY19" fmla="*/ 1012655 h 1188280"/>
                  <a:gd name="connsiteX20" fmla="*/ 1079920 w 1079920"/>
                  <a:gd name="connsiteY20" fmla="*/ 948661 h 1188280"/>
                  <a:gd name="connsiteX21" fmla="*/ 1079920 w 1079920"/>
                  <a:gd name="connsiteY21" fmla="*/ 951727 h 1188280"/>
                  <a:gd name="connsiteX22" fmla="*/ 1079920 w 1079920"/>
                  <a:gd name="connsiteY22" fmla="*/ 965017 h 1188280"/>
                  <a:gd name="connsiteX23" fmla="*/ 539960 w 1079920"/>
                  <a:gd name="connsiteY23" fmla="*/ 1031464 h 1188280"/>
                  <a:gd name="connsiteX24" fmla="*/ 0 w 1079920"/>
                  <a:gd name="connsiteY24" fmla="*/ 965017 h 1188280"/>
                  <a:gd name="connsiteX25" fmla="*/ 0 w 1079920"/>
                  <a:gd name="connsiteY25" fmla="*/ 940278 h 1188280"/>
                  <a:gd name="connsiteX26" fmla="*/ 0 w 1079920"/>
                  <a:gd name="connsiteY26" fmla="*/ 940074 h 1188280"/>
                  <a:gd name="connsiteX27" fmla="*/ 0 w 1079920"/>
                  <a:gd name="connsiteY27" fmla="*/ 861769 h 1188280"/>
                  <a:gd name="connsiteX28" fmla="*/ 544049 w 1079920"/>
                  <a:gd name="connsiteY28" fmla="*/ 934350 h 1188280"/>
                  <a:gd name="connsiteX29" fmla="*/ 1079920 w 1079920"/>
                  <a:gd name="connsiteY29" fmla="*/ 870356 h 1188280"/>
                  <a:gd name="connsiteX30" fmla="*/ 1079920 w 1079920"/>
                  <a:gd name="connsiteY30" fmla="*/ 873422 h 1188280"/>
                  <a:gd name="connsiteX31" fmla="*/ 1079920 w 1079920"/>
                  <a:gd name="connsiteY31" fmla="*/ 886712 h 1188280"/>
                  <a:gd name="connsiteX32" fmla="*/ 539960 w 1079920"/>
                  <a:gd name="connsiteY32" fmla="*/ 953159 h 1188280"/>
                  <a:gd name="connsiteX33" fmla="*/ 0 w 1079920"/>
                  <a:gd name="connsiteY33" fmla="*/ 886712 h 1188280"/>
                  <a:gd name="connsiteX34" fmla="*/ 0 w 1079920"/>
                  <a:gd name="connsiteY34" fmla="*/ 861973 h 1188280"/>
                  <a:gd name="connsiteX35" fmla="*/ 0 w 1079920"/>
                  <a:gd name="connsiteY35" fmla="*/ 861769 h 1188280"/>
                  <a:gd name="connsiteX36" fmla="*/ 0 w 1079920"/>
                  <a:gd name="connsiteY36" fmla="*/ 783464 h 1188280"/>
                  <a:gd name="connsiteX37" fmla="*/ 544049 w 1079920"/>
                  <a:gd name="connsiteY37" fmla="*/ 856045 h 1188280"/>
                  <a:gd name="connsiteX38" fmla="*/ 1079920 w 1079920"/>
                  <a:gd name="connsiteY38" fmla="*/ 792051 h 1188280"/>
                  <a:gd name="connsiteX39" fmla="*/ 1079920 w 1079920"/>
                  <a:gd name="connsiteY39" fmla="*/ 795117 h 1188280"/>
                  <a:gd name="connsiteX40" fmla="*/ 1079920 w 1079920"/>
                  <a:gd name="connsiteY40" fmla="*/ 808407 h 1188280"/>
                  <a:gd name="connsiteX41" fmla="*/ 539960 w 1079920"/>
                  <a:gd name="connsiteY41" fmla="*/ 874854 h 1188280"/>
                  <a:gd name="connsiteX42" fmla="*/ 0 w 1079920"/>
                  <a:gd name="connsiteY42" fmla="*/ 808407 h 1188280"/>
                  <a:gd name="connsiteX43" fmla="*/ 0 w 1079920"/>
                  <a:gd name="connsiteY43" fmla="*/ 783668 h 1188280"/>
                  <a:gd name="connsiteX44" fmla="*/ 0 w 1079920"/>
                  <a:gd name="connsiteY44" fmla="*/ 783464 h 1188280"/>
                  <a:gd name="connsiteX45" fmla="*/ 0 w 1079920"/>
                  <a:gd name="connsiteY45" fmla="*/ 704954 h 1188280"/>
                  <a:gd name="connsiteX46" fmla="*/ 544049 w 1079920"/>
                  <a:gd name="connsiteY46" fmla="*/ 777535 h 1188280"/>
                  <a:gd name="connsiteX47" fmla="*/ 1079920 w 1079920"/>
                  <a:gd name="connsiteY47" fmla="*/ 713541 h 1188280"/>
                  <a:gd name="connsiteX48" fmla="*/ 1079920 w 1079920"/>
                  <a:gd name="connsiteY48" fmla="*/ 716607 h 1188280"/>
                  <a:gd name="connsiteX49" fmla="*/ 1079920 w 1079920"/>
                  <a:gd name="connsiteY49" fmla="*/ 729897 h 1188280"/>
                  <a:gd name="connsiteX50" fmla="*/ 539960 w 1079920"/>
                  <a:gd name="connsiteY50" fmla="*/ 796344 h 1188280"/>
                  <a:gd name="connsiteX51" fmla="*/ 0 w 1079920"/>
                  <a:gd name="connsiteY51" fmla="*/ 729897 h 1188280"/>
                  <a:gd name="connsiteX52" fmla="*/ 0 w 1079920"/>
                  <a:gd name="connsiteY52" fmla="*/ 705158 h 1188280"/>
                  <a:gd name="connsiteX53" fmla="*/ 0 w 1079920"/>
                  <a:gd name="connsiteY53" fmla="*/ 704954 h 1188280"/>
                  <a:gd name="connsiteX54" fmla="*/ 0 w 1079920"/>
                  <a:gd name="connsiteY54" fmla="*/ 626648 h 1188280"/>
                  <a:gd name="connsiteX55" fmla="*/ 544049 w 1079920"/>
                  <a:gd name="connsiteY55" fmla="*/ 699229 h 1188280"/>
                  <a:gd name="connsiteX56" fmla="*/ 1079920 w 1079920"/>
                  <a:gd name="connsiteY56" fmla="*/ 635235 h 1188280"/>
                  <a:gd name="connsiteX57" fmla="*/ 1079920 w 1079920"/>
                  <a:gd name="connsiteY57" fmla="*/ 638301 h 1188280"/>
                  <a:gd name="connsiteX58" fmla="*/ 1079920 w 1079920"/>
                  <a:gd name="connsiteY58" fmla="*/ 651591 h 1188280"/>
                  <a:gd name="connsiteX59" fmla="*/ 539960 w 1079920"/>
                  <a:gd name="connsiteY59" fmla="*/ 718038 h 1188280"/>
                  <a:gd name="connsiteX60" fmla="*/ 0 w 1079920"/>
                  <a:gd name="connsiteY60" fmla="*/ 651591 h 1188280"/>
                  <a:gd name="connsiteX61" fmla="*/ 0 w 1079920"/>
                  <a:gd name="connsiteY61" fmla="*/ 626852 h 1188280"/>
                  <a:gd name="connsiteX62" fmla="*/ 0 w 1079920"/>
                  <a:gd name="connsiteY62" fmla="*/ 626648 h 1188280"/>
                  <a:gd name="connsiteX63" fmla="*/ 0 w 1079920"/>
                  <a:gd name="connsiteY63" fmla="*/ 548343 h 1188280"/>
                  <a:gd name="connsiteX64" fmla="*/ 544049 w 1079920"/>
                  <a:gd name="connsiteY64" fmla="*/ 620924 h 1188280"/>
                  <a:gd name="connsiteX65" fmla="*/ 1079920 w 1079920"/>
                  <a:gd name="connsiteY65" fmla="*/ 556930 h 1188280"/>
                  <a:gd name="connsiteX66" fmla="*/ 1079920 w 1079920"/>
                  <a:gd name="connsiteY66" fmla="*/ 559996 h 1188280"/>
                  <a:gd name="connsiteX67" fmla="*/ 1079920 w 1079920"/>
                  <a:gd name="connsiteY67" fmla="*/ 573286 h 1188280"/>
                  <a:gd name="connsiteX68" fmla="*/ 539960 w 1079920"/>
                  <a:gd name="connsiteY68" fmla="*/ 639733 h 1188280"/>
                  <a:gd name="connsiteX69" fmla="*/ 0 w 1079920"/>
                  <a:gd name="connsiteY69" fmla="*/ 573286 h 1188280"/>
                  <a:gd name="connsiteX70" fmla="*/ 0 w 1079920"/>
                  <a:gd name="connsiteY70" fmla="*/ 548547 h 1188280"/>
                  <a:gd name="connsiteX71" fmla="*/ 0 w 1079920"/>
                  <a:gd name="connsiteY71" fmla="*/ 548343 h 1188280"/>
                  <a:gd name="connsiteX72" fmla="*/ 0 w 1079920"/>
                  <a:gd name="connsiteY72" fmla="*/ 470038 h 1188280"/>
                  <a:gd name="connsiteX73" fmla="*/ 544049 w 1079920"/>
                  <a:gd name="connsiteY73" fmla="*/ 542619 h 1188280"/>
                  <a:gd name="connsiteX74" fmla="*/ 1079920 w 1079920"/>
                  <a:gd name="connsiteY74" fmla="*/ 478625 h 1188280"/>
                  <a:gd name="connsiteX75" fmla="*/ 1079920 w 1079920"/>
                  <a:gd name="connsiteY75" fmla="*/ 481691 h 1188280"/>
                  <a:gd name="connsiteX76" fmla="*/ 1079920 w 1079920"/>
                  <a:gd name="connsiteY76" fmla="*/ 494981 h 1188280"/>
                  <a:gd name="connsiteX77" fmla="*/ 539960 w 1079920"/>
                  <a:gd name="connsiteY77" fmla="*/ 561428 h 1188280"/>
                  <a:gd name="connsiteX78" fmla="*/ 0 w 1079920"/>
                  <a:gd name="connsiteY78" fmla="*/ 494981 h 1188280"/>
                  <a:gd name="connsiteX79" fmla="*/ 0 w 1079920"/>
                  <a:gd name="connsiteY79" fmla="*/ 470242 h 1188280"/>
                  <a:gd name="connsiteX80" fmla="*/ 0 w 1079920"/>
                  <a:gd name="connsiteY80" fmla="*/ 470038 h 1188280"/>
                  <a:gd name="connsiteX81" fmla="*/ 0 w 1079920"/>
                  <a:gd name="connsiteY81" fmla="*/ 391732 h 1188280"/>
                  <a:gd name="connsiteX82" fmla="*/ 544049 w 1079920"/>
                  <a:gd name="connsiteY82" fmla="*/ 464313 h 1188280"/>
                  <a:gd name="connsiteX83" fmla="*/ 1079920 w 1079920"/>
                  <a:gd name="connsiteY83" fmla="*/ 400319 h 1188280"/>
                  <a:gd name="connsiteX84" fmla="*/ 1079920 w 1079920"/>
                  <a:gd name="connsiteY84" fmla="*/ 403385 h 1188280"/>
                  <a:gd name="connsiteX85" fmla="*/ 1079920 w 1079920"/>
                  <a:gd name="connsiteY85" fmla="*/ 416675 h 1188280"/>
                  <a:gd name="connsiteX86" fmla="*/ 539960 w 1079920"/>
                  <a:gd name="connsiteY86" fmla="*/ 483122 h 1188280"/>
                  <a:gd name="connsiteX87" fmla="*/ 0 w 1079920"/>
                  <a:gd name="connsiteY87" fmla="*/ 416675 h 1188280"/>
                  <a:gd name="connsiteX88" fmla="*/ 0 w 1079920"/>
                  <a:gd name="connsiteY88" fmla="*/ 391936 h 1188280"/>
                  <a:gd name="connsiteX89" fmla="*/ 0 w 1079920"/>
                  <a:gd name="connsiteY89" fmla="*/ 391732 h 1188280"/>
                  <a:gd name="connsiteX90" fmla="*/ 0 w 1079920"/>
                  <a:gd name="connsiteY90" fmla="*/ 313222 h 1188280"/>
                  <a:gd name="connsiteX91" fmla="*/ 544049 w 1079920"/>
                  <a:gd name="connsiteY91" fmla="*/ 385803 h 1188280"/>
                  <a:gd name="connsiteX92" fmla="*/ 1079920 w 1079920"/>
                  <a:gd name="connsiteY92" fmla="*/ 321809 h 1188280"/>
                  <a:gd name="connsiteX93" fmla="*/ 1079920 w 1079920"/>
                  <a:gd name="connsiteY93" fmla="*/ 324875 h 1188280"/>
                  <a:gd name="connsiteX94" fmla="*/ 1079920 w 1079920"/>
                  <a:gd name="connsiteY94" fmla="*/ 338165 h 1188280"/>
                  <a:gd name="connsiteX95" fmla="*/ 539960 w 1079920"/>
                  <a:gd name="connsiteY95" fmla="*/ 404612 h 1188280"/>
                  <a:gd name="connsiteX96" fmla="*/ 0 w 1079920"/>
                  <a:gd name="connsiteY96" fmla="*/ 338165 h 1188280"/>
                  <a:gd name="connsiteX97" fmla="*/ 0 w 1079920"/>
                  <a:gd name="connsiteY97" fmla="*/ 313426 h 1188280"/>
                  <a:gd name="connsiteX98" fmla="*/ 0 w 1079920"/>
                  <a:gd name="connsiteY98" fmla="*/ 313222 h 1188280"/>
                  <a:gd name="connsiteX99" fmla="*/ 0 w 1079920"/>
                  <a:gd name="connsiteY99" fmla="*/ 234917 h 1188280"/>
                  <a:gd name="connsiteX100" fmla="*/ 544049 w 1079920"/>
                  <a:gd name="connsiteY100" fmla="*/ 307498 h 1188280"/>
                  <a:gd name="connsiteX101" fmla="*/ 1079920 w 1079920"/>
                  <a:gd name="connsiteY101" fmla="*/ 243504 h 1188280"/>
                  <a:gd name="connsiteX102" fmla="*/ 1079920 w 1079920"/>
                  <a:gd name="connsiteY102" fmla="*/ 246570 h 1188280"/>
                  <a:gd name="connsiteX103" fmla="*/ 1079920 w 1079920"/>
                  <a:gd name="connsiteY103" fmla="*/ 259860 h 1188280"/>
                  <a:gd name="connsiteX104" fmla="*/ 539960 w 1079920"/>
                  <a:gd name="connsiteY104" fmla="*/ 326307 h 1188280"/>
                  <a:gd name="connsiteX105" fmla="*/ 0 w 1079920"/>
                  <a:gd name="connsiteY105" fmla="*/ 259860 h 1188280"/>
                  <a:gd name="connsiteX106" fmla="*/ 0 w 1079920"/>
                  <a:gd name="connsiteY106" fmla="*/ 235121 h 1188280"/>
                  <a:gd name="connsiteX107" fmla="*/ 0 w 1079920"/>
                  <a:gd name="connsiteY107" fmla="*/ 234917 h 1188280"/>
                  <a:gd name="connsiteX108" fmla="*/ 0 w 1079920"/>
                  <a:gd name="connsiteY108" fmla="*/ 156612 h 1188280"/>
                  <a:gd name="connsiteX109" fmla="*/ 544049 w 1079920"/>
                  <a:gd name="connsiteY109" fmla="*/ 229193 h 1188280"/>
                  <a:gd name="connsiteX110" fmla="*/ 1079920 w 1079920"/>
                  <a:gd name="connsiteY110" fmla="*/ 165199 h 1188280"/>
                  <a:gd name="connsiteX111" fmla="*/ 1079920 w 1079920"/>
                  <a:gd name="connsiteY111" fmla="*/ 168265 h 1188280"/>
                  <a:gd name="connsiteX112" fmla="*/ 1079920 w 1079920"/>
                  <a:gd name="connsiteY112" fmla="*/ 181555 h 1188280"/>
                  <a:gd name="connsiteX113" fmla="*/ 539960 w 1079920"/>
                  <a:gd name="connsiteY113" fmla="*/ 248002 h 1188280"/>
                  <a:gd name="connsiteX114" fmla="*/ 0 w 1079920"/>
                  <a:gd name="connsiteY114" fmla="*/ 181555 h 1188280"/>
                  <a:gd name="connsiteX115" fmla="*/ 0 w 1079920"/>
                  <a:gd name="connsiteY115" fmla="*/ 156816 h 1188280"/>
                  <a:gd name="connsiteX116" fmla="*/ 0 w 1079920"/>
                  <a:gd name="connsiteY116" fmla="*/ 156612 h 1188280"/>
                  <a:gd name="connsiteX117" fmla="*/ 0 w 1079920"/>
                  <a:gd name="connsiteY117" fmla="*/ 78306 h 1188280"/>
                  <a:gd name="connsiteX118" fmla="*/ 544049 w 1079920"/>
                  <a:gd name="connsiteY118" fmla="*/ 150887 h 1188280"/>
                  <a:gd name="connsiteX119" fmla="*/ 1079920 w 1079920"/>
                  <a:gd name="connsiteY119" fmla="*/ 86893 h 1188280"/>
                  <a:gd name="connsiteX120" fmla="*/ 1079920 w 1079920"/>
                  <a:gd name="connsiteY120" fmla="*/ 89959 h 1188280"/>
                  <a:gd name="connsiteX121" fmla="*/ 1079920 w 1079920"/>
                  <a:gd name="connsiteY121" fmla="*/ 103249 h 1188280"/>
                  <a:gd name="connsiteX122" fmla="*/ 539960 w 1079920"/>
                  <a:gd name="connsiteY122" fmla="*/ 169696 h 1188280"/>
                  <a:gd name="connsiteX123" fmla="*/ 0 w 1079920"/>
                  <a:gd name="connsiteY123" fmla="*/ 103249 h 1188280"/>
                  <a:gd name="connsiteX124" fmla="*/ 0 w 1079920"/>
                  <a:gd name="connsiteY124" fmla="*/ 78510 h 1188280"/>
                  <a:gd name="connsiteX125" fmla="*/ 0 w 1079920"/>
                  <a:gd name="connsiteY125" fmla="*/ 78306 h 1188280"/>
                  <a:gd name="connsiteX126" fmla="*/ 0 w 1079920"/>
                  <a:gd name="connsiteY126" fmla="*/ 0 h 1188280"/>
                  <a:gd name="connsiteX127" fmla="*/ 544049 w 1079920"/>
                  <a:gd name="connsiteY127" fmla="*/ 72581 h 1188280"/>
                  <a:gd name="connsiteX128" fmla="*/ 1079920 w 1079920"/>
                  <a:gd name="connsiteY128" fmla="*/ 8587 h 1188280"/>
                  <a:gd name="connsiteX129" fmla="*/ 1079920 w 1079920"/>
                  <a:gd name="connsiteY129" fmla="*/ 11653 h 1188280"/>
                  <a:gd name="connsiteX130" fmla="*/ 1079920 w 1079920"/>
                  <a:gd name="connsiteY130" fmla="*/ 24943 h 1188280"/>
                  <a:gd name="connsiteX131" fmla="*/ 539960 w 1079920"/>
                  <a:gd name="connsiteY131" fmla="*/ 91390 h 1188280"/>
                  <a:gd name="connsiteX132" fmla="*/ 0 w 1079920"/>
                  <a:gd name="connsiteY132" fmla="*/ 24943 h 1188280"/>
                  <a:gd name="connsiteX133" fmla="*/ 0 w 1079920"/>
                  <a:gd name="connsiteY133" fmla="*/ 204 h 1188280"/>
                  <a:gd name="connsiteX134" fmla="*/ 0 w 1079920"/>
                  <a:gd name="connsiteY134" fmla="*/ 0 h 11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</a:cxnLst>
                <a:rect l="l" t="t" r="r" b="b"/>
                <a:pathLst>
                  <a:path w="1079920" h="1188280">
                    <a:moveTo>
                      <a:pt x="0" y="1096890"/>
                    </a:moveTo>
                    <a:cubicBezTo>
                      <a:pt x="24535" y="1137576"/>
                      <a:pt x="258633" y="1169471"/>
                      <a:pt x="544049" y="1169471"/>
                    </a:cubicBezTo>
                    <a:cubicBezTo>
                      <a:pt x="809429" y="1169471"/>
                      <a:pt x="1030647" y="1141665"/>
                      <a:pt x="1079920" y="1105477"/>
                    </a:cubicBezTo>
                    <a:cubicBezTo>
                      <a:pt x="1079920" y="1106499"/>
                      <a:pt x="1079920" y="1107522"/>
                      <a:pt x="1079920" y="1108544"/>
                    </a:cubicBezTo>
                    <a:cubicBezTo>
                      <a:pt x="1079920" y="1108544"/>
                      <a:pt x="1079920" y="1113042"/>
                      <a:pt x="1079920" y="1121833"/>
                    </a:cubicBezTo>
                    <a:cubicBezTo>
                      <a:pt x="1020629" y="1159862"/>
                      <a:pt x="801456" y="1188280"/>
                      <a:pt x="539960" y="1188280"/>
                    </a:cubicBezTo>
                    <a:cubicBezTo>
                      <a:pt x="278669" y="1188280"/>
                      <a:pt x="59291" y="1160066"/>
                      <a:pt x="0" y="1121833"/>
                    </a:cubicBezTo>
                    <a:cubicBezTo>
                      <a:pt x="0" y="1105886"/>
                      <a:pt x="0" y="1097095"/>
                      <a:pt x="0" y="1097095"/>
                    </a:cubicBezTo>
                    <a:cubicBezTo>
                      <a:pt x="0" y="1096890"/>
                      <a:pt x="0" y="1096890"/>
                      <a:pt x="0" y="1096890"/>
                    </a:cubicBezTo>
                    <a:close/>
                    <a:moveTo>
                      <a:pt x="0" y="1018380"/>
                    </a:moveTo>
                    <a:cubicBezTo>
                      <a:pt x="24535" y="1059066"/>
                      <a:pt x="258633" y="1090961"/>
                      <a:pt x="544049" y="1090961"/>
                    </a:cubicBezTo>
                    <a:cubicBezTo>
                      <a:pt x="809429" y="1090961"/>
                      <a:pt x="1030647" y="1063360"/>
                      <a:pt x="1079920" y="1026967"/>
                    </a:cubicBezTo>
                    <a:cubicBezTo>
                      <a:pt x="1079920" y="1027989"/>
                      <a:pt x="1079920" y="1029012"/>
                      <a:pt x="1079920" y="1030033"/>
                    </a:cubicBezTo>
                    <a:cubicBezTo>
                      <a:pt x="1079920" y="1030033"/>
                      <a:pt x="1079920" y="1034532"/>
                      <a:pt x="1079920" y="1043323"/>
                    </a:cubicBezTo>
                    <a:cubicBezTo>
                      <a:pt x="1020629" y="1081351"/>
                      <a:pt x="801456" y="1109770"/>
                      <a:pt x="539960" y="1109770"/>
                    </a:cubicBezTo>
                    <a:cubicBezTo>
                      <a:pt x="278669" y="1109770"/>
                      <a:pt x="59291" y="1081556"/>
                      <a:pt x="0" y="1043323"/>
                    </a:cubicBezTo>
                    <a:cubicBezTo>
                      <a:pt x="0" y="1027376"/>
                      <a:pt x="0" y="1018584"/>
                      <a:pt x="0" y="1018584"/>
                    </a:cubicBezTo>
                    <a:cubicBezTo>
                      <a:pt x="0" y="1018380"/>
                      <a:pt x="0" y="1018380"/>
                      <a:pt x="0" y="1018380"/>
                    </a:cubicBezTo>
                    <a:close/>
                    <a:moveTo>
                      <a:pt x="0" y="940074"/>
                    </a:moveTo>
                    <a:cubicBezTo>
                      <a:pt x="24535" y="980760"/>
                      <a:pt x="258633" y="1012655"/>
                      <a:pt x="544049" y="1012655"/>
                    </a:cubicBezTo>
                    <a:cubicBezTo>
                      <a:pt x="809429" y="1012655"/>
                      <a:pt x="1030647" y="985054"/>
                      <a:pt x="1079920" y="948661"/>
                    </a:cubicBezTo>
                    <a:cubicBezTo>
                      <a:pt x="1079920" y="949683"/>
                      <a:pt x="1079920" y="950706"/>
                      <a:pt x="1079920" y="951727"/>
                    </a:cubicBezTo>
                    <a:cubicBezTo>
                      <a:pt x="1079920" y="951727"/>
                      <a:pt x="1079920" y="956226"/>
                      <a:pt x="1079920" y="965017"/>
                    </a:cubicBezTo>
                    <a:cubicBezTo>
                      <a:pt x="1020629" y="1003045"/>
                      <a:pt x="801456" y="1031464"/>
                      <a:pt x="539960" y="1031464"/>
                    </a:cubicBezTo>
                    <a:cubicBezTo>
                      <a:pt x="278669" y="1031464"/>
                      <a:pt x="59291" y="1003250"/>
                      <a:pt x="0" y="965017"/>
                    </a:cubicBezTo>
                    <a:cubicBezTo>
                      <a:pt x="0" y="949070"/>
                      <a:pt x="0" y="940278"/>
                      <a:pt x="0" y="940278"/>
                    </a:cubicBezTo>
                    <a:cubicBezTo>
                      <a:pt x="0" y="940074"/>
                      <a:pt x="0" y="940074"/>
                      <a:pt x="0" y="940074"/>
                    </a:cubicBezTo>
                    <a:close/>
                    <a:moveTo>
                      <a:pt x="0" y="861769"/>
                    </a:moveTo>
                    <a:cubicBezTo>
                      <a:pt x="24535" y="902455"/>
                      <a:pt x="258633" y="934350"/>
                      <a:pt x="544049" y="934350"/>
                    </a:cubicBezTo>
                    <a:cubicBezTo>
                      <a:pt x="809429" y="934350"/>
                      <a:pt x="1030647" y="906749"/>
                      <a:pt x="1079920" y="870356"/>
                    </a:cubicBezTo>
                    <a:cubicBezTo>
                      <a:pt x="1079920" y="871378"/>
                      <a:pt x="1079920" y="872401"/>
                      <a:pt x="1079920" y="873422"/>
                    </a:cubicBezTo>
                    <a:cubicBezTo>
                      <a:pt x="1079920" y="873422"/>
                      <a:pt x="1079920" y="877921"/>
                      <a:pt x="1079920" y="886712"/>
                    </a:cubicBezTo>
                    <a:cubicBezTo>
                      <a:pt x="1020629" y="924740"/>
                      <a:pt x="801456" y="953159"/>
                      <a:pt x="539960" y="953159"/>
                    </a:cubicBezTo>
                    <a:cubicBezTo>
                      <a:pt x="278669" y="953159"/>
                      <a:pt x="59291" y="924945"/>
                      <a:pt x="0" y="886712"/>
                    </a:cubicBezTo>
                    <a:cubicBezTo>
                      <a:pt x="0" y="870765"/>
                      <a:pt x="0" y="861973"/>
                      <a:pt x="0" y="861973"/>
                    </a:cubicBezTo>
                    <a:cubicBezTo>
                      <a:pt x="0" y="861769"/>
                      <a:pt x="0" y="861769"/>
                      <a:pt x="0" y="861769"/>
                    </a:cubicBezTo>
                    <a:close/>
                    <a:moveTo>
                      <a:pt x="0" y="783464"/>
                    </a:moveTo>
                    <a:cubicBezTo>
                      <a:pt x="24535" y="824150"/>
                      <a:pt x="258633" y="856045"/>
                      <a:pt x="544049" y="856045"/>
                    </a:cubicBezTo>
                    <a:cubicBezTo>
                      <a:pt x="809429" y="856045"/>
                      <a:pt x="1030647" y="828239"/>
                      <a:pt x="1079920" y="792051"/>
                    </a:cubicBezTo>
                    <a:cubicBezTo>
                      <a:pt x="1079920" y="793073"/>
                      <a:pt x="1079920" y="794096"/>
                      <a:pt x="1079920" y="795117"/>
                    </a:cubicBezTo>
                    <a:cubicBezTo>
                      <a:pt x="1079920" y="795117"/>
                      <a:pt x="1079920" y="799616"/>
                      <a:pt x="1079920" y="808407"/>
                    </a:cubicBezTo>
                    <a:cubicBezTo>
                      <a:pt x="1020629" y="846435"/>
                      <a:pt x="801456" y="874854"/>
                      <a:pt x="539960" y="874854"/>
                    </a:cubicBezTo>
                    <a:cubicBezTo>
                      <a:pt x="278669" y="874854"/>
                      <a:pt x="59291" y="846640"/>
                      <a:pt x="0" y="808407"/>
                    </a:cubicBezTo>
                    <a:cubicBezTo>
                      <a:pt x="0" y="792460"/>
                      <a:pt x="0" y="783668"/>
                      <a:pt x="0" y="783668"/>
                    </a:cubicBezTo>
                    <a:cubicBezTo>
                      <a:pt x="0" y="783464"/>
                      <a:pt x="0" y="783464"/>
                      <a:pt x="0" y="783464"/>
                    </a:cubicBezTo>
                    <a:close/>
                    <a:moveTo>
                      <a:pt x="0" y="704954"/>
                    </a:moveTo>
                    <a:cubicBezTo>
                      <a:pt x="24535" y="745640"/>
                      <a:pt x="258633" y="777535"/>
                      <a:pt x="544049" y="777535"/>
                    </a:cubicBezTo>
                    <a:cubicBezTo>
                      <a:pt x="809429" y="777535"/>
                      <a:pt x="1030647" y="749934"/>
                      <a:pt x="1079920" y="713541"/>
                    </a:cubicBezTo>
                    <a:cubicBezTo>
                      <a:pt x="1079920" y="714563"/>
                      <a:pt x="1079920" y="715586"/>
                      <a:pt x="1079920" y="716607"/>
                    </a:cubicBezTo>
                    <a:cubicBezTo>
                      <a:pt x="1079920" y="716607"/>
                      <a:pt x="1079920" y="721106"/>
                      <a:pt x="1079920" y="729897"/>
                    </a:cubicBezTo>
                    <a:cubicBezTo>
                      <a:pt x="1020629" y="767925"/>
                      <a:pt x="801456" y="796344"/>
                      <a:pt x="539960" y="796344"/>
                    </a:cubicBezTo>
                    <a:cubicBezTo>
                      <a:pt x="278669" y="796344"/>
                      <a:pt x="59291" y="768130"/>
                      <a:pt x="0" y="729897"/>
                    </a:cubicBezTo>
                    <a:cubicBezTo>
                      <a:pt x="0" y="713950"/>
                      <a:pt x="0" y="705158"/>
                      <a:pt x="0" y="705158"/>
                    </a:cubicBezTo>
                    <a:cubicBezTo>
                      <a:pt x="0" y="704954"/>
                      <a:pt x="0" y="704954"/>
                      <a:pt x="0" y="704954"/>
                    </a:cubicBezTo>
                    <a:close/>
                    <a:moveTo>
                      <a:pt x="0" y="626648"/>
                    </a:moveTo>
                    <a:cubicBezTo>
                      <a:pt x="24535" y="667334"/>
                      <a:pt x="258633" y="699229"/>
                      <a:pt x="544049" y="699229"/>
                    </a:cubicBezTo>
                    <a:cubicBezTo>
                      <a:pt x="809429" y="699229"/>
                      <a:pt x="1030647" y="671628"/>
                      <a:pt x="1079920" y="635235"/>
                    </a:cubicBezTo>
                    <a:cubicBezTo>
                      <a:pt x="1079920" y="636257"/>
                      <a:pt x="1079920" y="637280"/>
                      <a:pt x="1079920" y="638301"/>
                    </a:cubicBezTo>
                    <a:cubicBezTo>
                      <a:pt x="1079920" y="638301"/>
                      <a:pt x="1079920" y="642800"/>
                      <a:pt x="1079920" y="651591"/>
                    </a:cubicBezTo>
                    <a:cubicBezTo>
                      <a:pt x="1020629" y="689619"/>
                      <a:pt x="801456" y="718038"/>
                      <a:pt x="539960" y="718038"/>
                    </a:cubicBezTo>
                    <a:cubicBezTo>
                      <a:pt x="278669" y="718038"/>
                      <a:pt x="59291" y="689824"/>
                      <a:pt x="0" y="651591"/>
                    </a:cubicBezTo>
                    <a:cubicBezTo>
                      <a:pt x="0" y="635644"/>
                      <a:pt x="0" y="626852"/>
                      <a:pt x="0" y="626852"/>
                    </a:cubicBezTo>
                    <a:cubicBezTo>
                      <a:pt x="0" y="626648"/>
                      <a:pt x="0" y="626648"/>
                      <a:pt x="0" y="626648"/>
                    </a:cubicBezTo>
                    <a:close/>
                    <a:moveTo>
                      <a:pt x="0" y="548343"/>
                    </a:moveTo>
                    <a:cubicBezTo>
                      <a:pt x="24535" y="589029"/>
                      <a:pt x="258633" y="620924"/>
                      <a:pt x="544049" y="620924"/>
                    </a:cubicBezTo>
                    <a:cubicBezTo>
                      <a:pt x="809429" y="620924"/>
                      <a:pt x="1030647" y="593323"/>
                      <a:pt x="1079920" y="556930"/>
                    </a:cubicBezTo>
                    <a:cubicBezTo>
                      <a:pt x="1079920" y="557952"/>
                      <a:pt x="1079920" y="558975"/>
                      <a:pt x="1079920" y="559996"/>
                    </a:cubicBezTo>
                    <a:cubicBezTo>
                      <a:pt x="1079920" y="559996"/>
                      <a:pt x="1079920" y="564495"/>
                      <a:pt x="1079920" y="573286"/>
                    </a:cubicBezTo>
                    <a:cubicBezTo>
                      <a:pt x="1020629" y="611314"/>
                      <a:pt x="801456" y="639733"/>
                      <a:pt x="539960" y="639733"/>
                    </a:cubicBezTo>
                    <a:cubicBezTo>
                      <a:pt x="278669" y="639733"/>
                      <a:pt x="59291" y="611519"/>
                      <a:pt x="0" y="573286"/>
                    </a:cubicBezTo>
                    <a:cubicBezTo>
                      <a:pt x="0" y="557339"/>
                      <a:pt x="0" y="548547"/>
                      <a:pt x="0" y="548547"/>
                    </a:cubicBezTo>
                    <a:cubicBezTo>
                      <a:pt x="0" y="548343"/>
                      <a:pt x="0" y="548343"/>
                      <a:pt x="0" y="548343"/>
                    </a:cubicBezTo>
                    <a:close/>
                    <a:moveTo>
                      <a:pt x="0" y="470038"/>
                    </a:moveTo>
                    <a:cubicBezTo>
                      <a:pt x="24535" y="510724"/>
                      <a:pt x="258633" y="542619"/>
                      <a:pt x="544049" y="542619"/>
                    </a:cubicBezTo>
                    <a:cubicBezTo>
                      <a:pt x="809429" y="542619"/>
                      <a:pt x="1030647" y="515018"/>
                      <a:pt x="1079920" y="478625"/>
                    </a:cubicBezTo>
                    <a:cubicBezTo>
                      <a:pt x="1079920" y="479647"/>
                      <a:pt x="1079920" y="480670"/>
                      <a:pt x="1079920" y="481691"/>
                    </a:cubicBezTo>
                    <a:cubicBezTo>
                      <a:pt x="1079920" y="481691"/>
                      <a:pt x="1079920" y="486190"/>
                      <a:pt x="1079920" y="494981"/>
                    </a:cubicBezTo>
                    <a:cubicBezTo>
                      <a:pt x="1020629" y="533009"/>
                      <a:pt x="801456" y="561428"/>
                      <a:pt x="539960" y="561428"/>
                    </a:cubicBezTo>
                    <a:cubicBezTo>
                      <a:pt x="278669" y="561428"/>
                      <a:pt x="59291" y="533214"/>
                      <a:pt x="0" y="494981"/>
                    </a:cubicBezTo>
                    <a:cubicBezTo>
                      <a:pt x="0" y="479034"/>
                      <a:pt x="0" y="470242"/>
                      <a:pt x="0" y="470242"/>
                    </a:cubicBezTo>
                    <a:cubicBezTo>
                      <a:pt x="0" y="470038"/>
                      <a:pt x="0" y="470038"/>
                      <a:pt x="0" y="470038"/>
                    </a:cubicBezTo>
                    <a:close/>
                    <a:moveTo>
                      <a:pt x="0" y="391732"/>
                    </a:moveTo>
                    <a:cubicBezTo>
                      <a:pt x="24535" y="432418"/>
                      <a:pt x="258633" y="464313"/>
                      <a:pt x="544049" y="464313"/>
                    </a:cubicBezTo>
                    <a:cubicBezTo>
                      <a:pt x="809429" y="464313"/>
                      <a:pt x="1030647" y="436507"/>
                      <a:pt x="1079920" y="400319"/>
                    </a:cubicBezTo>
                    <a:cubicBezTo>
                      <a:pt x="1079920" y="401341"/>
                      <a:pt x="1079920" y="402364"/>
                      <a:pt x="1079920" y="403385"/>
                    </a:cubicBezTo>
                    <a:cubicBezTo>
                      <a:pt x="1079920" y="403385"/>
                      <a:pt x="1079920" y="407884"/>
                      <a:pt x="1079920" y="416675"/>
                    </a:cubicBezTo>
                    <a:cubicBezTo>
                      <a:pt x="1020629" y="454703"/>
                      <a:pt x="801456" y="483122"/>
                      <a:pt x="539960" y="483122"/>
                    </a:cubicBezTo>
                    <a:cubicBezTo>
                      <a:pt x="278669" y="483122"/>
                      <a:pt x="59291" y="454908"/>
                      <a:pt x="0" y="416675"/>
                    </a:cubicBezTo>
                    <a:cubicBezTo>
                      <a:pt x="0" y="400728"/>
                      <a:pt x="0" y="391936"/>
                      <a:pt x="0" y="391936"/>
                    </a:cubicBezTo>
                    <a:cubicBezTo>
                      <a:pt x="0" y="391732"/>
                      <a:pt x="0" y="391732"/>
                      <a:pt x="0" y="391732"/>
                    </a:cubicBezTo>
                    <a:close/>
                    <a:moveTo>
                      <a:pt x="0" y="313222"/>
                    </a:moveTo>
                    <a:cubicBezTo>
                      <a:pt x="24535" y="353908"/>
                      <a:pt x="258633" y="385803"/>
                      <a:pt x="544049" y="385803"/>
                    </a:cubicBezTo>
                    <a:cubicBezTo>
                      <a:pt x="809429" y="385803"/>
                      <a:pt x="1030647" y="358202"/>
                      <a:pt x="1079920" y="321809"/>
                    </a:cubicBezTo>
                    <a:cubicBezTo>
                      <a:pt x="1079920" y="322831"/>
                      <a:pt x="1079920" y="323854"/>
                      <a:pt x="1079920" y="324875"/>
                    </a:cubicBezTo>
                    <a:cubicBezTo>
                      <a:pt x="1079920" y="324875"/>
                      <a:pt x="1079920" y="329374"/>
                      <a:pt x="1079920" y="338165"/>
                    </a:cubicBezTo>
                    <a:cubicBezTo>
                      <a:pt x="1020629" y="376193"/>
                      <a:pt x="801456" y="404612"/>
                      <a:pt x="539960" y="404612"/>
                    </a:cubicBezTo>
                    <a:cubicBezTo>
                      <a:pt x="278669" y="404612"/>
                      <a:pt x="59291" y="376398"/>
                      <a:pt x="0" y="338165"/>
                    </a:cubicBezTo>
                    <a:cubicBezTo>
                      <a:pt x="0" y="322218"/>
                      <a:pt x="0" y="313426"/>
                      <a:pt x="0" y="313426"/>
                    </a:cubicBezTo>
                    <a:cubicBezTo>
                      <a:pt x="0" y="313222"/>
                      <a:pt x="0" y="313222"/>
                      <a:pt x="0" y="313222"/>
                    </a:cubicBezTo>
                    <a:close/>
                    <a:moveTo>
                      <a:pt x="0" y="234917"/>
                    </a:moveTo>
                    <a:cubicBezTo>
                      <a:pt x="24535" y="275603"/>
                      <a:pt x="258633" y="307498"/>
                      <a:pt x="544049" y="307498"/>
                    </a:cubicBezTo>
                    <a:cubicBezTo>
                      <a:pt x="809429" y="307498"/>
                      <a:pt x="1030647" y="279897"/>
                      <a:pt x="1079920" y="243504"/>
                    </a:cubicBezTo>
                    <a:cubicBezTo>
                      <a:pt x="1079920" y="244526"/>
                      <a:pt x="1079920" y="245549"/>
                      <a:pt x="1079920" y="246570"/>
                    </a:cubicBezTo>
                    <a:cubicBezTo>
                      <a:pt x="1079920" y="246570"/>
                      <a:pt x="1079920" y="251069"/>
                      <a:pt x="1079920" y="259860"/>
                    </a:cubicBezTo>
                    <a:cubicBezTo>
                      <a:pt x="1020629" y="297888"/>
                      <a:pt x="801456" y="326307"/>
                      <a:pt x="539960" y="326307"/>
                    </a:cubicBezTo>
                    <a:cubicBezTo>
                      <a:pt x="278669" y="326307"/>
                      <a:pt x="59291" y="298093"/>
                      <a:pt x="0" y="259860"/>
                    </a:cubicBezTo>
                    <a:cubicBezTo>
                      <a:pt x="0" y="243913"/>
                      <a:pt x="0" y="235121"/>
                      <a:pt x="0" y="235121"/>
                    </a:cubicBezTo>
                    <a:cubicBezTo>
                      <a:pt x="0" y="234917"/>
                      <a:pt x="0" y="234917"/>
                      <a:pt x="0" y="234917"/>
                    </a:cubicBezTo>
                    <a:close/>
                    <a:moveTo>
                      <a:pt x="0" y="156612"/>
                    </a:moveTo>
                    <a:cubicBezTo>
                      <a:pt x="24535" y="197298"/>
                      <a:pt x="258633" y="229193"/>
                      <a:pt x="544049" y="229193"/>
                    </a:cubicBezTo>
                    <a:cubicBezTo>
                      <a:pt x="809429" y="229193"/>
                      <a:pt x="1030647" y="201592"/>
                      <a:pt x="1079920" y="165199"/>
                    </a:cubicBezTo>
                    <a:cubicBezTo>
                      <a:pt x="1079920" y="166221"/>
                      <a:pt x="1079920" y="167244"/>
                      <a:pt x="1079920" y="168265"/>
                    </a:cubicBezTo>
                    <a:cubicBezTo>
                      <a:pt x="1079920" y="168265"/>
                      <a:pt x="1079920" y="172764"/>
                      <a:pt x="1079920" y="181555"/>
                    </a:cubicBezTo>
                    <a:cubicBezTo>
                      <a:pt x="1020629" y="219583"/>
                      <a:pt x="801456" y="248002"/>
                      <a:pt x="539960" y="248002"/>
                    </a:cubicBezTo>
                    <a:cubicBezTo>
                      <a:pt x="278669" y="248002"/>
                      <a:pt x="59291" y="219788"/>
                      <a:pt x="0" y="181555"/>
                    </a:cubicBezTo>
                    <a:cubicBezTo>
                      <a:pt x="0" y="165608"/>
                      <a:pt x="0" y="156816"/>
                      <a:pt x="0" y="156816"/>
                    </a:cubicBezTo>
                    <a:cubicBezTo>
                      <a:pt x="0" y="156612"/>
                      <a:pt x="0" y="156612"/>
                      <a:pt x="0" y="156612"/>
                    </a:cubicBezTo>
                    <a:close/>
                    <a:moveTo>
                      <a:pt x="0" y="78306"/>
                    </a:moveTo>
                    <a:cubicBezTo>
                      <a:pt x="24535" y="118992"/>
                      <a:pt x="258633" y="150887"/>
                      <a:pt x="544049" y="150887"/>
                    </a:cubicBezTo>
                    <a:cubicBezTo>
                      <a:pt x="809429" y="150887"/>
                      <a:pt x="1030647" y="123286"/>
                      <a:pt x="1079920" y="86893"/>
                    </a:cubicBezTo>
                    <a:cubicBezTo>
                      <a:pt x="1079920" y="87915"/>
                      <a:pt x="1079920" y="88938"/>
                      <a:pt x="1079920" y="89959"/>
                    </a:cubicBezTo>
                    <a:cubicBezTo>
                      <a:pt x="1079920" y="89959"/>
                      <a:pt x="1079920" y="94458"/>
                      <a:pt x="1079920" y="103249"/>
                    </a:cubicBezTo>
                    <a:cubicBezTo>
                      <a:pt x="1020629" y="141277"/>
                      <a:pt x="801456" y="169696"/>
                      <a:pt x="539960" y="169696"/>
                    </a:cubicBezTo>
                    <a:cubicBezTo>
                      <a:pt x="278669" y="169696"/>
                      <a:pt x="59291" y="141482"/>
                      <a:pt x="0" y="103249"/>
                    </a:cubicBezTo>
                    <a:cubicBezTo>
                      <a:pt x="0" y="87302"/>
                      <a:pt x="0" y="78510"/>
                      <a:pt x="0" y="78510"/>
                    </a:cubicBezTo>
                    <a:cubicBezTo>
                      <a:pt x="0" y="78306"/>
                      <a:pt x="0" y="78306"/>
                      <a:pt x="0" y="78306"/>
                    </a:cubicBezTo>
                    <a:close/>
                    <a:moveTo>
                      <a:pt x="0" y="0"/>
                    </a:moveTo>
                    <a:cubicBezTo>
                      <a:pt x="24535" y="40686"/>
                      <a:pt x="258633" y="72581"/>
                      <a:pt x="544049" y="72581"/>
                    </a:cubicBezTo>
                    <a:cubicBezTo>
                      <a:pt x="809429" y="72581"/>
                      <a:pt x="1030647" y="44775"/>
                      <a:pt x="1079920" y="8587"/>
                    </a:cubicBezTo>
                    <a:cubicBezTo>
                      <a:pt x="1079920" y="9609"/>
                      <a:pt x="1079920" y="10632"/>
                      <a:pt x="1079920" y="11653"/>
                    </a:cubicBezTo>
                    <a:cubicBezTo>
                      <a:pt x="1079920" y="11653"/>
                      <a:pt x="1079920" y="16152"/>
                      <a:pt x="1079920" y="24943"/>
                    </a:cubicBezTo>
                    <a:cubicBezTo>
                      <a:pt x="1020629" y="62971"/>
                      <a:pt x="801456" y="91390"/>
                      <a:pt x="539960" y="91390"/>
                    </a:cubicBezTo>
                    <a:cubicBezTo>
                      <a:pt x="278669" y="91390"/>
                      <a:pt x="59291" y="63176"/>
                      <a:pt x="0" y="24943"/>
                    </a:cubicBezTo>
                    <a:cubicBezTo>
                      <a:pt x="0" y="8996"/>
                      <a:pt x="0" y="204"/>
                      <a:pt x="0" y="204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 w="424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D41AF413-F177-42A6-B26E-E37965936062}"/>
                  </a:ext>
                </a:extLst>
              </p:cNvPr>
              <p:cNvSpPr/>
              <p:nvPr/>
            </p:nvSpPr>
            <p:spPr>
              <a:xfrm>
                <a:off x="8492156" y="1494151"/>
                <a:ext cx="834576" cy="120627"/>
              </a:xfrm>
              <a:custGeom>
                <a:avLst/>
                <a:gdLst>
                  <a:gd name="connsiteX0" fmla="*/ 1735455 w 1735454"/>
                  <a:gd name="connsiteY0" fmla="*/ 125419 h 250837"/>
                  <a:gd name="connsiteX1" fmla="*/ 867727 w 1735454"/>
                  <a:gd name="connsiteY1" fmla="*/ 250837 h 250837"/>
                  <a:gd name="connsiteX2" fmla="*/ 0 w 1735454"/>
                  <a:gd name="connsiteY2" fmla="*/ 125419 h 250837"/>
                  <a:gd name="connsiteX3" fmla="*/ 867727 w 1735454"/>
                  <a:gd name="connsiteY3" fmla="*/ 0 h 250837"/>
                  <a:gd name="connsiteX4" fmla="*/ 1735455 w 1735454"/>
                  <a:gd name="connsiteY4" fmla="*/ 125419 h 250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454" h="250837">
                    <a:moveTo>
                      <a:pt x="1735455" y="125419"/>
                    </a:moveTo>
                    <a:cubicBezTo>
                      <a:pt x="1735455" y="194686"/>
                      <a:pt x="1346960" y="250837"/>
                      <a:pt x="867727" y="250837"/>
                    </a:cubicBezTo>
                    <a:cubicBezTo>
                      <a:pt x="388495" y="250837"/>
                      <a:pt x="0" y="194686"/>
                      <a:pt x="0" y="125419"/>
                    </a:cubicBezTo>
                    <a:cubicBezTo>
                      <a:pt x="0" y="56152"/>
                      <a:pt x="388495" y="0"/>
                      <a:pt x="867727" y="0"/>
                    </a:cubicBezTo>
                    <a:cubicBezTo>
                      <a:pt x="1346960" y="0"/>
                      <a:pt x="1735455" y="56152"/>
                      <a:pt x="1735455" y="125419"/>
                    </a:cubicBezTo>
                    <a:close/>
                  </a:path>
                </a:pathLst>
              </a:custGeom>
              <a:solidFill>
                <a:srgbClr val="FBBF20"/>
              </a:solidFill>
              <a:ln w="71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E5D2093-3F6E-4475-878B-9E50CA404BEF}"/>
                </a:ext>
              </a:extLst>
            </p:cNvPr>
            <p:cNvSpPr/>
            <p:nvPr/>
          </p:nvSpPr>
          <p:spPr>
            <a:xfrm>
              <a:off x="3996002" y="1264467"/>
              <a:ext cx="1669861" cy="2724889"/>
            </a:xfrm>
            <a:custGeom>
              <a:avLst/>
              <a:gdLst>
                <a:gd name="connsiteX0" fmla="*/ 255140 w 1669861"/>
                <a:gd name="connsiteY0" fmla="*/ 2629224 h 2724889"/>
                <a:gd name="connsiteX1" fmla="*/ 265915 w 1669861"/>
                <a:gd name="connsiteY1" fmla="*/ 2642642 h 2724889"/>
                <a:gd name="connsiteX2" fmla="*/ 240909 w 1669861"/>
                <a:gd name="connsiteY2" fmla="*/ 2717456 h 2724889"/>
                <a:gd name="connsiteX3" fmla="*/ 226882 w 1669861"/>
                <a:gd name="connsiteY3" fmla="*/ 2723758 h 2724889"/>
                <a:gd name="connsiteX4" fmla="*/ 221189 w 1669861"/>
                <a:gd name="connsiteY4" fmla="*/ 2708917 h 2724889"/>
                <a:gd name="connsiteX5" fmla="*/ 245585 w 1669861"/>
                <a:gd name="connsiteY5" fmla="*/ 2638372 h 2724889"/>
                <a:gd name="connsiteX6" fmla="*/ 255140 w 1669861"/>
                <a:gd name="connsiteY6" fmla="*/ 2629224 h 2724889"/>
                <a:gd name="connsiteX7" fmla="*/ 541996 w 1669861"/>
                <a:gd name="connsiteY7" fmla="*/ 2582262 h 2724889"/>
                <a:gd name="connsiteX8" fmla="*/ 562936 w 1669861"/>
                <a:gd name="connsiteY8" fmla="*/ 2600356 h 2724889"/>
                <a:gd name="connsiteX9" fmla="*/ 558260 w 1669861"/>
                <a:gd name="connsiteY9" fmla="*/ 2610724 h 2724889"/>
                <a:gd name="connsiteX10" fmla="*/ 546062 w 1669861"/>
                <a:gd name="connsiteY10" fmla="*/ 2610521 h 2724889"/>
                <a:gd name="connsiteX11" fmla="*/ 533864 w 1669861"/>
                <a:gd name="connsiteY11" fmla="*/ 2598526 h 2724889"/>
                <a:gd name="connsiteX12" fmla="*/ 532848 w 1669861"/>
                <a:gd name="connsiteY12" fmla="*/ 2586531 h 2724889"/>
                <a:gd name="connsiteX13" fmla="*/ 541996 w 1669861"/>
                <a:gd name="connsiteY13" fmla="*/ 2582262 h 2724889"/>
                <a:gd name="connsiteX14" fmla="*/ 667229 w 1669861"/>
                <a:gd name="connsiteY14" fmla="*/ 2555833 h 2724889"/>
                <a:gd name="connsiteX15" fmla="*/ 676377 w 1669861"/>
                <a:gd name="connsiteY15" fmla="*/ 2561119 h 2724889"/>
                <a:gd name="connsiteX16" fmla="*/ 674751 w 1669861"/>
                <a:gd name="connsiteY16" fmla="*/ 2571487 h 2724889"/>
                <a:gd name="connsiteX17" fmla="*/ 624333 w 1669861"/>
                <a:gd name="connsiteY17" fmla="*/ 2616620 h 2724889"/>
                <a:gd name="connsiteX18" fmla="*/ 619657 w 1669861"/>
                <a:gd name="connsiteY18" fmla="*/ 2618246 h 2724889"/>
                <a:gd name="connsiteX19" fmla="*/ 609085 w 1669861"/>
                <a:gd name="connsiteY19" fmla="*/ 2614383 h 2724889"/>
                <a:gd name="connsiteX20" fmla="*/ 610508 w 1669861"/>
                <a:gd name="connsiteY20" fmla="*/ 2601169 h 2724889"/>
                <a:gd name="connsiteX21" fmla="*/ 641816 w 1669861"/>
                <a:gd name="connsiteY21" fmla="*/ 2572707 h 2724889"/>
                <a:gd name="connsiteX22" fmla="*/ 652998 w 1669861"/>
                <a:gd name="connsiteY22" fmla="*/ 2562542 h 2724889"/>
                <a:gd name="connsiteX23" fmla="*/ 667229 w 1669861"/>
                <a:gd name="connsiteY23" fmla="*/ 2555833 h 2724889"/>
                <a:gd name="connsiteX24" fmla="*/ 288278 w 1669861"/>
                <a:gd name="connsiteY24" fmla="*/ 2531437 h 2724889"/>
                <a:gd name="connsiteX25" fmla="*/ 298443 w 1669861"/>
                <a:gd name="connsiteY25" fmla="*/ 2544651 h 2724889"/>
                <a:gd name="connsiteX26" fmla="*/ 281976 w 1669861"/>
                <a:gd name="connsiteY26" fmla="*/ 2594663 h 2724889"/>
                <a:gd name="connsiteX27" fmla="*/ 270388 w 1669861"/>
                <a:gd name="connsiteY27" fmla="*/ 2599949 h 2724889"/>
                <a:gd name="connsiteX28" fmla="*/ 262866 w 1669861"/>
                <a:gd name="connsiteY28" fmla="*/ 2587141 h 2724889"/>
                <a:gd name="connsiteX29" fmla="*/ 271608 w 1669861"/>
                <a:gd name="connsiteY29" fmla="*/ 2560102 h 2724889"/>
                <a:gd name="connsiteX30" fmla="*/ 278520 w 1669861"/>
                <a:gd name="connsiteY30" fmla="*/ 2538959 h 2724889"/>
                <a:gd name="connsiteX31" fmla="*/ 288278 w 1669861"/>
                <a:gd name="connsiteY31" fmla="*/ 2531437 h 2724889"/>
                <a:gd name="connsiteX32" fmla="*/ 451935 w 1669861"/>
                <a:gd name="connsiteY32" fmla="*/ 2498909 h 2724889"/>
                <a:gd name="connsiteX33" fmla="*/ 460067 w 1669861"/>
                <a:gd name="connsiteY33" fmla="*/ 2502365 h 2724889"/>
                <a:gd name="connsiteX34" fmla="*/ 500320 w 1669861"/>
                <a:gd name="connsiteY34" fmla="*/ 2540789 h 2724889"/>
                <a:gd name="connsiteX35" fmla="*/ 501743 w 1669861"/>
                <a:gd name="connsiteY35" fmla="*/ 2558883 h 2724889"/>
                <a:gd name="connsiteX36" fmla="*/ 485276 w 1669861"/>
                <a:gd name="connsiteY36" fmla="*/ 2555833 h 2724889"/>
                <a:gd name="connsiteX37" fmla="*/ 446649 w 1669861"/>
                <a:gd name="connsiteY37" fmla="*/ 2517206 h 2724889"/>
                <a:gd name="connsiteX38" fmla="*/ 442990 w 1669861"/>
                <a:gd name="connsiteY38" fmla="*/ 2505821 h 2724889"/>
                <a:gd name="connsiteX39" fmla="*/ 451935 w 1669861"/>
                <a:gd name="connsiteY39" fmla="*/ 2498909 h 2724889"/>
                <a:gd name="connsiteX40" fmla="*/ 631246 w 1669861"/>
                <a:gd name="connsiteY40" fmla="*/ 2386077 h 2724889"/>
                <a:gd name="connsiteX41" fmla="*/ 638971 w 1669861"/>
                <a:gd name="connsiteY41" fmla="*/ 2400105 h 2724889"/>
                <a:gd name="connsiteX42" fmla="*/ 607053 w 1669861"/>
                <a:gd name="connsiteY42" fmla="*/ 2494640 h 2724889"/>
                <a:gd name="connsiteX43" fmla="*/ 596075 w 1669861"/>
                <a:gd name="connsiteY43" fmla="*/ 2502975 h 2724889"/>
                <a:gd name="connsiteX44" fmla="*/ 587536 w 1669861"/>
                <a:gd name="connsiteY44" fmla="*/ 2487118 h 2724889"/>
                <a:gd name="connsiteX45" fmla="*/ 614982 w 1669861"/>
                <a:gd name="connsiteY45" fmla="*/ 2405798 h 2724889"/>
                <a:gd name="connsiteX46" fmla="*/ 618641 w 1669861"/>
                <a:gd name="connsiteY46" fmla="*/ 2393396 h 2724889"/>
                <a:gd name="connsiteX47" fmla="*/ 631246 w 1669861"/>
                <a:gd name="connsiteY47" fmla="*/ 2386077 h 2724889"/>
                <a:gd name="connsiteX48" fmla="*/ 358011 w 1669861"/>
                <a:gd name="connsiteY48" fmla="*/ 2337285 h 2724889"/>
                <a:gd name="connsiteX49" fmla="*/ 364313 w 1669861"/>
                <a:gd name="connsiteY49" fmla="*/ 2347654 h 2724889"/>
                <a:gd name="connsiteX50" fmla="*/ 362687 w 1669861"/>
                <a:gd name="connsiteY50" fmla="*/ 2354566 h 2724889"/>
                <a:gd name="connsiteX51" fmla="*/ 333005 w 1669861"/>
                <a:gd name="connsiteY51" fmla="*/ 2444018 h 2724889"/>
                <a:gd name="connsiteX52" fmla="*/ 324060 w 1669861"/>
                <a:gd name="connsiteY52" fmla="*/ 2454183 h 2724889"/>
                <a:gd name="connsiteX53" fmla="*/ 313488 w 1669861"/>
                <a:gd name="connsiteY53" fmla="*/ 2449507 h 2724889"/>
                <a:gd name="connsiteX54" fmla="*/ 311862 w 1669861"/>
                <a:gd name="connsiteY54" fmla="*/ 2439139 h 2724889"/>
                <a:gd name="connsiteX55" fmla="*/ 343373 w 1669861"/>
                <a:gd name="connsiteY55" fmla="*/ 2347247 h 2724889"/>
                <a:gd name="connsiteX56" fmla="*/ 345813 w 1669861"/>
                <a:gd name="connsiteY56" fmla="*/ 2341758 h 2724889"/>
                <a:gd name="connsiteX57" fmla="*/ 358011 w 1669861"/>
                <a:gd name="connsiteY57" fmla="*/ 2337285 h 2724889"/>
                <a:gd name="connsiteX58" fmla="*/ 142716 w 1669861"/>
                <a:gd name="connsiteY58" fmla="*/ 2337083 h 2724889"/>
                <a:gd name="connsiteX59" fmla="*/ 150848 w 1669861"/>
                <a:gd name="connsiteY59" fmla="*/ 2348264 h 2724889"/>
                <a:gd name="connsiteX60" fmla="*/ 147595 w 1669861"/>
                <a:gd name="connsiteY60" fmla="*/ 2359852 h 2724889"/>
                <a:gd name="connsiteX61" fmla="*/ 54687 w 1669861"/>
                <a:gd name="connsiteY61" fmla="*/ 2637153 h 2724889"/>
                <a:gd name="connsiteX62" fmla="*/ 52248 w 1669861"/>
                <a:gd name="connsiteY62" fmla="*/ 2643862 h 2724889"/>
                <a:gd name="connsiteX63" fmla="*/ 39033 w 1669861"/>
                <a:gd name="connsiteY63" fmla="*/ 2648945 h 2724889"/>
                <a:gd name="connsiteX64" fmla="*/ 32731 w 1669861"/>
                <a:gd name="connsiteY64" fmla="*/ 2638780 h 2724889"/>
                <a:gd name="connsiteX65" fmla="*/ 34764 w 1669861"/>
                <a:gd name="connsiteY65" fmla="*/ 2629021 h 2724889"/>
                <a:gd name="connsiteX66" fmla="*/ 129705 w 1669861"/>
                <a:gd name="connsiteY66" fmla="*/ 2348061 h 2724889"/>
                <a:gd name="connsiteX67" fmla="*/ 131331 w 1669861"/>
                <a:gd name="connsiteY67" fmla="*/ 2343385 h 2724889"/>
                <a:gd name="connsiteX68" fmla="*/ 142716 w 1669861"/>
                <a:gd name="connsiteY68" fmla="*/ 2337083 h 2724889"/>
                <a:gd name="connsiteX69" fmla="*/ 679630 w 1669861"/>
                <a:gd name="connsiteY69" fmla="*/ 2239499 h 2724889"/>
                <a:gd name="connsiteX70" fmla="*/ 688576 w 1669861"/>
                <a:gd name="connsiteY70" fmla="*/ 2251494 h 2724889"/>
                <a:gd name="connsiteX71" fmla="*/ 670685 w 1669861"/>
                <a:gd name="connsiteY71" fmla="*/ 2303132 h 2724889"/>
                <a:gd name="connsiteX72" fmla="*/ 657268 w 1669861"/>
                <a:gd name="connsiteY72" fmla="*/ 2308011 h 2724889"/>
                <a:gd name="connsiteX73" fmla="*/ 651169 w 1669861"/>
                <a:gd name="connsiteY73" fmla="*/ 2294797 h 2724889"/>
                <a:gd name="connsiteX74" fmla="*/ 667229 w 1669861"/>
                <a:gd name="connsiteY74" fmla="*/ 2247021 h 2724889"/>
                <a:gd name="connsiteX75" fmla="*/ 679630 w 1669861"/>
                <a:gd name="connsiteY75" fmla="*/ 2239499 h 2724889"/>
                <a:gd name="connsiteX76" fmla="*/ 406803 w 1669861"/>
                <a:gd name="connsiteY76" fmla="*/ 2190910 h 2724889"/>
                <a:gd name="connsiteX77" fmla="*/ 412292 w 1669861"/>
                <a:gd name="connsiteY77" fmla="*/ 2205954 h 2724889"/>
                <a:gd name="connsiteX78" fmla="*/ 396434 w 1669861"/>
                <a:gd name="connsiteY78" fmla="*/ 2251697 h 2724889"/>
                <a:gd name="connsiteX79" fmla="*/ 384643 w 1669861"/>
                <a:gd name="connsiteY79" fmla="*/ 2260235 h 2724889"/>
                <a:gd name="connsiteX80" fmla="*/ 376511 w 1669861"/>
                <a:gd name="connsiteY80" fmla="*/ 2247834 h 2724889"/>
                <a:gd name="connsiteX81" fmla="*/ 379967 w 1669861"/>
                <a:gd name="connsiteY81" fmla="*/ 2238482 h 2724889"/>
                <a:gd name="connsiteX82" fmla="*/ 393182 w 1669861"/>
                <a:gd name="connsiteY82" fmla="*/ 2199245 h 2724889"/>
                <a:gd name="connsiteX83" fmla="*/ 406803 w 1669861"/>
                <a:gd name="connsiteY83" fmla="*/ 2190910 h 2724889"/>
                <a:gd name="connsiteX84" fmla="*/ 191102 w 1669861"/>
                <a:gd name="connsiteY84" fmla="*/ 2190300 h 2724889"/>
                <a:gd name="connsiteX85" fmla="*/ 199234 w 1669861"/>
                <a:gd name="connsiteY85" fmla="*/ 2200058 h 2724889"/>
                <a:gd name="connsiteX86" fmla="*/ 195168 w 1669861"/>
                <a:gd name="connsiteY86" fmla="*/ 2217542 h 2724889"/>
                <a:gd name="connsiteX87" fmla="*/ 185003 w 1669861"/>
                <a:gd name="connsiteY87" fmla="*/ 2249257 h 2724889"/>
                <a:gd name="connsiteX88" fmla="*/ 170365 w 1669861"/>
                <a:gd name="connsiteY88" fmla="*/ 2260032 h 2724889"/>
                <a:gd name="connsiteX89" fmla="*/ 164469 w 1669861"/>
                <a:gd name="connsiteY89" fmla="*/ 2243361 h 2724889"/>
                <a:gd name="connsiteX90" fmla="*/ 179310 w 1669861"/>
                <a:gd name="connsiteY90" fmla="*/ 2199245 h 2724889"/>
                <a:gd name="connsiteX91" fmla="*/ 191102 w 1669861"/>
                <a:gd name="connsiteY91" fmla="*/ 2190300 h 2724889"/>
                <a:gd name="connsiteX92" fmla="*/ 241317 w 1669861"/>
                <a:gd name="connsiteY92" fmla="*/ 2044737 h 2724889"/>
                <a:gd name="connsiteX93" fmla="*/ 248025 w 1669861"/>
                <a:gd name="connsiteY93" fmla="*/ 2054089 h 2724889"/>
                <a:gd name="connsiteX94" fmla="*/ 242130 w 1669861"/>
                <a:gd name="connsiteY94" fmla="*/ 2076859 h 2724889"/>
                <a:gd name="connsiteX95" fmla="*/ 217327 w 1669861"/>
                <a:gd name="connsiteY95" fmla="*/ 2150657 h 2724889"/>
                <a:gd name="connsiteX96" fmla="*/ 202486 w 1669861"/>
                <a:gd name="connsiteY96" fmla="*/ 2162245 h 2724889"/>
                <a:gd name="connsiteX97" fmla="*/ 196794 w 1669861"/>
                <a:gd name="connsiteY97" fmla="*/ 2144151 h 2724889"/>
                <a:gd name="connsiteX98" fmla="*/ 227899 w 1669861"/>
                <a:gd name="connsiteY98" fmla="*/ 2052463 h 2724889"/>
                <a:gd name="connsiteX99" fmla="*/ 241317 w 1669861"/>
                <a:gd name="connsiteY99" fmla="*/ 2044737 h 2724889"/>
                <a:gd name="connsiteX100" fmla="*/ 454985 w 1669861"/>
                <a:gd name="connsiteY100" fmla="*/ 2044534 h 2724889"/>
                <a:gd name="connsiteX101" fmla="*/ 463117 w 1669861"/>
                <a:gd name="connsiteY101" fmla="*/ 2055106 h 2724889"/>
                <a:gd name="connsiteX102" fmla="*/ 460880 w 1669861"/>
                <a:gd name="connsiteY102" fmla="*/ 2062831 h 2724889"/>
                <a:gd name="connsiteX103" fmla="*/ 433232 w 1669861"/>
                <a:gd name="connsiteY103" fmla="*/ 2145371 h 2724889"/>
                <a:gd name="connsiteX104" fmla="*/ 425709 w 1669861"/>
                <a:gd name="connsiteY104" fmla="*/ 2159399 h 2724889"/>
                <a:gd name="connsiteX105" fmla="*/ 414935 w 1669861"/>
                <a:gd name="connsiteY105" fmla="*/ 2162042 h 2724889"/>
                <a:gd name="connsiteX106" fmla="*/ 409649 w 1669861"/>
                <a:gd name="connsiteY106" fmla="*/ 2149844 h 2724889"/>
                <a:gd name="connsiteX107" fmla="*/ 442990 w 1669861"/>
                <a:gd name="connsiteY107" fmla="*/ 2051040 h 2724889"/>
                <a:gd name="connsiteX108" fmla="*/ 454985 w 1669861"/>
                <a:gd name="connsiteY108" fmla="*/ 2044534 h 2724889"/>
                <a:gd name="connsiteX109" fmla="*/ 522277 w 1669861"/>
                <a:gd name="connsiteY109" fmla="*/ 1850790 h 2724889"/>
                <a:gd name="connsiteX110" fmla="*/ 527563 w 1669861"/>
                <a:gd name="connsiteY110" fmla="*/ 1863394 h 2724889"/>
                <a:gd name="connsiteX111" fmla="*/ 494832 w 1669861"/>
                <a:gd name="connsiteY111" fmla="*/ 1960165 h 2724889"/>
                <a:gd name="connsiteX112" fmla="*/ 481210 w 1669861"/>
                <a:gd name="connsiteY112" fmla="*/ 1966671 h 2724889"/>
                <a:gd name="connsiteX113" fmla="*/ 475721 w 1669861"/>
                <a:gd name="connsiteY113" fmla="*/ 1952846 h 2724889"/>
                <a:gd name="connsiteX114" fmla="*/ 506420 w 1669861"/>
                <a:gd name="connsiteY114" fmla="*/ 1860751 h 2724889"/>
                <a:gd name="connsiteX115" fmla="*/ 522277 w 1669861"/>
                <a:gd name="connsiteY115" fmla="*/ 1850790 h 2724889"/>
                <a:gd name="connsiteX116" fmla="*/ 73391 w 1669861"/>
                <a:gd name="connsiteY116" fmla="*/ 1850383 h 2724889"/>
                <a:gd name="connsiteX117" fmla="*/ 82336 w 1669861"/>
                <a:gd name="connsiteY117" fmla="*/ 1865427 h 2724889"/>
                <a:gd name="connsiteX118" fmla="*/ 61193 w 1669861"/>
                <a:gd name="connsiteY118" fmla="*/ 1928653 h 2724889"/>
                <a:gd name="connsiteX119" fmla="*/ 51638 w 1669861"/>
                <a:gd name="connsiteY119" fmla="*/ 1956302 h 2724889"/>
                <a:gd name="connsiteX120" fmla="*/ 36390 w 1669861"/>
                <a:gd name="connsiteY120" fmla="*/ 1966670 h 2724889"/>
                <a:gd name="connsiteX121" fmla="*/ 31715 w 1669861"/>
                <a:gd name="connsiteY121" fmla="*/ 1949797 h 2724889"/>
                <a:gd name="connsiteX122" fmla="*/ 56111 w 1669861"/>
                <a:gd name="connsiteY122" fmla="*/ 1878032 h 2724889"/>
                <a:gd name="connsiteX123" fmla="*/ 62819 w 1669861"/>
                <a:gd name="connsiteY123" fmla="*/ 1857905 h 2724889"/>
                <a:gd name="connsiteX124" fmla="*/ 73391 w 1669861"/>
                <a:gd name="connsiteY124" fmla="*/ 1850383 h 2724889"/>
                <a:gd name="connsiteX125" fmla="*/ 554804 w 1669861"/>
                <a:gd name="connsiteY125" fmla="*/ 1753206 h 2724889"/>
                <a:gd name="connsiteX126" fmla="*/ 560294 w 1669861"/>
                <a:gd name="connsiteY126" fmla="*/ 1764794 h 2724889"/>
                <a:gd name="connsiteX127" fmla="*/ 543623 w 1669861"/>
                <a:gd name="connsiteY127" fmla="*/ 1814400 h 2724889"/>
                <a:gd name="connsiteX128" fmla="*/ 531222 w 1669861"/>
                <a:gd name="connsiteY128" fmla="*/ 1820499 h 2724889"/>
                <a:gd name="connsiteX129" fmla="*/ 523293 w 1669861"/>
                <a:gd name="connsiteY129" fmla="*/ 1809724 h 2724889"/>
                <a:gd name="connsiteX130" fmla="*/ 541793 w 1669861"/>
                <a:gd name="connsiteY130" fmla="*/ 1757476 h 2724889"/>
                <a:gd name="connsiteX131" fmla="*/ 554804 w 1669861"/>
                <a:gd name="connsiteY131" fmla="*/ 1753206 h 2724889"/>
                <a:gd name="connsiteX132" fmla="*/ 369599 w 1669861"/>
                <a:gd name="connsiteY132" fmla="*/ 1655622 h 2724889"/>
                <a:gd name="connsiteX133" fmla="*/ 378137 w 1669861"/>
                <a:gd name="connsiteY133" fmla="*/ 1665787 h 2724889"/>
                <a:gd name="connsiteX134" fmla="*/ 375291 w 1669861"/>
                <a:gd name="connsiteY134" fmla="*/ 1678798 h 2724889"/>
                <a:gd name="connsiteX135" fmla="*/ 347032 w 1669861"/>
                <a:gd name="connsiteY135" fmla="*/ 1762151 h 2724889"/>
                <a:gd name="connsiteX136" fmla="*/ 333614 w 1669861"/>
                <a:gd name="connsiteY136" fmla="*/ 1772519 h 2724889"/>
                <a:gd name="connsiteX137" fmla="*/ 326906 w 1669861"/>
                <a:gd name="connsiteY137" fmla="*/ 1756052 h 2724889"/>
                <a:gd name="connsiteX138" fmla="*/ 358214 w 1669861"/>
                <a:gd name="connsiteY138" fmla="*/ 1662941 h 2724889"/>
                <a:gd name="connsiteX139" fmla="*/ 369599 w 1669861"/>
                <a:gd name="connsiteY139" fmla="*/ 1655622 h 2724889"/>
                <a:gd name="connsiteX140" fmla="*/ 874595 w 1669861"/>
                <a:gd name="connsiteY140" fmla="*/ 1655418 h 2724889"/>
                <a:gd name="connsiteX141" fmla="*/ 884353 w 1669861"/>
                <a:gd name="connsiteY141" fmla="*/ 1665990 h 2724889"/>
                <a:gd name="connsiteX142" fmla="*/ 881507 w 1669861"/>
                <a:gd name="connsiteY142" fmla="*/ 1675139 h 2724889"/>
                <a:gd name="connsiteX143" fmla="*/ 796934 w 1669861"/>
                <a:gd name="connsiteY143" fmla="*/ 1928653 h 2724889"/>
                <a:gd name="connsiteX144" fmla="*/ 722120 w 1669861"/>
                <a:gd name="connsiteY144" fmla="*/ 2151266 h 2724889"/>
                <a:gd name="connsiteX145" fmla="*/ 709922 w 1669861"/>
                <a:gd name="connsiteY145" fmla="*/ 2162855 h 2724889"/>
                <a:gd name="connsiteX146" fmla="*/ 700163 w 1669861"/>
                <a:gd name="connsiteY146" fmla="*/ 2154113 h 2724889"/>
                <a:gd name="connsiteX147" fmla="*/ 701383 w 1669861"/>
                <a:gd name="connsiteY147" fmla="*/ 2145371 h 2724889"/>
                <a:gd name="connsiteX148" fmla="*/ 789005 w 1669861"/>
                <a:gd name="connsiteY148" fmla="*/ 1884131 h 2724889"/>
                <a:gd name="connsiteX149" fmla="*/ 862397 w 1669861"/>
                <a:gd name="connsiteY149" fmla="*/ 1666193 h 2724889"/>
                <a:gd name="connsiteX150" fmla="*/ 874595 w 1669861"/>
                <a:gd name="connsiteY150" fmla="*/ 1655418 h 2724889"/>
                <a:gd name="connsiteX151" fmla="*/ 618030 w 1669861"/>
                <a:gd name="connsiteY151" fmla="*/ 1559258 h 2724889"/>
                <a:gd name="connsiteX152" fmla="*/ 624536 w 1669861"/>
                <a:gd name="connsiteY152" fmla="*/ 1575318 h 2724889"/>
                <a:gd name="connsiteX153" fmla="*/ 593838 w 1669861"/>
                <a:gd name="connsiteY153" fmla="*/ 1667210 h 2724889"/>
                <a:gd name="connsiteX154" fmla="*/ 581436 w 1669861"/>
                <a:gd name="connsiteY154" fmla="*/ 1676765 h 2724889"/>
                <a:gd name="connsiteX155" fmla="*/ 573304 w 1669861"/>
                <a:gd name="connsiteY155" fmla="*/ 1663754 h 2724889"/>
                <a:gd name="connsiteX156" fmla="*/ 575337 w 1669861"/>
                <a:gd name="connsiteY156" fmla="*/ 1656842 h 2724889"/>
                <a:gd name="connsiteX157" fmla="*/ 604613 w 1669861"/>
                <a:gd name="connsiteY157" fmla="*/ 1568610 h 2724889"/>
                <a:gd name="connsiteX158" fmla="*/ 618030 w 1669861"/>
                <a:gd name="connsiteY158" fmla="*/ 1559258 h 2724889"/>
                <a:gd name="connsiteX159" fmla="*/ 403549 w 1669861"/>
                <a:gd name="connsiteY159" fmla="*/ 1558648 h 2724889"/>
                <a:gd name="connsiteX160" fmla="*/ 410258 w 1669861"/>
                <a:gd name="connsiteY160" fmla="*/ 1572269 h 2724889"/>
                <a:gd name="connsiteX161" fmla="*/ 393791 w 1669861"/>
                <a:gd name="connsiteY161" fmla="*/ 1621061 h 2724889"/>
                <a:gd name="connsiteX162" fmla="*/ 381593 w 1669861"/>
                <a:gd name="connsiteY162" fmla="*/ 1627974 h 2724889"/>
                <a:gd name="connsiteX163" fmla="*/ 374274 w 1669861"/>
                <a:gd name="connsiteY163" fmla="*/ 1616385 h 2724889"/>
                <a:gd name="connsiteX164" fmla="*/ 378137 w 1669861"/>
                <a:gd name="connsiteY164" fmla="*/ 1604187 h 2724889"/>
                <a:gd name="connsiteX165" fmla="*/ 390335 w 1669861"/>
                <a:gd name="connsiteY165" fmla="*/ 1567797 h 2724889"/>
                <a:gd name="connsiteX166" fmla="*/ 403549 w 1669861"/>
                <a:gd name="connsiteY166" fmla="*/ 1558648 h 2724889"/>
                <a:gd name="connsiteX167" fmla="*/ 189881 w 1669861"/>
                <a:gd name="connsiteY167" fmla="*/ 1510262 h 2724889"/>
                <a:gd name="connsiteX168" fmla="*/ 196590 w 1669861"/>
                <a:gd name="connsiteY168" fmla="*/ 1523883 h 2724889"/>
                <a:gd name="connsiteX169" fmla="*/ 184595 w 1669861"/>
                <a:gd name="connsiteY169" fmla="*/ 1561494 h 2724889"/>
                <a:gd name="connsiteX170" fmla="*/ 134380 w 1669861"/>
                <a:gd name="connsiteY170" fmla="*/ 1708886 h 2724889"/>
                <a:gd name="connsiteX171" fmla="*/ 117913 w 1669861"/>
                <a:gd name="connsiteY171" fmla="*/ 1723727 h 2724889"/>
                <a:gd name="connsiteX172" fmla="*/ 114660 w 1669861"/>
                <a:gd name="connsiteY172" fmla="*/ 1702381 h 2724889"/>
                <a:gd name="connsiteX173" fmla="*/ 130111 w 1669861"/>
                <a:gd name="connsiteY173" fmla="*/ 1655215 h 2724889"/>
                <a:gd name="connsiteX174" fmla="*/ 174634 w 1669861"/>
                <a:gd name="connsiteY174" fmla="*/ 1525103 h 2724889"/>
                <a:gd name="connsiteX175" fmla="*/ 177276 w 1669861"/>
                <a:gd name="connsiteY175" fmla="*/ 1517378 h 2724889"/>
                <a:gd name="connsiteX176" fmla="*/ 189881 w 1669861"/>
                <a:gd name="connsiteY176" fmla="*/ 1510262 h 2724889"/>
                <a:gd name="connsiteX177" fmla="*/ 938228 w 1669861"/>
                <a:gd name="connsiteY177" fmla="*/ 1460251 h 2724889"/>
                <a:gd name="connsiteX178" fmla="*/ 947986 w 1669861"/>
                <a:gd name="connsiteY178" fmla="*/ 1466350 h 2724889"/>
                <a:gd name="connsiteX179" fmla="*/ 948189 w 1669861"/>
                <a:gd name="connsiteY179" fmla="*/ 1476108 h 2724889"/>
                <a:gd name="connsiteX180" fmla="*/ 916474 w 1669861"/>
                <a:gd name="connsiteY180" fmla="*/ 1569829 h 2724889"/>
                <a:gd name="connsiteX181" fmla="*/ 907123 w 1669861"/>
                <a:gd name="connsiteY181" fmla="*/ 1577961 h 2724889"/>
                <a:gd name="connsiteX182" fmla="*/ 897364 w 1669861"/>
                <a:gd name="connsiteY182" fmla="*/ 1563120 h 2724889"/>
                <a:gd name="connsiteX183" fmla="*/ 908952 w 1669861"/>
                <a:gd name="connsiteY183" fmla="*/ 1527746 h 2724889"/>
                <a:gd name="connsiteX184" fmla="*/ 929079 w 1669861"/>
                <a:gd name="connsiteY184" fmla="*/ 1468586 h 2724889"/>
                <a:gd name="connsiteX185" fmla="*/ 938228 w 1669861"/>
                <a:gd name="connsiteY185" fmla="*/ 1460251 h 2724889"/>
                <a:gd name="connsiteX186" fmla="*/ 667229 w 1669861"/>
                <a:gd name="connsiteY186" fmla="*/ 1411662 h 2724889"/>
                <a:gd name="connsiteX187" fmla="*/ 675361 w 1669861"/>
                <a:gd name="connsiteY187" fmla="*/ 1422234 h 2724889"/>
                <a:gd name="connsiteX188" fmla="*/ 668246 w 1669861"/>
                <a:gd name="connsiteY188" fmla="*/ 1444393 h 2724889"/>
                <a:gd name="connsiteX189" fmla="*/ 658487 w 1669861"/>
                <a:gd name="connsiteY189" fmla="*/ 1473058 h 2724889"/>
                <a:gd name="connsiteX190" fmla="*/ 646086 w 1669861"/>
                <a:gd name="connsiteY190" fmla="*/ 1480581 h 2724889"/>
                <a:gd name="connsiteX191" fmla="*/ 638564 w 1669861"/>
                <a:gd name="connsiteY191" fmla="*/ 1468179 h 2724889"/>
                <a:gd name="connsiteX192" fmla="*/ 654828 w 1669861"/>
                <a:gd name="connsiteY192" fmla="*/ 1417354 h 2724889"/>
                <a:gd name="connsiteX193" fmla="*/ 667229 w 1669861"/>
                <a:gd name="connsiteY193" fmla="*/ 1411662 h 2724889"/>
                <a:gd name="connsiteX194" fmla="*/ 989256 w 1669861"/>
                <a:gd name="connsiteY194" fmla="*/ 1314282 h 2724889"/>
                <a:gd name="connsiteX195" fmla="*/ 998201 w 1669861"/>
                <a:gd name="connsiteY195" fmla="*/ 1325870 h 2724889"/>
                <a:gd name="connsiteX196" fmla="*/ 996168 w 1669861"/>
                <a:gd name="connsiteY196" fmla="*/ 1332579 h 2724889"/>
                <a:gd name="connsiteX197" fmla="*/ 966893 w 1669861"/>
                <a:gd name="connsiteY197" fmla="*/ 1420608 h 2724889"/>
                <a:gd name="connsiteX198" fmla="*/ 951645 w 1669861"/>
                <a:gd name="connsiteY198" fmla="*/ 1430976 h 2724889"/>
                <a:gd name="connsiteX199" fmla="*/ 946766 w 1669861"/>
                <a:gd name="connsiteY199" fmla="*/ 1414102 h 2724889"/>
                <a:gd name="connsiteX200" fmla="*/ 977668 w 1669861"/>
                <a:gd name="connsiteY200" fmla="*/ 1323227 h 2724889"/>
                <a:gd name="connsiteX201" fmla="*/ 989256 w 1669861"/>
                <a:gd name="connsiteY201" fmla="*/ 1314282 h 2724889"/>
                <a:gd name="connsiteX202" fmla="*/ 712972 w 1669861"/>
                <a:gd name="connsiteY202" fmla="*/ 1265286 h 2724889"/>
                <a:gd name="connsiteX203" fmla="*/ 722120 w 1669861"/>
                <a:gd name="connsiteY203" fmla="*/ 1270776 h 2724889"/>
                <a:gd name="connsiteX204" fmla="*/ 723137 w 1669861"/>
                <a:gd name="connsiteY204" fmla="*/ 1279517 h 2724889"/>
                <a:gd name="connsiteX205" fmla="*/ 691015 w 1669861"/>
                <a:gd name="connsiteY205" fmla="*/ 1375272 h 2724889"/>
                <a:gd name="connsiteX206" fmla="*/ 678207 w 1669861"/>
                <a:gd name="connsiteY206" fmla="*/ 1382387 h 2724889"/>
                <a:gd name="connsiteX207" fmla="*/ 671092 w 1669861"/>
                <a:gd name="connsiteY207" fmla="*/ 1371206 h 2724889"/>
                <a:gd name="connsiteX208" fmla="*/ 676988 w 1669861"/>
                <a:gd name="connsiteY208" fmla="*/ 1350062 h 2724889"/>
                <a:gd name="connsiteX209" fmla="*/ 703010 w 1669861"/>
                <a:gd name="connsiteY209" fmla="*/ 1273622 h 2724889"/>
                <a:gd name="connsiteX210" fmla="*/ 712972 w 1669861"/>
                <a:gd name="connsiteY210" fmla="*/ 1265286 h 2724889"/>
                <a:gd name="connsiteX211" fmla="*/ 99414 w 1669861"/>
                <a:gd name="connsiteY211" fmla="*/ 1169735 h 2724889"/>
                <a:gd name="connsiteX212" fmla="*/ 104089 w 1669861"/>
                <a:gd name="connsiteY212" fmla="*/ 1186813 h 2724889"/>
                <a:gd name="connsiteX213" fmla="*/ 14434 w 1669861"/>
                <a:gd name="connsiteY213" fmla="*/ 1451915 h 2724889"/>
                <a:gd name="connsiteX214" fmla="*/ 14231 w 1669861"/>
                <a:gd name="connsiteY214" fmla="*/ 1453948 h 2724889"/>
                <a:gd name="connsiteX215" fmla="*/ 7929 w 1669861"/>
                <a:gd name="connsiteY215" fmla="*/ 1472245 h 2724889"/>
                <a:gd name="connsiteX216" fmla="*/ 0 w 1669861"/>
                <a:gd name="connsiteY216" fmla="*/ 1478344 h 2724889"/>
                <a:gd name="connsiteX217" fmla="*/ 0 w 1669861"/>
                <a:gd name="connsiteY217" fmla="*/ 1429552 h 2724889"/>
                <a:gd name="connsiteX218" fmla="*/ 16467 w 1669861"/>
                <a:gd name="connsiteY218" fmla="*/ 1380964 h 2724889"/>
                <a:gd name="connsiteX219" fmla="*/ 58957 w 1669861"/>
                <a:gd name="connsiteY219" fmla="*/ 1256138 h 2724889"/>
                <a:gd name="connsiteX220" fmla="*/ 84573 w 1669861"/>
                <a:gd name="connsiteY220" fmla="*/ 1180307 h 2724889"/>
                <a:gd name="connsiteX221" fmla="*/ 99414 w 1669861"/>
                <a:gd name="connsiteY221" fmla="*/ 1169735 h 2724889"/>
                <a:gd name="connsiteX222" fmla="*/ 527258 w 1669861"/>
                <a:gd name="connsiteY222" fmla="*/ 1169558 h 2724889"/>
                <a:gd name="connsiteX223" fmla="*/ 536711 w 1669861"/>
                <a:gd name="connsiteY223" fmla="*/ 1170142 h 2724889"/>
                <a:gd name="connsiteX224" fmla="*/ 540980 w 1669861"/>
                <a:gd name="connsiteY224" fmla="*/ 1184577 h 2724889"/>
                <a:gd name="connsiteX225" fmla="*/ 477144 w 1669861"/>
                <a:gd name="connsiteY225" fmla="*/ 1375678 h 2724889"/>
                <a:gd name="connsiteX226" fmla="*/ 445633 w 1669861"/>
                <a:gd name="connsiteY226" fmla="*/ 1468586 h 2724889"/>
                <a:gd name="connsiteX227" fmla="*/ 440347 w 1669861"/>
                <a:gd name="connsiteY227" fmla="*/ 1478345 h 2724889"/>
                <a:gd name="connsiteX228" fmla="*/ 427336 w 1669861"/>
                <a:gd name="connsiteY228" fmla="*/ 1478955 h 2724889"/>
                <a:gd name="connsiteX229" fmla="*/ 424490 w 1669861"/>
                <a:gd name="connsiteY229" fmla="*/ 1465334 h 2724889"/>
                <a:gd name="connsiteX230" fmla="*/ 459254 w 1669861"/>
                <a:gd name="connsiteY230" fmla="*/ 1362464 h 2724889"/>
                <a:gd name="connsiteX231" fmla="*/ 507843 w 1669861"/>
                <a:gd name="connsiteY231" fmla="*/ 1218121 h 2724889"/>
                <a:gd name="connsiteX232" fmla="*/ 520854 w 1669861"/>
                <a:gd name="connsiteY232" fmla="*/ 1177664 h 2724889"/>
                <a:gd name="connsiteX233" fmla="*/ 527258 w 1669861"/>
                <a:gd name="connsiteY233" fmla="*/ 1169558 h 2724889"/>
                <a:gd name="connsiteX234" fmla="*/ 777825 w 1669861"/>
                <a:gd name="connsiteY234" fmla="*/ 1071542 h 2724889"/>
                <a:gd name="connsiteX235" fmla="*/ 787786 w 1669861"/>
                <a:gd name="connsiteY235" fmla="*/ 1087399 h 2724889"/>
                <a:gd name="connsiteX236" fmla="*/ 774368 w 1669861"/>
                <a:gd name="connsiteY236" fmla="*/ 1127856 h 2724889"/>
                <a:gd name="connsiteX237" fmla="*/ 756885 w 1669861"/>
                <a:gd name="connsiteY237" fmla="*/ 1178681 h 2724889"/>
                <a:gd name="connsiteX238" fmla="*/ 743264 w 1669861"/>
                <a:gd name="connsiteY238" fmla="*/ 1188642 h 2724889"/>
                <a:gd name="connsiteX239" fmla="*/ 736961 w 1669861"/>
                <a:gd name="connsiteY239" fmla="*/ 1172378 h 2724889"/>
                <a:gd name="connsiteX240" fmla="*/ 762577 w 1669861"/>
                <a:gd name="connsiteY240" fmla="*/ 1096954 h 2724889"/>
                <a:gd name="connsiteX241" fmla="*/ 768879 w 1669861"/>
                <a:gd name="connsiteY241" fmla="*/ 1078860 h 2724889"/>
                <a:gd name="connsiteX242" fmla="*/ 777825 w 1669861"/>
                <a:gd name="connsiteY242" fmla="*/ 1071542 h 2724889"/>
                <a:gd name="connsiteX243" fmla="*/ 1270826 w 1669861"/>
                <a:gd name="connsiteY243" fmla="*/ 1031899 h 2724889"/>
                <a:gd name="connsiteX244" fmla="*/ 1282414 w 1669861"/>
                <a:gd name="connsiteY244" fmla="*/ 1042877 h 2724889"/>
                <a:gd name="connsiteX245" fmla="*/ 1271233 w 1669861"/>
                <a:gd name="connsiteY245" fmla="*/ 1053448 h 2724889"/>
                <a:gd name="connsiteX246" fmla="*/ 1261068 w 1669861"/>
                <a:gd name="connsiteY246" fmla="*/ 1042673 h 2724889"/>
                <a:gd name="connsiteX247" fmla="*/ 1270826 w 1669861"/>
                <a:gd name="connsiteY247" fmla="*/ 1031899 h 2724889"/>
                <a:gd name="connsiteX248" fmla="*/ 147595 w 1669861"/>
                <a:gd name="connsiteY248" fmla="*/ 1023360 h 2724889"/>
                <a:gd name="connsiteX249" fmla="*/ 155727 w 1669861"/>
                <a:gd name="connsiteY249" fmla="*/ 1034542 h 2724889"/>
                <a:gd name="connsiteX250" fmla="*/ 137227 w 1669861"/>
                <a:gd name="connsiteY250" fmla="*/ 1086790 h 2724889"/>
                <a:gd name="connsiteX251" fmla="*/ 125232 w 1669861"/>
                <a:gd name="connsiteY251" fmla="*/ 1091262 h 2724889"/>
                <a:gd name="connsiteX252" fmla="*/ 119133 w 1669861"/>
                <a:gd name="connsiteY252" fmla="*/ 1079877 h 2724889"/>
                <a:gd name="connsiteX253" fmla="*/ 136210 w 1669861"/>
                <a:gd name="connsiteY253" fmla="*/ 1029053 h 2724889"/>
                <a:gd name="connsiteX254" fmla="*/ 147595 w 1669861"/>
                <a:gd name="connsiteY254" fmla="*/ 1023360 h 2724889"/>
                <a:gd name="connsiteX255" fmla="*/ 583063 w 1669861"/>
                <a:gd name="connsiteY255" fmla="*/ 1022141 h 2724889"/>
                <a:gd name="connsiteX256" fmla="*/ 591398 w 1669861"/>
                <a:gd name="connsiteY256" fmla="*/ 1033932 h 2724889"/>
                <a:gd name="connsiteX257" fmla="*/ 574118 w 1669861"/>
                <a:gd name="connsiteY257" fmla="*/ 1085570 h 2724889"/>
                <a:gd name="connsiteX258" fmla="*/ 562530 w 1669861"/>
                <a:gd name="connsiteY258" fmla="*/ 1091466 h 2724889"/>
                <a:gd name="connsiteX259" fmla="*/ 555414 w 1669861"/>
                <a:gd name="connsiteY259" fmla="*/ 1078251 h 2724889"/>
                <a:gd name="connsiteX260" fmla="*/ 562733 w 1669861"/>
                <a:gd name="connsiteY260" fmla="*/ 1056295 h 2724889"/>
                <a:gd name="connsiteX261" fmla="*/ 571678 w 1669861"/>
                <a:gd name="connsiteY261" fmla="*/ 1029459 h 2724889"/>
                <a:gd name="connsiteX262" fmla="*/ 583063 w 1669861"/>
                <a:gd name="connsiteY262" fmla="*/ 1022141 h 2724889"/>
                <a:gd name="connsiteX263" fmla="*/ 1084375 w 1669861"/>
                <a:gd name="connsiteY263" fmla="*/ 993297 h 2724889"/>
                <a:gd name="connsiteX264" fmla="*/ 1092329 w 1669861"/>
                <a:gd name="connsiteY264" fmla="*/ 995101 h 2724889"/>
                <a:gd name="connsiteX265" fmla="*/ 1180764 w 1669861"/>
                <a:gd name="connsiteY265" fmla="*/ 1021124 h 2724889"/>
                <a:gd name="connsiteX266" fmla="*/ 1188693 w 1669861"/>
                <a:gd name="connsiteY266" fmla="*/ 1029662 h 2724889"/>
                <a:gd name="connsiteX267" fmla="*/ 1177105 w 1669861"/>
                <a:gd name="connsiteY267" fmla="*/ 1036981 h 2724889"/>
                <a:gd name="connsiteX268" fmla="*/ 1150066 w 1669861"/>
                <a:gd name="connsiteY268" fmla="*/ 1028849 h 2724889"/>
                <a:gd name="connsiteX269" fmla="*/ 1087246 w 1669861"/>
                <a:gd name="connsiteY269" fmla="*/ 1009942 h 2724889"/>
                <a:gd name="connsiteX270" fmla="*/ 1078708 w 1669861"/>
                <a:gd name="connsiteY270" fmla="*/ 998354 h 2724889"/>
                <a:gd name="connsiteX271" fmla="*/ 1084375 w 1669861"/>
                <a:gd name="connsiteY271" fmla="*/ 993297 h 2724889"/>
                <a:gd name="connsiteX272" fmla="*/ 814012 w 1669861"/>
                <a:gd name="connsiteY272" fmla="*/ 973348 h 2724889"/>
                <a:gd name="connsiteX273" fmla="*/ 821127 w 1669861"/>
                <a:gd name="connsiteY273" fmla="*/ 986969 h 2724889"/>
                <a:gd name="connsiteX274" fmla="*/ 805066 w 1669861"/>
                <a:gd name="connsiteY274" fmla="*/ 1034744 h 2724889"/>
                <a:gd name="connsiteX275" fmla="*/ 792462 w 1669861"/>
                <a:gd name="connsiteY275" fmla="*/ 1042470 h 2724889"/>
                <a:gd name="connsiteX276" fmla="*/ 785143 w 1669861"/>
                <a:gd name="connsiteY276" fmla="*/ 1030272 h 2724889"/>
                <a:gd name="connsiteX277" fmla="*/ 791242 w 1669861"/>
                <a:gd name="connsiteY277" fmla="*/ 1011568 h 2724889"/>
                <a:gd name="connsiteX278" fmla="*/ 801204 w 1669861"/>
                <a:gd name="connsiteY278" fmla="*/ 981887 h 2724889"/>
                <a:gd name="connsiteX279" fmla="*/ 814012 w 1669861"/>
                <a:gd name="connsiteY279" fmla="*/ 973348 h 2724889"/>
                <a:gd name="connsiteX280" fmla="*/ 385049 w 1669861"/>
                <a:gd name="connsiteY280" fmla="*/ 925979 h 2724889"/>
                <a:gd name="connsiteX281" fmla="*/ 390741 w 1669861"/>
                <a:gd name="connsiteY281" fmla="*/ 943260 h 2724889"/>
                <a:gd name="connsiteX282" fmla="*/ 361263 w 1669861"/>
                <a:gd name="connsiteY282" fmla="*/ 1031695 h 2724889"/>
                <a:gd name="connsiteX283" fmla="*/ 339916 w 1669861"/>
                <a:gd name="connsiteY283" fmla="*/ 1036574 h 2724889"/>
                <a:gd name="connsiteX284" fmla="*/ 347235 w 1669861"/>
                <a:gd name="connsiteY284" fmla="*/ 1008722 h 2724889"/>
                <a:gd name="connsiteX285" fmla="*/ 371021 w 1669861"/>
                <a:gd name="connsiteY285" fmla="*/ 936551 h 2724889"/>
                <a:gd name="connsiteX286" fmla="*/ 385049 w 1669861"/>
                <a:gd name="connsiteY286" fmla="*/ 925979 h 2724889"/>
                <a:gd name="connsiteX287" fmla="*/ 1246430 w 1669861"/>
                <a:gd name="connsiteY287" fmla="*/ 911138 h 2724889"/>
                <a:gd name="connsiteX288" fmla="*/ 1254359 w 1669861"/>
                <a:gd name="connsiteY288" fmla="*/ 920083 h 2724889"/>
                <a:gd name="connsiteX289" fmla="*/ 1257815 w 1669861"/>
                <a:gd name="connsiteY289" fmla="*/ 952001 h 2724889"/>
                <a:gd name="connsiteX290" fmla="*/ 1257612 w 1669861"/>
                <a:gd name="connsiteY290" fmla="*/ 959930 h 2724889"/>
                <a:gd name="connsiteX291" fmla="*/ 1248260 w 1669861"/>
                <a:gd name="connsiteY291" fmla="*/ 966029 h 2724889"/>
                <a:gd name="connsiteX292" fmla="*/ 1242364 w 1669861"/>
                <a:gd name="connsiteY292" fmla="*/ 959523 h 2724889"/>
                <a:gd name="connsiteX293" fmla="*/ 1239925 w 1669861"/>
                <a:gd name="connsiteY293" fmla="*/ 944479 h 2724889"/>
                <a:gd name="connsiteX294" fmla="*/ 1238095 w 1669861"/>
                <a:gd name="connsiteY294" fmla="*/ 921100 h 2724889"/>
                <a:gd name="connsiteX295" fmla="*/ 1246430 w 1669861"/>
                <a:gd name="connsiteY295" fmla="*/ 911138 h 2724889"/>
                <a:gd name="connsiteX296" fmla="*/ 635311 w 1669861"/>
                <a:gd name="connsiteY296" fmla="*/ 878001 h 2724889"/>
                <a:gd name="connsiteX297" fmla="*/ 640191 w 1669861"/>
                <a:gd name="connsiteY297" fmla="*/ 887149 h 2724889"/>
                <a:gd name="connsiteX298" fmla="*/ 636328 w 1669861"/>
                <a:gd name="connsiteY298" fmla="*/ 899551 h 2724889"/>
                <a:gd name="connsiteX299" fmla="*/ 609696 w 1669861"/>
                <a:gd name="connsiteY299" fmla="*/ 980057 h 2724889"/>
                <a:gd name="connsiteX300" fmla="*/ 605833 w 1669861"/>
                <a:gd name="connsiteY300" fmla="*/ 989206 h 2724889"/>
                <a:gd name="connsiteX301" fmla="*/ 593635 w 1669861"/>
                <a:gd name="connsiteY301" fmla="*/ 993882 h 2724889"/>
                <a:gd name="connsiteX302" fmla="*/ 587943 w 1669861"/>
                <a:gd name="connsiteY302" fmla="*/ 983107 h 2724889"/>
                <a:gd name="connsiteX303" fmla="*/ 589162 w 1669861"/>
                <a:gd name="connsiteY303" fmla="*/ 976195 h 2724889"/>
                <a:gd name="connsiteX304" fmla="*/ 618641 w 1669861"/>
                <a:gd name="connsiteY304" fmla="*/ 886946 h 2724889"/>
                <a:gd name="connsiteX305" fmla="*/ 635311 w 1669861"/>
                <a:gd name="connsiteY305" fmla="*/ 878001 h 2724889"/>
                <a:gd name="connsiteX306" fmla="*/ 197607 w 1669861"/>
                <a:gd name="connsiteY306" fmla="*/ 877390 h 2724889"/>
                <a:gd name="connsiteX307" fmla="*/ 203096 w 1669861"/>
                <a:gd name="connsiteY307" fmla="*/ 894264 h 2724889"/>
                <a:gd name="connsiteX308" fmla="*/ 172804 w 1669861"/>
                <a:gd name="connsiteY308" fmla="*/ 984733 h 2724889"/>
                <a:gd name="connsiteX309" fmla="*/ 161419 w 1669861"/>
                <a:gd name="connsiteY309" fmla="*/ 994084 h 2724889"/>
                <a:gd name="connsiteX310" fmla="*/ 152271 w 1669861"/>
                <a:gd name="connsiteY310" fmla="*/ 982496 h 2724889"/>
                <a:gd name="connsiteX311" fmla="*/ 154304 w 1669861"/>
                <a:gd name="connsiteY311" fmla="*/ 975584 h 2724889"/>
                <a:gd name="connsiteX312" fmla="*/ 183376 w 1669861"/>
                <a:gd name="connsiteY312" fmla="*/ 887962 h 2724889"/>
                <a:gd name="connsiteX313" fmla="*/ 197607 w 1669861"/>
                <a:gd name="connsiteY313" fmla="*/ 877390 h 2724889"/>
                <a:gd name="connsiteX314" fmla="*/ 874798 w 1669861"/>
                <a:gd name="connsiteY314" fmla="*/ 778994 h 2724889"/>
                <a:gd name="connsiteX315" fmla="*/ 886386 w 1669861"/>
                <a:gd name="connsiteY315" fmla="*/ 789159 h 2724889"/>
                <a:gd name="connsiteX316" fmla="*/ 884963 w 1669861"/>
                <a:gd name="connsiteY316" fmla="*/ 798104 h 2724889"/>
                <a:gd name="connsiteX317" fmla="*/ 855688 w 1669861"/>
                <a:gd name="connsiteY317" fmla="*/ 886336 h 2724889"/>
                <a:gd name="connsiteX318" fmla="*/ 844913 w 1669861"/>
                <a:gd name="connsiteY318" fmla="*/ 896908 h 2724889"/>
                <a:gd name="connsiteX319" fmla="*/ 834748 w 1669861"/>
                <a:gd name="connsiteY319" fmla="*/ 883083 h 2724889"/>
                <a:gd name="connsiteX320" fmla="*/ 867073 w 1669861"/>
                <a:gd name="connsiteY320" fmla="*/ 785296 h 2724889"/>
                <a:gd name="connsiteX321" fmla="*/ 874798 w 1669861"/>
                <a:gd name="connsiteY321" fmla="*/ 778994 h 2724889"/>
                <a:gd name="connsiteX322" fmla="*/ 1187676 w 1669861"/>
                <a:gd name="connsiteY322" fmla="*/ 731421 h 2724889"/>
                <a:gd name="connsiteX323" fmla="*/ 1192555 w 1669861"/>
                <a:gd name="connsiteY323" fmla="*/ 748498 h 2724889"/>
                <a:gd name="connsiteX324" fmla="*/ 1162670 w 1669861"/>
                <a:gd name="connsiteY324" fmla="*/ 837544 h 2724889"/>
                <a:gd name="connsiteX325" fmla="*/ 1153115 w 1669861"/>
                <a:gd name="connsiteY325" fmla="*/ 848115 h 2724889"/>
                <a:gd name="connsiteX326" fmla="*/ 1142747 w 1669861"/>
                <a:gd name="connsiteY326" fmla="*/ 843236 h 2724889"/>
                <a:gd name="connsiteX327" fmla="*/ 1140511 w 1669861"/>
                <a:gd name="connsiteY327" fmla="*/ 836121 h 2724889"/>
                <a:gd name="connsiteX328" fmla="*/ 1159824 w 1669861"/>
                <a:gd name="connsiteY328" fmla="*/ 777570 h 2724889"/>
                <a:gd name="connsiteX329" fmla="*/ 1172429 w 1669861"/>
                <a:gd name="connsiteY329" fmla="*/ 741586 h 2724889"/>
                <a:gd name="connsiteX330" fmla="*/ 1187676 w 1669861"/>
                <a:gd name="connsiteY330" fmla="*/ 731421 h 2724889"/>
                <a:gd name="connsiteX331" fmla="*/ 1434076 w 1669861"/>
                <a:gd name="connsiteY331" fmla="*/ 682225 h 2724889"/>
                <a:gd name="connsiteX332" fmla="*/ 1438345 w 1669861"/>
                <a:gd name="connsiteY332" fmla="*/ 703773 h 2724889"/>
                <a:gd name="connsiteX333" fmla="*/ 1392806 w 1669861"/>
                <a:gd name="connsiteY333" fmla="*/ 838967 h 2724889"/>
                <a:gd name="connsiteX334" fmla="*/ 1380202 w 1669861"/>
                <a:gd name="connsiteY334" fmla="*/ 847912 h 2724889"/>
                <a:gd name="connsiteX335" fmla="*/ 1372273 w 1669861"/>
                <a:gd name="connsiteY335" fmla="*/ 837138 h 2724889"/>
                <a:gd name="connsiteX336" fmla="*/ 1378575 w 1669861"/>
                <a:gd name="connsiteY336" fmla="*/ 816198 h 2724889"/>
                <a:gd name="connsiteX337" fmla="*/ 1418829 w 1669861"/>
                <a:gd name="connsiteY337" fmla="*/ 696456 h 2724889"/>
                <a:gd name="connsiteX338" fmla="*/ 1434076 w 1669861"/>
                <a:gd name="connsiteY338" fmla="*/ 682225 h 2724889"/>
                <a:gd name="connsiteX339" fmla="*/ 467995 w 1669861"/>
                <a:gd name="connsiteY339" fmla="*/ 682223 h 2724889"/>
                <a:gd name="connsiteX340" fmla="*/ 473891 w 1669861"/>
                <a:gd name="connsiteY340" fmla="*/ 699706 h 2724889"/>
                <a:gd name="connsiteX341" fmla="*/ 429165 w 1669861"/>
                <a:gd name="connsiteY341" fmla="*/ 832868 h 2724889"/>
                <a:gd name="connsiteX342" fmla="*/ 416967 w 1669861"/>
                <a:gd name="connsiteY342" fmla="*/ 848115 h 2724889"/>
                <a:gd name="connsiteX343" fmla="*/ 406802 w 1669861"/>
                <a:gd name="connsiteY343" fmla="*/ 832461 h 2724889"/>
                <a:gd name="connsiteX344" fmla="*/ 440143 w 1669861"/>
                <a:gd name="connsiteY344" fmla="*/ 733048 h 2724889"/>
                <a:gd name="connsiteX345" fmla="*/ 453764 w 1669861"/>
                <a:gd name="connsiteY345" fmla="*/ 692794 h 2724889"/>
                <a:gd name="connsiteX346" fmla="*/ 467995 w 1669861"/>
                <a:gd name="connsiteY346" fmla="*/ 682223 h 2724889"/>
                <a:gd name="connsiteX347" fmla="*/ 927860 w 1669861"/>
                <a:gd name="connsiteY347" fmla="*/ 633432 h 2724889"/>
                <a:gd name="connsiteX348" fmla="*/ 935992 w 1669861"/>
                <a:gd name="connsiteY348" fmla="*/ 645426 h 2724889"/>
                <a:gd name="connsiteX349" fmla="*/ 918305 w 1669861"/>
                <a:gd name="connsiteY349" fmla="*/ 697471 h 2724889"/>
                <a:gd name="connsiteX350" fmla="*/ 906717 w 1669861"/>
                <a:gd name="connsiteY350" fmla="*/ 702756 h 2724889"/>
                <a:gd name="connsiteX351" fmla="*/ 899398 w 1669861"/>
                <a:gd name="connsiteY351" fmla="*/ 690152 h 2724889"/>
                <a:gd name="connsiteX352" fmla="*/ 916272 w 1669861"/>
                <a:gd name="connsiteY352" fmla="*/ 640344 h 2724889"/>
                <a:gd name="connsiteX353" fmla="*/ 927860 w 1669861"/>
                <a:gd name="connsiteY353" fmla="*/ 633432 h 2724889"/>
                <a:gd name="connsiteX354" fmla="*/ 1234639 w 1669861"/>
                <a:gd name="connsiteY354" fmla="*/ 584437 h 2724889"/>
                <a:gd name="connsiteX355" fmla="*/ 1243177 w 1669861"/>
                <a:gd name="connsiteY355" fmla="*/ 598058 h 2724889"/>
                <a:gd name="connsiteX356" fmla="*/ 1225287 w 1669861"/>
                <a:gd name="connsiteY356" fmla="*/ 647866 h 2724889"/>
                <a:gd name="connsiteX357" fmla="*/ 1212072 w 1669861"/>
                <a:gd name="connsiteY357" fmla="*/ 652949 h 2724889"/>
                <a:gd name="connsiteX358" fmla="*/ 1206583 w 1669861"/>
                <a:gd name="connsiteY358" fmla="*/ 639328 h 2724889"/>
                <a:gd name="connsiteX359" fmla="*/ 1222441 w 1669861"/>
                <a:gd name="connsiteY359" fmla="*/ 592569 h 2724889"/>
                <a:gd name="connsiteX360" fmla="*/ 1234639 w 1669861"/>
                <a:gd name="connsiteY360" fmla="*/ 584437 h 2724889"/>
                <a:gd name="connsiteX361" fmla="*/ 978075 w 1669861"/>
                <a:gd name="connsiteY361" fmla="*/ 487667 h 2724889"/>
                <a:gd name="connsiteX362" fmla="*/ 983767 w 1669861"/>
                <a:gd name="connsiteY362" fmla="*/ 503322 h 2724889"/>
                <a:gd name="connsiteX363" fmla="*/ 953069 w 1669861"/>
                <a:gd name="connsiteY363" fmla="*/ 595619 h 2724889"/>
                <a:gd name="connsiteX364" fmla="*/ 939651 w 1669861"/>
                <a:gd name="connsiteY364" fmla="*/ 604971 h 2724889"/>
                <a:gd name="connsiteX365" fmla="*/ 931519 w 1669861"/>
                <a:gd name="connsiteY365" fmla="*/ 593382 h 2724889"/>
                <a:gd name="connsiteX366" fmla="*/ 939041 w 1669861"/>
                <a:gd name="connsiteY366" fmla="*/ 571427 h 2724889"/>
                <a:gd name="connsiteX367" fmla="*/ 963640 w 1669861"/>
                <a:gd name="connsiteY367" fmla="*/ 497425 h 2724889"/>
                <a:gd name="connsiteX368" fmla="*/ 978075 w 1669861"/>
                <a:gd name="connsiteY368" fmla="*/ 487667 h 2724889"/>
                <a:gd name="connsiteX369" fmla="*/ 757901 w 1669861"/>
                <a:gd name="connsiteY369" fmla="*/ 487667 h 2724889"/>
                <a:gd name="connsiteX370" fmla="*/ 770505 w 1669861"/>
                <a:gd name="connsiteY370" fmla="*/ 497832 h 2724889"/>
                <a:gd name="connsiteX371" fmla="*/ 768065 w 1669861"/>
                <a:gd name="connsiteY371" fmla="*/ 508201 h 2724889"/>
                <a:gd name="connsiteX372" fmla="*/ 740010 w 1669861"/>
                <a:gd name="connsiteY372" fmla="*/ 591758 h 2724889"/>
                <a:gd name="connsiteX373" fmla="*/ 737977 w 1669861"/>
                <a:gd name="connsiteY373" fmla="*/ 597449 h 2724889"/>
                <a:gd name="connsiteX374" fmla="*/ 724559 w 1669861"/>
                <a:gd name="connsiteY374" fmla="*/ 604362 h 2724889"/>
                <a:gd name="connsiteX375" fmla="*/ 718257 w 1669861"/>
                <a:gd name="connsiteY375" fmla="*/ 589115 h 2724889"/>
                <a:gd name="connsiteX376" fmla="*/ 749769 w 1669861"/>
                <a:gd name="connsiteY376" fmla="*/ 497222 h 2724889"/>
                <a:gd name="connsiteX377" fmla="*/ 757901 w 1669861"/>
                <a:gd name="connsiteY377" fmla="*/ 487667 h 2724889"/>
                <a:gd name="connsiteX378" fmla="*/ 324669 w 1669861"/>
                <a:gd name="connsiteY378" fmla="*/ 486448 h 2724889"/>
                <a:gd name="connsiteX379" fmla="*/ 333208 w 1669861"/>
                <a:gd name="connsiteY379" fmla="*/ 500679 h 2724889"/>
                <a:gd name="connsiteX380" fmla="*/ 331988 w 1669861"/>
                <a:gd name="connsiteY380" fmla="*/ 505355 h 2724889"/>
                <a:gd name="connsiteX381" fmla="*/ 302510 w 1669861"/>
                <a:gd name="connsiteY381" fmla="*/ 593790 h 2724889"/>
                <a:gd name="connsiteX382" fmla="*/ 283196 w 1669861"/>
                <a:gd name="connsiteY382" fmla="*/ 599482 h 2724889"/>
                <a:gd name="connsiteX383" fmla="*/ 281976 w 1669861"/>
                <a:gd name="connsiteY383" fmla="*/ 589317 h 2724889"/>
                <a:gd name="connsiteX384" fmla="*/ 313081 w 1669861"/>
                <a:gd name="connsiteY384" fmla="*/ 497019 h 2724889"/>
                <a:gd name="connsiteX385" fmla="*/ 324669 w 1669861"/>
                <a:gd name="connsiteY385" fmla="*/ 486448 h 2724889"/>
                <a:gd name="connsiteX386" fmla="*/ 356181 w 1669861"/>
                <a:gd name="connsiteY386" fmla="*/ 389065 h 2724889"/>
                <a:gd name="connsiteX387" fmla="*/ 367565 w 1669861"/>
                <a:gd name="connsiteY387" fmla="*/ 397197 h 2724889"/>
                <a:gd name="connsiteX388" fmla="*/ 350691 w 1669861"/>
                <a:gd name="connsiteY388" fmla="*/ 449851 h 2724889"/>
                <a:gd name="connsiteX389" fmla="*/ 335647 w 1669861"/>
                <a:gd name="connsiteY389" fmla="*/ 457577 h 2724889"/>
                <a:gd name="connsiteX390" fmla="*/ 331378 w 1669861"/>
                <a:gd name="connsiteY390" fmla="*/ 441719 h 2724889"/>
                <a:gd name="connsiteX391" fmla="*/ 346016 w 1669861"/>
                <a:gd name="connsiteY391" fmla="*/ 400043 h 2724889"/>
                <a:gd name="connsiteX392" fmla="*/ 356181 w 1669861"/>
                <a:gd name="connsiteY392" fmla="*/ 389065 h 2724889"/>
                <a:gd name="connsiteX393" fmla="*/ 794699 w 1669861"/>
                <a:gd name="connsiteY393" fmla="*/ 388861 h 2724889"/>
                <a:gd name="connsiteX394" fmla="*/ 803440 w 1669861"/>
                <a:gd name="connsiteY394" fmla="*/ 397400 h 2724889"/>
                <a:gd name="connsiteX395" fmla="*/ 797138 w 1669861"/>
                <a:gd name="connsiteY395" fmla="*/ 420982 h 2724889"/>
                <a:gd name="connsiteX396" fmla="*/ 786567 w 1669861"/>
                <a:gd name="connsiteY396" fmla="*/ 451477 h 2724889"/>
                <a:gd name="connsiteX397" fmla="*/ 773555 w 1669861"/>
                <a:gd name="connsiteY397" fmla="*/ 457780 h 2724889"/>
                <a:gd name="connsiteX398" fmla="*/ 767456 w 1669861"/>
                <a:gd name="connsiteY398" fmla="*/ 443752 h 2724889"/>
                <a:gd name="connsiteX399" fmla="*/ 783111 w 1669861"/>
                <a:gd name="connsiteY399" fmla="*/ 397806 h 2724889"/>
                <a:gd name="connsiteX400" fmla="*/ 794699 w 1669861"/>
                <a:gd name="connsiteY400" fmla="*/ 388861 h 2724889"/>
                <a:gd name="connsiteX401" fmla="*/ 1040488 w 1669861"/>
                <a:gd name="connsiteY401" fmla="*/ 293108 h 2724889"/>
                <a:gd name="connsiteX402" fmla="*/ 1050246 w 1669861"/>
                <a:gd name="connsiteY402" fmla="*/ 306119 h 2724889"/>
                <a:gd name="connsiteX403" fmla="*/ 1018328 w 1669861"/>
                <a:gd name="connsiteY403" fmla="*/ 401060 h 2724889"/>
                <a:gd name="connsiteX404" fmla="*/ 1003691 w 1669861"/>
                <a:gd name="connsiteY404" fmla="*/ 409395 h 2724889"/>
                <a:gd name="connsiteX405" fmla="*/ 998812 w 1669861"/>
                <a:gd name="connsiteY405" fmla="*/ 393741 h 2724889"/>
                <a:gd name="connsiteX406" fmla="*/ 1028697 w 1669861"/>
                <a:gd name="connsiteY406" fmla="*/ 304696 h 2724889"/>
                <a:gd name="connsiteX407" fmla="*/ 1040488 w 1669861"/>
                <a:gd name="connsiteY407" fmla="*/ 293108 h 2724889"/>
                <a:gd name="connsiteX408" fmla="*/ 1075455 w 1669861"/>
                <a:gd name="connsiteY408" fmla="*/ 194305 h 2724889"/>
                <a:gd name="connsiteX409" fmla="*/ 1083180 w 1669861"/>
                <a:gd name="connsiteY409" fmla="*/ 206706 h 2724889"/>
                <a:gd name="connsiteX410" fmla="*/ 1065696 w 1669861"/>
                <a:gd name="connsiteY410" fmla="*/ 257328 h 2724889"/>
                <a:gd name="connsiteX411" fmla="*/ 1054718 w 1669861"/>
                <a:gd name="connsiteY411" fmla="*/ 264037 h 2724889"/>
                <a:gd name="connsiteX412" fmla="*/ 1046383 w 1669861"/>
                <a:gd name="connsiteY412" fmla="*/ 252042 h 2724889"/>
                <a:gd name="connsiteX413" fmla="*/ 1051872 w 1669861"/>
                <a:gd name="connsiteY413" fmla="*/ 234762 h 2724889"/>
                <a:gd name="connsiteX414" fmla="*/ 1063054 w 1669861"/>
                <a:gd name="connsiteY414" fmla="*/ 201420 h 2724889"/>
                <a:gd name="connsiteX415" fmla="*/ 1075455 w 1669861"/>
                <a:gd name="connsiteY415" fmla="*/ 194305 h 2724889"/>
                <a:gd name="connsiteX416" fmla="*/ 491579 w 1669861"/>
                <a:gd name="connsiteY416" fmla="*/ 1372 h 2724889"/>
                <a:gd name="connsiteX417" fmla="*/ 497678 w 1669861"/>
                <a:gd name="connsiteY417" fmla="*/ 12148 h 2724889"/>
                <a:gd name="connsiteX418" fmla="*/ 495238 w 1669861"/>
                <a:gd name="connsiteY418" fmla="*/ 20280 h 2724889"/>
                <a:gd name="connsiteX419" fmla="*/ 401720 w 1669861"/>
                <a:gd name="connsiteY419" fmla="*/ 299003 h 2724889"/>
                <a:gd name="connsiteX420" fmla="*/ 387489 w 1669861"/>
                <a:gd name="connsiteY420" fmla="*/ 312421 h 2724889"/>
                <a:gd name="connsiteX421" fmla="*/ 382203 w 1669861"/>
                <a:gd name="connsiteY421" fmla="*/ 292700 h 2724889"/>
                <a:gd name="connsiteX422" fmla="*/ 475721 w 1669861"/>
                <a:gd name="connsiteY422" fmla="*/ 13978 h 2724889"/>
                <a:gd name="connsiteX423" fmla="*/ 479990 w 1669861"/>
                <a:gd name="connsiteY423" fmla="*/ 4829 h 2724889"/>
                <a:gd name="connsiteX424" fmla="*/ 491579 w 1669861"/>
                <a:gd name="connsiteY424" fmla="*/ 1372 h 2724889"/>
                <a:gd name="connsiteX425" fmla="*/ 226069 w 1669861"/>
                <a:gd name="connsiteY425" fmla="*/ 1171 h 2724889"/>
                <a:gd name="connsiteX426" fmla="*/ 231761 w 1669861"/>
                <a:gd name="connsiteY426" fmla="*/ 14182 h 2724889"/>
                <a:gd name="connsiteX427" fmla="*/ 229525 w 1669861"/>
                <a:gd name="connsiteY427" fmla="*/ 22314 h 2724889"/>
                <a:gd name="connsiteX428" fmla="*/ 71561 w 1669861"/>
                <a:gd name="connsiteY428" fmla="*/ 493969 h 2724889"/>
                <a:gd name="connsiteX429" fmla="*/ 68105 w 1669861"/>
                <a:gd name="connsiteY429" fmla="*/ 502305 h 2724889"/>
                <a:gd name="connsiteX430" fmla="*/ 55704 w 1669861"/>
                <a:gd name="connsiteY430" fmla="*/ 506168 h 2724889"/>
                <a:gd name="connsiteX431" fmla="*/ 50011 w 1669861"/>
                <a:gd name="connsiteY431" fmla="*/ 494784 h 2724889"/>
                <a:gd name="connsiteX432" fmla="*/ 52451 w 1669861"/>
                <a:gd name="connsiteY432" fmla="*/ 487057 h 2724889"/>
                <a:gd name="connsiteX433" fmla="*/ 210212 w 1669861"/>
                <a:gd name="connsiteY433" fmla="*/ 15605 h 2724889"/>
                <a:gd name="connsiteX434" fmla="*/ 213871 w 1669861"/>
                <a:gd name="connsiteY434" fmla="*/ 6253 h 2724889"/>
                <a:gd name="connsiteX435" fmla="*/ 226069 w 1669861"/>
                <a:gd name="connsiteY435" fmla="*/ 1171 h 2724889"/>
                <a:gd name="connsiteX436" fmla="*/ 696707 w 1669861"/>
                <a:gd name="connsiteY436" fmla="*/ 966 h 2724889"/>
                <a:gd name="connsiteX437" fmla="*/ 702603 w 1669861"/>
                <a:gd name="connsiteY437" fmla="*/ 14791 h 2724889"/>
                <a:gd name="connsiteX438" fmla="*/ 686136 w 1669861"/>
                <a:gd name="connsiteY438" fmla="*/ 63989 h 2724889"/>
                <a:gd name="connsiteX439" fmla="*/ 680850 w 1669861"/>
                <a:gd name="connsiteY439" fmla="*/ 81473 h 2724889"/>
                <a:gd name="connsiteX440" fmla="*/ 628399 w 1669861"/>
                <a:gd name="connsiteY440" fmla="*/ 236794 h 2724889"/>
                <a:gd name="connsiteX441" fmla="*/ 541590 w 1669861"/>
                <a:gd name="connsiteY441" fmla="*/ 494782 h 2724889"/>
                <a:gd name="connsiteX442" fmla="*/ 536101 w 1669861"/>
                <a:gd name="connsiteY442" fmla="*/ 505354 h 2724889"/>
                <a:gd name="connsiteX443" fmla="*/ 523903 w 1669861"/>
                <a:gd name="connsiteY443" fmla="*/ 505964 h 2724889"/>
                <a:gd name="connsiteX444" fmla="*/ 520243 w 1669861"/>
                <a:gd name="connsiteY444" fmla="*/ 492748 h 2724889"/>
                <a:gd name="connsiteX445" fmla="*/ 558464 w 1669861"/>
                <a:gd name="connsiteY445" fmla="*/ 378495 h 2724889"/>
                <a:gd name="connsiteX446" fmla="*/ 581436 w 1669861"/>
                <a:gd name="connsiteY446" fmla="*/ 309372 h 2724889"/>
                <a:gd name="connsiteX447" fmla="*/ 612135 w 1669861"/>
                <a:gd name="connsiteY447" fmla="*/ 220327 h 2724889"/>
                <a:gd name="connsiteX448" fmla="*/ 681257 w 1669861"/>
                <a:gd name="connsiteY448" fmla="*/ 14587 h 2724889"/>
                <a:gd name="connsiteX449" fmla="*/ 683696 w 1669861"/>
                <a:gd name="connsiteY449" fmla="*/ 7878 h 2724889"/>
                <a:gd name="connsiteX450" fmla="*/ 696707 w 1669861"/>
                <a:gd name="connsiteY450" fmla="*/ 966 h 2724889"/>
                <a:gd name="connsiteX451" fmla="*/ 1662992 w 1669861"/>
                <a:gd name="connsiteY451" fmla="*/ 966 h 2724889"/>
                <a:gd name="connsiteX452" fmla="*/ 1668074 w 1669861"/>
                <a:gd name="connsiteY452" fmla="*/ 18653 h 2724889"/>
                <a:gd name="connsiteX453" fmla="*/ 1565408 w 1669861"/>
                <a:gd name="connsiteY453" fmla="*/ 326042 h 2724889"/>
                <a:gd name="connsiteX454" fmla="*/ 1508484 w 1669861"/>
                <a:gd name="connsiteY454" fmla="*/ 494781 h 2724889"/>
                <a:gd name="connsiteX455" fmla="*/ 1495676 w 1669861"/>
                <a:gd name="connsiteY455" fmla="*/ 506573 h 2724889"/>
                <a:gd name="connsiteX456" fmla="*/ 1487951 w 1669861"/>
                <a:gd name="connsiteY456" fmla="*/ 490512 h 2724889"/>
                <a:gd name="connsiteX457" fmla="*/ 1517632 w 1669861"/>
                <a:gd name="connsiteY457" fmla="*/ 401060 h 2724889"/>
                <a:gd name="connsiteX458" fmla="*/ 1636359 w 1669861"/>
                <a:gd name="connsiteY458" fmla="*/ 47522 h 2724889"/>
                <a:gd name="connsiteX459" fmla="*/ 1647947 w 1669861"/>
                <a:gd name="connsiteY459" fmla="*/ 11944 h 2724889"/>
                <a:gd name="connsiteX460" fmla="*/ 1662992 w 1669861"/>
                <a:gd name="connsiteY460" fmla="*/ 966 h 2724889"/>
                <a:gd name="connsiteX461" fmla="*/ 1135073 w 1669861"/>
                <a:gd name="connsiteY461" fmla="*/ 687 h 2724889"/>
                <a:gd name="connsiteX462" fmla="*/ 1146000 w 1669861"/>
                <a:gd name="connsiteY462" fmla="*/ 5033 h 2724889"/>
                <a:gd name="connsiteX463" fmla="*/ 1148846 w 1669861"/>
                <a:gd name="connsiteY463" fmla="*/ 11539 h 2724889"/>
                <a:gd name="connsiteX464" fmla="*/ 1146610 w 1669861"/>
                <a:gd name="connsiteY464" fmla="*/ 19264 h 2724889"/>
                <a:gd name="connsiteX465" fmla="*/ 1116725 w 1669861"/>
                <a:gd name="connsiteY465" fmla="*/ 107293 h 2724889"/>
                <a:gd name="connsiteX466" fmla="*/ 1111642 w 1669861"/>
                <a:gd name="connsiteY466" fmla="*/ 115832 h 2724889"/>
                <a:gd name="connsiteX467" fmla="*/ 1101274 w 1669861"/>
                <a:gd name="connsiteY467" fmla="*/ 117661 h 2724889"/>
                <a:gd name="connsiteX468" fmla="*/ 1095988 w 1669861"/>
                <a:gd name="connsiteY468" fmla="*/ 109733 h 2724889"/>
                <a:gd name="connsiteX469" fmla="*/ 1097004 w 1669861"/>
                <a:gd name="connsiteY469" fmla="*/ 100787 h 2724889"/>
                <a:gd name="connsiteX470" fmla="*/ 1126280 w 1669861"/>
                <a:gd name="connsiteY470" fmla="*/ 10522 h 2724889"/>
                <a:gd name="connsiteX471" fmla="*/ 1135073 w 1669861"/>
                <a:gd name="connsiteY471" fmla="*/ 687 h 2724889"/>
                <a:gd name="connsiteX472" fmla="*/ 1431026 w 1669861"/>
                <a:gd name="connsiteY472" fmla="*/ 358 h 2724889"/>
                <a:gd name="connsiteX473" fmla="*/ 1439158 w 1669861"/>
                <a:gd name="connsiteY473" fmla="*/ 11742 h 2724889"/>
                <a:gd name="connsiteX474" fmla="*/ 1437125 w 1669861"/>
                <a:gd name="connsiteY474" fmla="*/ 18654 h 2724889"/>
                <a:gd name="connsiteX475" fmla="*/ 1354992 w 1669861"/>
                <a:gd name="connsiteY475" fmla="*/ 264240 h 2724889"/>
                <a:gd name="connsiteX476" fmla="*/ 1278348 w 1669861"/>
                <a:gd name="connsiteY476" fmla="*/ 492547 h 2724889"/>
                <a:gd name="connsiteX477" fmla="*/ 1262694 w 1669861"/>
                <a:gd name="connsiteY477" fmla="*/ 507184 h 2724889"/>
                <a:gd name="connsiteX478" fmla="*/ 1258221 w 1669861"/>
                <a:gd name="connsiteY478" fmla="*/ 486245 h 2724889"/>
                <a:gd name="connsiteX479" fmla="*/ 1325514 w 1669861"/>
                <a:gd name="connsiteY479" fmla="*/ 284368 h 2724889"/>
                <a:gd name="connsiteX480" fmla="*/ 1406224 w 1669861"/>
                <a:gd name="connsiteY480" fmla="*/ 44270 h 2724889"/>
                <a:gd name="connsiteX481" fmla="*/ 1419032 w 1669861"/>
                <a:gd name="connsiteY481" fmla="*/ 6863 h 2724889"/>
                <a:gd name="connsiteX482" fmla="*/ 1431026 w 1669861"/>
                <a:gd name="connsiteY482" fmla="*/ 358 h 2724889"/>
                <a:gd name="connsiteX483" fmla="*/ 922980 w 1669861"/>
                <a:gd name="connsiteY483" fmla="*/ 357 h 2724889"/>
                <a:gd name="connsiteX484" fmla="*/ 933348 w 1669861"/>
                <a:gd name="connsiteY484" fmla="*/ 16824 h 2724889"/>
                <a:gd name="connsiteX485" fmla="*/ 898787 w 1669861"/>
                <a:gd name="connsiteY485" fmla="*/ 120710 h 2724889"/>
                <a:gd name="connsiteX486" fmla="*/ 837797 w 1669861"/>
                <a:gd name="connsiteY486" fmla="*/ 301850 h 2724889"/>
                <a:gd name="connsiteX487" fmla="*/ 826819 w 1669861"/>
                <a:gd name="connsiteY487" fmla="*/ 313235 h 2724889"/>
                <a:gd name="connsiteX488" fmla="*/ 816857 w 1669861"/>
                <a:gd name="connsiteY488" fmla="*/ 305916 h 2724889"/>
                <a:gd name="connsiteX489" fmla="*/ 817264 w 1669861"/>
                <a:gd name="connsiteY489" fmla="*/ 297378 h 2724889"/>
                <a:gd name="connsiteX490" fmla="*/ 911595 w 1669861"/>
                <a:gd name="connsiteY490" fmla="*/ 13775 h 2724889"/>
                <a:gd name="connsiteX491" fmla="*/ 922980 w 1669861"/>
                <a:gd name="connsiteY491" fmla="*/ 357 h 272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</a:cxnLst>
              <a:rect l="l" t="t" r="r" b="b"/>
              <a:pathLst>
                <a:path w="1669861" h="2724889">
                  <a:moveTo>
                    <a:pt x="255140" y="2629224"/>
                  </a:moveTo>
                  <a:cubicBezTo>
                    <a:pt x="263679" y="2629020"/>
                    <a:pt x="268558" y="2634306"/>
                    <a:pt x="265915" y="2642642"/>
                  </a:cubicBezTo>
                  <a:cubicBezTo>
                    <a:pt x="257987" y="2667647"/>
                    <a:pt x="249651" y="2692653"/>
                    <a:pt x="240909" y="2717456"/>
                  </a:cubicBezTo>
                  <a:cubicBezTo>
                    <a:pt x="238876" y="2723352"/>
                    <a:pt x="233184" y="2726808"/>
                    <a:pt x="226882" y="2723758"/>
                  </a:cubicBezTo>
                  <a:cubicBezTo>
                    <a:pt x="221393" y="2721115"/>
                    <a:pt x="218140" y="2716643"/>
                    <a:pt x="221189" y="2708917"/>
                  </a:cubicBezTo>
                  <a:cubicBezTo>
                    <a:pt x="229931" y="2685538"/>
                    <a:pt x="237657" y="2661955"/>
                    <a:pt x="245585" y="2638372"/>
                  </a:cubicBezTo>
                  <a:cubicBezTo>
                    <a:pt x="247212" y="2633290"/>
                    <a:pt x="249041" y="2628614"/>
                    <a:pt x="255140" y="2629224"/>
                  </a:cubicBezTo>
                  <a:close/>
                  <a:moveTo>
                    <a:pt x="541996" y="2582262"/>
                  </a:moveTo>
                  <a:cubicBezTo>
                    <a:pt x="548502" y="2582465"/>
                    <a:pt x="562123" y="2594053"/>
                    <a:pt x="562936" y="2600356"/>
                  </a:cubicBezTo>
                  <a:cubicBezTo>
                    <a:pt x="563546" y="2604625"/>
                    <a:pt x="562123" y="2608284"/>
                    <a:pt x="558260" y="2610724"/>
                  </a:cubicBezTo>
                  <a:cubicBezTo>
                    <a:pt x="554194" y="2613164"/>
                    <a:pt x="549925" y="2613977"/>
                    <a:pt x="546062" y="2610521"/>
                  </a:cubicBezTo>
                  <a:cubicBezTo>
                    <a:pt x="541793" y="2606658"/>
                    <a:pt x="537727" y="2602592"/>
                    <a:pt x="533864" y="2598526"/>
                  </a:cubicBezTo>
                  <a:cubicBezTo>
                    <a:pt x="530205" y="2594867"/>
                    <a:pt x="531018" y="2590801"/>
                    <a:pt x="532848" y="2586531"/>
                  </a:cubicBezTo>
                  <a:cubicBezTo>
                    <a:pt x="534678" y="2581855"/>
                    <a:pt x="538337" y="2582262"/>
                    <a:pt x="541996" y="2582262"/>
                  </a:cubicBezTo>
                  <a:close/>
                  <a:moveTo>
                    <a:pt x="667229" y="2555833"/>
                  </a:moveTo>
                  <a:cubicBezTo>
                    <a:pt x="671295" y="2555833"/>
                    <a:pt x="674751" y="2557256"/>
                    <a:pt x="676377" y="2561119"/>
                  </a:cubicBezTo>
                  <a:cubicBezTo>
                    <a:pt x="678004" y="2564778"/>
                    <a:pt x="677800" y="2568438"/>
                    <a:pt x="674751" y="2571487"/>
                  </a:cubicBezTo>
                  <a:cubicBezTo>
                    <a:pt x="659097" y="2587751"/>
                    <a:pt x="641206" y="2601575"/>
                    <a:pt x="624333" y="2616620"/>
                  </a:cubicBezTo>
                  <a:cubicBezTo>
                    <a:pt x="622503" y="2617839"/>
                    <a:pt x="619860" y="2618043"/>
                    <a:pt x="619657" y="2618246"/>
                  </a:cubicBezTo>
                  <a:cubicBezTo>
                    <a:pt x="613761" y="2619059"/>
                    <a:pt x="610508" y="2617839"/>
                    <a:pt x="609085" y="2614383"/>
                  </a:cubicBezTo>
                  <a:cubicBezTo>
                    <a:pt x="607255" y="2609911"/>
                    <a:pt x="606646" y="2605032"/>
                    <a:pt x="610508" y="2601169"/>
                  </a:cubicBezTo>
                  <a:cubicBezTo>
                    <a:pt x="620673" y="2591410"/>
                    <a:pt x="630838" y="2581652"/>
                    <a:pt x="641816" y="2572707"/>
                  </a:cubicBezTo>
                  <a:cubicBezTo>
                    <a:pt x="645679" y="2569454"/>
                    <a:pt x="649338" y="2566201"/>
                    <a:pt x="652998" y="2562542"/>
                  </a:cubicBezTo>
                  <a:cubicBezTo>
                    <a:pt x="656861" y="2558476"/>
                    <a:pt x="661333" y="2555833"/>
                    <a:pt x="667229" y="2555833"/>
                  </a:cubicBezTo>
                  <a:close/>
                  <a:moveTo>
                    <a:pt x="288278" y="2531437"/>
                  </a:moveTo>
                  <a:cubicBezTo>
                    <a:pt x="296410" y="2531640"/>
                    <a:pt x="300680" y="2536723"/>
                    <a:pt x="298443" y="2544651"/>
                  </a:cubicBezTo>
                  <a:cubicBezTo>
                    <a:pt x="293564" y="2561525"/>
                    <a:pt x="287872" y="2577992"/>
                    <a:pt x="281976" y="2594663"/>
                  </a:cubicBezTo>
                  <a:cubicBezTo>
                    <a:pt x="280146" y="2599745"/>
                    <a:pt x="275471" y="2601778"/>
                    <a:pt x="270388" y="2599949"/>
                  </a:cubicBezTo>
                  <a:cubicBezTo>
                    <a:pt x="264899" y="2597916"/>
                    <a:pt x="261240" y="2593443"/>
                    <a:pt x="262866" y="2587141"/>
                  </a:cubicBezTo>
                  <a:cubicBezTo>
                    <a:pt x="265306" y="2577992"/>
                    <a:pt x="268558" y="2569047"/>
                    <a:pt x="271608" y="2560102"/>
                  </a:cubicBezTo>
                  <a:cubicBezTo>
                    <a:pt x="273844" y="2552986"/>
                    <a:pt x="276487" y="2546074"/>
                    <a:pt x="278520" y="2538959"/>
                  </a:cubicBezTo>
                  <a:cubicBezTo>
                    <a:pt x="280146" y="2533673"/>
                    <a:pt x="283399" y="2531030"/>
                    <a:pt x="288278" y="2531437"/>
                  </a:cubicBezTo>
                  <a:close/>
                  <a:moveTo>
                    <a:pt x="451935" y="2498909"/>
                  </a:moveTo>
                  <a:cubicBezTo>
                    <a:pt x="455188" y="2498706"/>
                    <a:pt x="457831" y="2500129"/>
                    <a:pt x="460067" y="2502365"/>
                  </a:cubicBezTo>
                  <a:cubicBezTo>
                    <a:pt x="473485" y="2515173"/>
                    <a:pt x="486902" y="2527981"/>
                    <a:pt x="500320" y="2540789"/>
                  </a:cubicBezTo>
                  <a:cubicBezTo>
                    <a:pt x="506216" y="2546481"/>
                    <a:pt x="508655" y="2552784"/>
                    <a:pt x="501743" y="2558883"/>
                  </a:cubicBezTo>
                  <a:cubicBezTo>
                    <a:pt x="495441" y="2564575"/>
                    <a:pt x="490358" y="2560916"/>
                    <a:pt x="485276" y="2555833"/>
                  </a:cubicBezTo>
                  <a:cubicBezTo>
                    <a:pt x="472468" y="2542822"/>
                    <a:pt x="459457" y="2530217"/>
                    <a:pt x="446649" y="2517206"/>
                  </a:cubicBezTo>
                  <a:cubicBezTo>
                    <a:pt x="443803" y="2514157"/>
                    <a:pt x="440143" y="2510904"/>
                    <a:pt x="442990" y="2505821"/>
                  </a:cubicBezTo>
                  <a:cubicBezTo>
                    <a:pt x="444819" y="2502365"/>
                    <a:pt x="446852" y="2498706"/>
                    <a:pt x="451935" y="2498909"/>
                  </a:cubicBezTo>
                  <a:close/>
                  <a:moveTo>
                    <a:pt x="631246" y="2386077"/>
                  </a:moveTo>
                  <a:cubicBezTo>
                    <a:pt x="637751" y="2388314"/>
                    <a:pt x="641411" y="2392786"/>
                    <a:pt x="638971" y="2400105"/>
                  </a:cubicBezTo>
                  <a:cubicBezTo>
                    <a:pt x="628399" y="2431617"/>
                    <a:pt x="617828" y="2463128"/>
                    <a:pt x="607053" y="2494640"/>
                  </a:cubicBezTo>
                  <a:cubicBezTo>
                    <a:pt x="605223" y="2499519"/>
                    <a:pt x="602174" y="2503382"/>
                    <a:pt x="596075" y="2502975"/>
                  </a:cubicBezTo>
                  <a:cubicBezTo>
                    <a:pt x="587536" y="2502975"/>
                    <a:pt x="584080" y="2497079"/>
                    <a:pt x="587536" y="2487118"/>
                  </a:cubicBezTo>
                  <a:cubicBezTo>
                    <a:pt x="596481" y="2459875"/>
                    <a:pt x="605833" y="2432836"/>
                    <a:pt x="614982" y="2405798"/>
                  </a:cubicBezTo>
                  <a:cubicBezTo>
                    <a:pt x="616405" y="2401732"/>
                    <a:pt x="616608" y="2397056"/>
                    <a:pt x="618641" y="2393396"/>
                  </a:cubicBezTo>
                  <a:cubicBezTo>
                    <a:pt x="621081" y="2388720"/>
                    <a:pt x="624537" y="2383638"/>
                    <a:pt x="631246" y="2386077"/>
                  </a:cubicBezTo>
                  <a:close/>
                  <a:moveTo>
                    <a:pt x="358011" y="2337285"/>
                  </a:moveTo>
                  <a:cubicBezTo>
                    <a:pt x="362890" y="2338709"/>
                    <a:pt x="364313" y="2342775"/>
                    <a:pt x="364313" y="2347654"/>
                  </a:cubicBezTo>
                  <a:cubicBezTo>
                    <a:pt x="363906" y="2349890"/>
                    <a:pt x="363500" y="2352330"/>
                    <a:pt x="362687" y="2354566"/>
                  </a:cubicBezTo>
                  <a:cubicBezTo>
                    <a:pt x="352725" y="2384451"/>
                    <a:pt x="342967" y="2414133"/>
                    <a:pt x="333005" y="2444018"/>
                  </a:cubicBezTo>
                  <a:cubicBezTo>
                    <a:pt x="331582" y="2448491"/>
                    <a:pt x="329549" y="2452963"/>
                    <a:pt x="324060" y="2454183"/>
                  </a:cubicBezTo>
                  <a:cubicBezTo>
                    <a:pt x="319384" y="2454996"/>
                    <a:pt x="316334" y="2452557"/>
                    <a:pt x="313488" y="2449507"/>
                  </a:cubicBezTo>
                  <a:cubicBezTo>
                    <a:pt x="310439" y="2446254"/>
                    <a:pt x="310439" y="2442595"/>
                    <a:pt x="311862" y="2439139"/>
                  </a:cubicBezTo>
                  <a:cubicBezTo>
                    <a:pt x="323856" y="2409050"/>
                    <a:pt x="332395" y="2377742"/>
                    <a:pt x="343373" y="2347247"/>
                  </a:cubicBezTo>
                  <a:cubicBezTo>
                    <a:pt x="343983" y="2345417"/>
                    <a:pt x="344796" y="2343384"/>
                    <a:pt x="345813" y="2341758"/>
                  </a:cubicBezTo>
                  <a:cubicBezTo>
                    <a:pt x="348862" y="2337489"/>
                    <a:pt x="352928" y="2335252"/>
                    <a:pt x="358011" y="2337285"/>
                  </a:cubicBezTo>
                  <a:close/>
                  <a:moveTo>
                    <a:pt x="142716" y="2337083"/>
                  </a:moveTo>
                  <a:cubicBezTo>
                    <a:pt x="148205" y="2338303"/>
                    <a:pt x="151458" y="2341759"/>
                    <a:pt x="150848" y="2348264"/>
                  </a:cubicBezTo>
                  <a:cubicBezTo>
                    <a:pt x="149831" y="2352127"/>
                    <a:pt x="148815" y="2355990"/>
                    <a:pt x="147595" y="2359852"/>
                  </a:cubicBezTo>
                  <a:cubicBezTo>
                    <a:pt x="116694" y="2452354"/>
                    <a:pt x="85589" y="2544652"/>
                    <a:pt x="54687" y="2637153"/>
                  </a:cubicBezTo>
                  <a:cubicBezTo>
                    <a:pt x="53874" y="2639389"/>
                    <a:pt x="53467" y="2641829"/>
                    <a:pt x="52248" y="2643862"/>
                  </a:cubicBezTo>
                  <a:cubicBezTo>
                    <a:pt x="49198" y="2648538"/>
                    <a:pt x="44522" y="2650164"/>
                    <a:pt x="39033" y="2648945"/>
                  </a:cubicBezTo>
                  <a:cubicBezTo>
                    <a:pt x="33951" y="2647725"/>
                    <a:pt x="32121" y="2643659"/>
                    <a:pt x="32731" y="2638780"/>
                  </a:cubicBezTo>
                  <a:cubicBezTo>
                    <a:pt x="33137" y="2635527"/>
                    <a:pt x="33747" y="2632071"/>
                    <a:pt x="34764" y="2629021"/>
                  </a:cubicBezTo>
                  <a:cubicBezTo>
                    <a:pt x="66479" y="2535300"/>
                    <a:pt x="97990" y="2441782"/>
                    <a:pt x="129705" y="2348061"/>
                  </a:cubicBezTo>
                  <a:cubicBezTo>
                    <a:pt x="130315" y="2346435"/>
                    <a:pt x="130518" y="2344605"/>
                    <a:pt x="131331" y="2343385"/>
                  </a:cubicBezTo>
                  <a:cubicBezTo>
                    <a:pt x="133974" y="2339319"/>
                    <a:pt x="137024" y="2335456"/>
                    <a:pt x="142716" y="2337083"/>
                  </a:cubicBezTo>
                  <a:close/>
                  <a:moveTo>
                    <a:pt x="679630" y="2239499"/>
                  </a:moveTo>
                  <a:cubicBezTo>
                    <a:pt x="685729" y="2241126"/>
                    <a:pt x="688576" y="2245192"/>
                    <a:pt x="688576" y="2251494"/>
                  </a:cubicBezTo>
                  <a:cubicBezTo>
                    <a:pt x="682680" y="2268774"/>
                    <a:pt x="677191" y="2286055"/>
                    <a:pt x="670685" y="2303132"/>
                  </a:cubicBezTo>
                  <a:cubicBezTo>
                    <a:pt x="668652" y="2308418"/>
                    <a:pt x="663163" y="2310654"/>
                    <a:pt x="657268" y="2308011"/>
                  </a:cubicBezTo>
                  <a:cubicBezTo>
                    <a:pt x="651372" y="2305368"/>
                    <a:pt x="649136" y="2300896"/>
                    <a:pt x="651169" y="2294797"/>
                  </a:cubicBezTo>
                  <a:cubicBezTo>
                    <a:pt x="656454" y="2278736"/>
                    <a:pt x="661740" y="2262879"/>
                    <a:pt x="667229" y="2247021"/>
                  </a:cubicBezTo>
                  <a:cubicBezTo>
                    <a:pt x="669059" y="2241735"/>
                    <a:pt x="672922" y="2237669"/>
                    <a:pt x="679630" y="2239499"/>
                  </a:cubicBezTo>
                  <a:close/>
                  <a:moveTo>
                    <a:pt x="406803" y="2190910"/>
                  </a:moveTo>
                  <a:cubicBezTo>
                    <a:pt x="413715" y="2193553"/>
                    <a:pt x="414731" y="2199449"/>
                    <a:pt x="412292" y="2205954"/>
                  </a:cubicBezTo>
                  <a:cubicBezTo>
                    <a:pt x="407006" y="2221202"/>
                    <a:pt x="402127" y="2236653"/>
                    <a:pt x="396434" y="2251697"/>
                  </a:cubicBezTo>
                  <a:cubicBezTo>
                    <a:pt x="394605" y="2256576"/>
                    <a:pt x="391758" y="2262065"/>
                    <a:pt x="384643" y="2260235"/>
                  </a:cubicBezTo>
                  <a:cubicBezTo>
                    <a:pt x="379560" y="2258812"/>
                    <a:pt x="376918" y="2254543"/>
                    <a:pt x="376511" y="2247834"/>
                  </a:cubicBezTo>
                  <a:cubicBezTo>
                    <a:pt x="377527" y="2245395"/>
                    <a:pt x="378951" y="2241938"/>
                    <a:pt x="379967" y="2238482"/>
                  </a:cubicBezTo>
                  <a:cubicBezTo>
                    <a:pt x="384440" y="2225471"/>
                    <a:pt x="388506" y="2212257"/>
                    <a:pt x="393182" y="2199245"/>
                  </a:cubicBezTo>
                  <a:cubicBezTo>
                    <a:pt x="395418" y="2192943"/>
                    <a:pt x="399484" y="2188064"/>
                    <a:pt x="406803" y="2190910"/>
                  </a:cubicBezTo>
                  <a:close/>
                  <a:moveTo>
                    <a:pt x="191102" y="2190300"/>
                  </a:moveTo>
                  <a:cubicBezTo>
                    <a:pt x="196184" y="2191316"/>
                    <a:pt x="200250" y="2194366"/>
                    <a:pt x="199234" y="2200058"/>
                  </a:cubicBezTo>
                  <a:cubicBezTo>
                    <a:pt x="199640" y="2206970"/>
                    <a:pt x="196794" y="2212053"/>
                    <a:pt x="195168" y="2217542"/>
                  </a:cubicBezTo>
                  <a:cubicBezTo>
                    <a:pt x="191915" y="2228114"/>
                    <a:pt x="188459" y="2238685"/>
                    <a:pt x="185003" y="2249257"/>
                  </a:cubicBezTo>
                  <a:cubicBezTo>
                    <a:pt x="182563" y="2256372"/>
                    <a:pt x="177684" y="2262065"/>
                    <a:pt x="170365" y="2260032"/>
                  </a:cubicBezTo>
                  <a:cubicBezTo>
                    <a:pt x="163249" y="2257999"/>
                    <a:pt x="161420" y="2251290"/>
                    <a:pt x="164469" y="2243361"/>
                  </a:cubicBezTo>
                  <a:cubicBezTo>
                    <a:pt x="169958" y="2228927"/>
                    <a:pt x="174228" y="2213883"/>
                    <a:pt x="179310" y="2199245"/>
                  </a:cubicBezTo>
                  <a:cubicBezTo>
                    <a:pt x="181140" y="2193959"/>
                    <a:pt x="184596" y="2189283"/>
                    <a:pt x="191102" y="2190300"/>
                  </a:cubicBezTo>
                  <a:close/>
                  <a:moveTo>
                    <a:pt x="241317" y="2044737"/>
                  </a:moveTo>
                  <a:cubicBezTo>
                    <a:pt x="247009" y="2045550"/>
                    <a:pt x="248839" y="2050023"/>
                    <a:pt x="248025" y="2054089"/>
                  </a:cubicBezTo>
                  <a:cubicBezTo>
                    <a:pt x="248025" y="2063238"/>
                    <a:pt x="244366" y="2069946"/>
                    <a:pt x="242130" y="2076859"/>
                  </a:cubicBezTo>
                  <a:cubicBezTo>
                    <a:pt x="234201" y="2101661"/>
                    <a:pt x="225662" y="2126057"/>
                    <a:pt x="217327" y="2150657"/>
                  </a:cubicBezTo>
                  <a:cubicBezTo>
                    <a:pt x="214888" y="2157772"/>
                    <a:pt x="210618" y="2164888"/>
                    <a:pt x="202486" y="2162245"/>
                  </a:cubicBezTo>
                  <a:cubicBezTo>
                    <a:pt x="194761" y="2159602"/>
                    <a:pt x="194151" y="2151876"/>
                    <a:pt x="196794" y="2144151"/>
                  </a:cubicBezTo>
                  <a:cubicBezTo>
                    <a:pt x="207365" y="2113656"/>
                    <a:pt x="217734" y="2083161"/>
                    <a:pt x="227899" y="2052463"/>
                  </a:cubicBezTo>
                  <a:cubicBezTo>
                    <a:pt x="230135" y="2045550"/>
                    <a:pt x="235624" y="2044127"/>
                    <a:pt x="241317" y="2044737"/>
                  </a:cubicBezTo>
                  <a:close/>
                  <a:moveTo>
                    <a:pt x="454985" y="2044534"/>
                  </a:moveTo>
                  <a:cubicBezTo>
                    <a:pt x="460067" y="2045754"/>
                    <a:pt x="462303" y="2049820"/>
                    <a:pt x="463117" y="2055106"/>
                  </a:cubicBezTo>
                  <a:cubicBezTo>
                    <a:pt x="462303" y="2057749"/>
                    <a:pt x="461694" y="2060189"/>
                    <a:pt x="460880" y="2062831"/>
                  </a:cubicBezTo>
                  <a:cubicBezTo>
                    <a:pt x="451732" y="2090277"/>
                    <a:pt x="442380" y="2117926"/>
                    <a:pt x="433232" y="2145371"/>
                  </a:cubicBezTo>
                  <a:cubicBezTo>
                    <a:pt x="431605" y="2150454"/>
                    <a:pt x="430182" y="2155943"/>
                    <a:pt x="425709" y="2159399"/>
                  </a:cubicBezTo>
                  <a:cubicBezTo>
                    <a:pt x="422660" y="2161838"/>
                    <a:pt x="419204" y="2165294"/>
                    <a:pt x="414935" y="2162042"/>
                  </a:cubicBezTo>
                  <a:cubicBezTo>
                    <a:pt x="411072" y="2159195"/>
                    <a:pt x="407819" y="2155130"/>
                    <a:pt x="409649" y="2149844"/>
                  </a:cubicBezTo>
                  <a:cubicBezTo>
                    <a:pt x="420627" y="2116909"/>
                    <a:pt x="431808" y="2083975"/>
                    <a:pt x="442990" y="2051040"/>
                  </a:cubicBezTo>
                  <a:cubicBezTo>
                    <a:pt x="444820" y="2045348"/>
                    <a:pt x="449292" y="2043315"/>
                    <a:pt x="454985" y="2044534"/>
                  </a:cubicBezTo>
                  <a:close/>
                  <a:moveTo>
                    <a:pt x="522277" y="1850790"/>
                  </a:moveTo>
                  <a:cubicBezTo>
                    <a:pt x="526750" y="1851806"/>
                    <a:pt x="529799" y="1856889"/>
                    <a:pt x="527563" y="1863394"/>
                  </a:cubicBezTo>
                  <a:cubicBezTo>
                    <a:pt x="516991" y="1895719"/>
                    <a:pt x="505810" y="1927840"/>
                    <a:pt x="494832" y="1960165"/>
                  </a:cubicBezTo>
                  <a:cubicBezTo>
                    <a:pt x="492595" y="1966264"/>
                    <a:pt x="487919" y="1969313"/>
                    <a:pt x="481210" y="1966671"/>
                  </a:cubicBezTo>
                  <a:cubicBezTo>
                    <a:pt x="474502" y="1964231"/>
                    <a:pt x="473485" y="1959555"/>
                    <a:pt x="475721" y="1952846"/>
                  </a:cubicBezTo>
                  <a:cubicBezTo>
                    <a:pt x="486090" y="1922148"/>
                    <a:pt x="496255" y="1891450"/>
                    <a:pt x="506420" y="1860751"/>
                  </a:cubicBezTo>
                  <a:cubicBezTo>
                    <a:pt x="508453" y="1854856"/>
                    <a:pt x="511299" y="1849570"/>
                    <a:pt x="522277" y="1850790"/>
                  </a:cubicBezTo>
                  <a:close/>
                  <a:moveTo>
                    <a:pt x="73391" y="1850383"/>
                  </a:moveTo>
                  <a:cubicBezTo>
                    <a:pt x="81523" y="1850383"/>
                    <a:pt x="85386" y="1856279"/>
                    <a:pt x="82336" y="1865427"/>
                  </a:cubicBezTo>
                  <a:cubicBezTo>
                    <a:pt x="75424" y="1886570"/>
                    <a:pt x="68309" y="1907714"/>
                    <a:pt x="61193" y="1928653"/>
                  </a:cubicBezTo>
                  <a:cubicBezTo>
                    <a:pt x="58144" y="1937802"/>
                    <a:pt x="54687" y="1946950"/>
                    <a:pt x="51638" y="1956302"/>
                  </a:cubicBezTo>
                  <a:cubicBezTo>
                    <a:pt x="49198" y="1964028"/>
                    <a:pt x="44929" y="1969313"/>
                    <a:pt x="36390" y="1966670"/>
                  </a:cubicBezTo>
                  <a:cubicBezTo>
                    <a:pt x="27039" y="1963824"/>
                    <a:pt x="29682" y="1955896"/>
                    <a:pt x="31715" y="1949797"/>
                  </a:cubicBezTo>
                  <a:cubicBezTo>
                    <a:pt x="39643" y="1925807"/>
                    <a:pt x="47979" y="1902021"/>
                    <a:pt x="56111" y="1878032"/>
                  </a:cubicBezTo>
                  <a:cubicBezTo>
                    <a:pt x="58347" y="1871323"/>
                    <a:pt x="60786" y="1864614"/>
                    <a:pt x="62819" y="1857905"/>
                  </a:cubicBezTo>
                  <a:cubicBezTo>
                    <a:pt x="64649" y="1852823"/>
                    <a:pt x="68105" y="1850383"/>
                    <a:pt x="73391" y="1850383"/>
                  </a:cubicBezTo>
                  <a:close/>
                  <a:moveTo>
                    <a:pt x="554804" y="1753206"/>
                  </a:moveTo>
                  <a:cubicBezTo>
                    <a:pt x="559684" y="1755036"/>
                    <a:pt x="561920" y="1759915"/>
                    <a:pt x="560294" y="1764794"/>
                  </a:cubicBezTo>
                  <a:cubicBezTo>
                    <a:pt x="555008" y="1781465"/>
                    <a:pt x="549519" y="1798136"/>
                    <a:pt x="543623" y="1814400"/>
                  </a:cubicBezTo>
                  <a:cubicBezTo>
                    <a:pt x="541793" y="1819482"/>
                    <a:pt x="536914" y="1821922"/>
                    <a:pt x="531222" y="1820499"/>
                  </a:cubicBezTo>
                  <a:cubicBezTo>
                    <a:pt x="525733" y="1819685"/>
                    <a:pt x="524106" y="1815619"/>
                    <a:pt x="523293" y="1809724"/>
                  </a:cubicBezTo>
                  <a:cubicBezTo>
                    <a:pt x="529392" y="1792240"/>
                    <a:pt x="535288" y="1774756"/>
                    <a:pt x="541793" y="1757476"/>
                  </a:cubicBezTo>
                  <a:cubicBezTo>
                    <a:pt x="544030" y="1751580"/>
                    <a:pt x="550129" y="1751580"/>
                    <a:pt x="554804" y="1753206"/>
                  </a:cubicBezTo>
                  <a:close/>
                  <a:moveTo>
                    <a:pt x="369599" y="1655622"/>
                  </a:moveTo>
                  <a:cubicBezTo>
                    <a:pt x="374884" y="1656842"/>
                    <a:pt x="379154" y="1659485"/>
                    <a:pt x="378137" y="1665787"/>
                  </a:cubicBezTo>
                  <a:cubicBezTo>
                    <a:pt x="378544" y="1670666"/>
                    <a:pt x="376714" y="1674732"/>
                    <a:pt x="375291" y="1678798"/>
                  </a:cubicBezTo>
                  <a:cubicBezTo>
                    <a:pt x="365939" y="1706650"/>
                    <a:pt x="356384" y="1734299"/>
                    <a:pt x="347032" y="1762151"/>
                  </a:cubicBezTo>
                  <a:cubicBezTo>
                    <a:pt x="344796" y="1768860"/>
                    <a:pt x="341340" y="1774756"/>
                    <a:pt x="333614" y="1772519"/>
                  </a:cubicBezTo>
                  <a:cubicBezTo>
                    <a:pt x="325889" y="1770283"/>
                    <a:pt x="324263" y="1763981"/>
                    <a:pt x="326906" y="1756052"/>
                  </a:cubicBezTo>
                  <a:cubicBezTo>
                    <a:pt x="337477" y="1725151"/>
                    <a:pt x="347845" y="1694046"/>
                    <a:pt x="358214" y="1662941"/>
                  </a:cubicBezTo>
                  <a:cubicBezTo>
                    <a:pt x="360043" y="1657452"/>
                    <a:pt x="363296" y="1654199"/>
                    <a:pt x="369599" y="1655622"/>
                  </a:cubicBezTo>
                  <a:close/>
                  <a:moveTo>
                    <a:pt x="874595" y="1655418"/>
                  </a:moveTo>
                  <a:cubicBezTo>
                    <a:pt x="880287" y="1656232"/>
                    <a:pt x="883540" y="1659688"/>
                    <a:pt x="884353" y="1665990"/>
                  </a:cubicBezTo>
                  <a:cubicBezTo>
                    <a:pt x="883540" y="1668836"/>
                    <a:pt x="882523" y="1672089"/>
                    <a:pt x="881507" y="1675139"/>
                  </a:cubicBezTo>
                  <a:cubicBezTo>
                    <a:pt x="853248" y="1759711"/>
                    <a:pt x="825193" y="1844284"/>
                    <a:pt x="796934" y="1928653"/>
                  </a:cubicBezTo>
                  <a:cubicBezTo>
                    <a:pt x="772132" y="2002858"/>
                    <a:pt x="746922" y="2077062"/>
                    <a:pt x="722120" y="2151266"/>
                  </a:cubicBezTo>
                  <a:cubicBezTo>
                    <a:pt x="720087" y="2157569"/>
                    <a:pt x="717241" y="2162448"/>
                    <a:pt x="709922" y="2162855"/>
                  </a:cubicBezTo>
                  <a:cubicBezTo>
                    <a:pt x="704026" y="2163261"/>
                    <a:pt x="701993" y="2158382"/>
                    <a:pt x="700163" y="2154113"/>
                  </a:cubicBezTo>
                  <a:cubicBezTo>
                    <a:pt x="698740" y="2151063"/>
                    <a:pt x="700367" y="2148420"/>
                    <a:pt x="701383" y="2145371"/>
                  </a:cubicBezTo>
                  <a:cubicBezTo>
                    <a:pt x="730658" y="2058358"/>
                    <a:pt x="759730" y="1971143"/>
                    <a:pt x="789005" y="1884131"/>
                  </a:cubicBezTo>
                  <a:cubicBezTo>
                    <a:pt x="813401" y="1811553"/>
                    <a:pt x="838001" y="1738771"/>
                    <a:pt x="862397" y="1666193"/>
                  </a:cubicBezTo>
                  <a:cubicBezTo>
                    <a:pt x="864430" y="1660094"/>
                    <a:pt x="866666" y="1654402"/>
                    <a:pt x="874595" y="1655418"/>
                  </a:cubicBezTo>
                  <a:close/>
                  <a:moveTo>
                    <a:pt x="618030" y="1559258"/>
                  </a:moveTo>
                  <a:cubicBezTo>
                    <a:pt x="626366" y="1561901"/>
                    <a:pt x="626976" y="1567796"/>
                    <a:pt x="624536" y="1575318"/>
                  </a:cubicBezTo>
                  <a:cubicBezTo>
                    <a:pt x="614168" y="1605813"/>
                    <a:pt x="604003" y="1636512"/>
                    <a:pt x="593838" y="1667210"/>
                  </a:cubicBezTo>
                  <a:cubicBezTo>
                    <a:pt x="591805" y="1673309"/>
                    <a:pt x="587535" y="1677782"/>
                    <a:pt x="581436" y="1676765"/>
                  </a:cubicBezTo>
                  <a:cubicBezTo>
                    <a:pt x="576761" y="1675952"/>
                    <a:pt x="572898" y="1671683"/>
                    <a:pt x="573304" y="1663754"/>
                  </a:cubicBezTo>
                  <a:cubicBezTo>
                    <a:pt x="573711" y="1662534"/>
                    <a:pt x="574321" y="1659688"/>
                    <a:pt x="575337" y="1656842"/>
                  </a:cubicBezTo>
                  <a:cubicBezTo>
                    <a:pt x="585096" y="1627363"/>
                    <a:pt x="595058" y="1598088"/>
                    <a:pt x="604613" y="1568610"/>
                  </a:cubicBezTo>
                  <a:cubicBezTo>
                    <a:pt x="606849" y="1561901"/>
                    <a:pt x="609695" y="1556412"/>
                    <a:pt x="618030" y="1559258"/>
                  </a:cubicBezTo>
                  <a:close/>
                  <a:moveTo>
                    <a:pt x="403549" y="1558648"/>
                  </a:moveTo>
                  <a:cubicBezTo>
                    <a:pt x="410868" y="1560478"/>
                    <a:pt x="412088" y="1566577"/>
                    <a:pt x="410258" y="1572269"/>
                  </a:cubicBezTo>
                  <a:cubicBezTo>
                    <a:pt x="405379" y="1588737"/>
                    <a:pt x="399890" y="1605001"/>
                    <a:pt x="393791" y="1621061"/>
                  </a:cubicBezTo>
                  <a:cubicBezTo>
                    <a:pt x="391961" y="1625737"/>
                    <a:pt x="387692" y="1629600"/>
                    <a:pt x="381593" y="1627974"/>
                  </a:cubicBezTo>
                  <a:cubicBezTo>
                    <a:pt x="376510" y="1626347"/>
                    <a:pt x="375494" y="1621468"/>
                    <a:pt x="374274" y="1616385"/>
                  </a:cubicBezTo>
                  <a:cubicBezTo>
                    <a:pt x="375494" y="1612523"/>
                    <a:pt x="376917" y="1608457"/>
                    <a:pt x="378137" y="1604187"/>
                  </a:cubicBezTo>
                  <a:cubicBezTo>
                    <a:pt x="382203" y="1591989"/>
                    <a:pt x="386065" y="1579792"/>
                    <a:pt x="390335" y="1567797"/>
                  </a:cubicBezTo>
                  <a:cubicBezTo>
                    <a:pt x="392368" y="1561698"/>
                    <a:pt x="395824" y="1556615"/>
                    <a:pt x="403549" y="1558648"/>
                  </a:cubicBezTo>
                  <a:close/>
                  <a:moveTo>
                    <a:pt x="189881" y="1510262"/>
                  </a:moveTo>
                  <a:cubicBezTo>
                    <a:pt x="196590" y="1512295"/>
                    <a:pt x="198623" y="1517378"/>
                    <a:pt x="196590" y="1523883"/>
                  </a:cubicBezTo>
                  <a:cubicBezTo>
                    <a:pt x="192727" y="1536488"/>
                    <a:pt x="188661" y="1548889"/>
                    <a:pt x="184595" y="1561494"/>
                  </a:cubicBezTo>
                  <a:cubicBezTo>
                    <a:pt x="167925" y="1610692"/>
                    <a:pt x="151051" y="1659688"/>
                    <a:pt x="134380" y="1708886"/>
                  </a:cubicBezTo>
                  <a:cubicBezTo>
                    <a:pt x="130111" y="1721491"/>
                    <a:pt x="124622" y="1726980"/>
                    <a:pt x="117913" y="1723727"/>
                  </a:cubicBezTo>
                  <a:cubicBezTo>
                    <a:pt x="107748" y="1718645"/>
                    <a:pt x="112221" y="1709903"/>
                    <a:pt x="114660" y="1702381"/>
                  </a:cubicBezTo>
                  <a:cubicBezTo>
                    <a:pt x="119336" y="1686523"/>
                    <a:pt x="124825" y="1670869"/>
                    <a:pt x="130111" y="1655215"/>
                  </a:cubicBezTo>
                  <a:cubicBezTo>
                    <a:pt x="144952" y="1611912"/>
                    <a:pt x="159793" y="1568406"/>
                    <a:pt x="174634" y="1525103"/>
                  </a:cubicBezTo>
                  <a:cubicBezTo>
                    <a:pt x="175447" y="1522460"/>
                    <a:pt x="176057" y="1519817"/>
                    <a:pt x="177276" y="1517378"/>
                  </a:cubicBezTo>
                  <a:cubicBezTo>
                    <a:pt x="179716" y="1511889"/>
                    <a:pt x="183579" y="1508433"/>
                    <a:pt x="189881" y="1510262"/>
                  </a:cubicBezTo>
                  <a:close/>
                  <a:moveTo>
                    <a:pt x="938228" y="1460251"/>
                  </a:moveTo>
                  <a:cubicBezTo>
                    <a:pt x="942903" y="1459844"/>
                    <a:pt x="945750" y="1463097"/>
                    <a:pt x="947986" y="1466350"/>
                  </a:cubicBezTo>
                  <a:cubicBezTo>
                    <a:pt x="950222" y="1469399"/>
                    <a:pt x="949409" y="1472652"/>
                    <a:pt x="948189" y="1476108"/>
                  </a:cubicBezTo>
                  <a:cubicBezTo>
                    <a:pt x="937618" y="1507416"/>
                    <a:pt x="927046" y="1538521"/>
                    <a:pt x="916474" y="1569829"/>
                  </a:cubicBezTo>
                  <a:cubicBezTo>
                    <a:pt x="915051" y="1574302"/>
                    <a:pt x="912612" y="1578571"/>
                    <a:pt x="907123" y="1577961"/>
                  </a:cubicBezTo>
                  <a:cubicBezTo>
                    <a:pt x="898584" y="1578164"/>
                    <a:pt x="894721" y="1572675"/>
                    <a:pt x="897364" y="1563120"/>
                  </a:cubicBezTo>
                  <a:cubicBezTo>
                    <a:pt x="900820" y="1551126"/>
                    <a:pt x="904886" y="1539537"/>
                    <a:pt x="908952" y="1527746"/>
                  </a:cubicBezTo>
                  <a:cubicBezTo>
                    <a:pt x="915661" y="1508026"/>
                    <a:pt x="922370" y="1488306"/>
                    <a:pt x="929079" y="1468586"/>
                  </a:cubicBezTo>
                  <a:cubicBezTo>
                    <a:pt x="930502" y="1464113"/>
                    <a:pt x="933145" y="1460860"/>
                    <a:pt x="938228" y="1460251"/>
                  </a:cubicBezTo>
                  <a:close/>
                  <a:moveTo>
                    <a:pt x="667229" y="1411662"/>
                  </a:moveTo>
                  <a:cubicBezTo>
                    <a:pt x="672108" y="1413288"/>
                    <a:pt x="675768" y="1416338"/>
                    <a:pt x="675361" y="1422234"/>
                  </a:cubicBezTo>
                  <a:cubicBezTo>
                    <a:pt x="673125" y="1429552"/>
                    <a:pt x="670685" y="1437074"/>
                    <a:pt x="668246" y="1444393"/>
                  </a:cubicBezTo>
                  <a:cubicBezTo>
                    <a:pt x="664993" y="1453948"/>
                    <a:pt x="661943" y="1463503"/>
                    <a:pt x="658487" y="1473058"/>
                  </a:cubicBezTo>
                  <a:cubicBezTo>
                    <a:pt x="656454" y="1478954"/>
                    <a:pt x="651778" y="1482004"/>
                    <a:pt x="646086" y="1480581"/>
                  </a:cubicBezTo>
                  <a:cubicBezTo>
                    <a:pt x="640190" y="1479157"/>
                    <a:pt x="636734" y="1474278"/>
                    <a:pt x="638564" y="1468179"/>
                  </a:cubicBezTo>
                  <a:cubicBezTo>
                    <a:pt x="643850" y="1451102"/>
                    <a:pt x="647916" y="1433822"/>
                    <a:pt x="654828" y="1417354"/>
                  </a:cubicBezTo>
                  <a:cubicBezTo>
                    <a:pt x="657267" y="1411662"/>
                    <a:pt x="661740" y="1409832"/>
                    <a:pt x="667229" y="1411662"/>
                  </a:cubicBezTo>
                  <a:close/>
                  <a:moveTo>
                    <a:pt x="989256" y="1314282"/>
                  </a:moveTo>
                  <a:cubicBezTo>
                    <a:pt x="995151" y="1314892"/>
                    <a:pt x="997998" y="1318958"/>
                    <a:pt x="998201" y="1325870"/>
                  </a:cubicBezTo>
                  <a:cubicBezTo>
                    <a:pt x="997794" y="1327496"/>
                    <a:pt x="996981" y="1330139"/>
                    <a:pt x="996168" y="1332579"/>
                  </a:cubicBezTo>
                  <a:cubicBezTo>
                    <a:pt x="986409" y="1361854"/>
                    <a:pt x="976448" y="1391129"/>
                    <a:pt x="966893" y="1420608"/>
                  </a:cubicBezTo>
                  <a:cubicBezTo>
                    <a:pt x="964453" y="1428536"/>
                    <a:pt x="960184" y="1433822"/>
                    <a:pt x="951645" y="1430976"/>
                  </a:cubicBezTo>
                  <a:cubicBezTo>
                    <a:pt x="942903" y="1428130"/>
                    <a:pt x="944530" y="1420811"/>
                    <a:pt x="946766" y="1414102"/>
                  </a:cubicBezTo>
                  <a:cubicBezTo>
                    <a:pt x="957134" y="1383810"/>
                    <a:pt x="967299" y="1353519"/>
                    <a:pt x="977668" y="1323227"/>
                  </a:cubicBezTo>
                  <a:cubicBezTo>
                    <a:pt x="979497" y="1317738"/>
                    <a:pt x="982750" y="1313265"/>
                    <a:pt x="989256" y="1314282"/>
                  </a:cubicBezTo>
                  <a:close/>
                  <a:moveTo>
                    <a:pt x="712972" y="1265286"/>
                  </a:moveTo>
                  <a:cubicBezTo>
                    <a:pt x="717241" y="1264677"/>
                    <a:pt x="719681" y="1267929"/>
                    <a:pt x="722120" y="1270776"/>
                  </a:cubicBezTo>
                  <a:cubicBezTo>
                    <a:pt x="724356" y="1273418"/>
                    <a:pt x="724153" y="1276671"/>
                    <a:pt x="723137" y="1279517"/>
                  </a:cubicBezTo>
                  <a:cubicBezTo>
                    <a:pt x="712565" y="1311436"/>
                    <a:pt x="701790" y="1343354"/>
                    <a:pt x="691015" y="1375272"/>
                  </a:cubicBezTo>
                  <a:cubicBezTo>
                    <a:pt x="688982" y="1381371"/>
                    <a:pt x="683900" y="1383200"/>
                    <a:pt x="678207" y="1382387"/>
                  </a:cubicBezTo>
                  <a:cubicBezTo>
                    <a:pt x="671702" y="1381574"/>
                    <a:pt x="670685" y="1376695"/>
                    <a:pt x="671092" y="1371206"/>
                  </a:cubicBezTo>
                  <a:cubicBezTo>
                    <a:pt x="671295" y="1363684"/>
                    <a:pt x="674751" y="1356975"/>
                    <a:pt x="676988" y="1350062"/>
                  </a:cubicBezTo>
                  <a:cubicBezTo>
                    <a:pt x="685729" y="1324650"/>
                    <a:pt x="694471" y="1299238"/>
                    <a:pt x="703010" y="1273622"/>
                  </a:cubicBezTo>
                  <a:cubicBezTo>
                    <a:pt x="704840" y="1268336"/>
                    <a:pt x="707889" y="1265896"/>
                    <a:pt x="712972" y="1265286"/>
                  </a:cubicBezTo>
                  <a:close/>
                  <a:moveTo>
                    <a:pt x="99414" y="1169735"/>
                  </a:moveTo>
                  <a:cubicBezTo>
                    <a:pt x="107952" y="1172785"/>
                    <a:pt x="106326" y="1180104"/>
                    <a:pt x="104089" y="1186813"/>
                  </a:cubicBezTo>
                  <a:cubicBezTo>
                    <a:pt x="74204" y="1275248"/>
                    <a:pt x="44319" y="1363480"/>
                    <a:pt x="14434" y="1451915"/>
                  </a:cubicBezTo>
                  <a:cubicBezTo>
                    <a:pt x="14231" y="1452525"/>
                    <a:pt x="14231" y="1453338"/>
                    <a:pt x="14231" y="1453948"/>
                  </a:cubicBezTo>
                  <a:cubicBezTo>
                    <a:pt x="12198" y="1460047"/>
                    <a:pt x="9962" y="1466146"/>
                    <a:pt x="7929" y="1472245"/>
                  </a:cubicBezTo>
                  <a:cubicBezTo>
                    <a:pt x="6709" y="1476108"/>
                    <a:pt x="4676" y="1478954"/>
                    <a:pt x="0" y="1478344"/>
                  </a:cubicBezTo>
                  <a:cubicBezTo>
                    <a:pt x="0" y="1462080"/>
                    <a:pt x="0" y="1445816"/>
                    <a:pt x="0" y="1429552"/>
                  </a:cubicBezTo>
                  <a:cubicBezTo>
                    <a:pt x="6912" y="1413898"/>
                    <a:pt x="12198" y="1397634"/>
                    <a:pt x="16467" y="1380964"/>
                  </a:cubicBezTo>
                  <a:cubicBezTo>
                    <a:pt x="30698" y="1339287"/>
                    <a:pt x="44726" y="1297814"/>
                    <a:pt x="58957" y="1256138"/>
                  </a:cubicBezTo>
                  <a:cubicBezTo>
                    <a:pt x="67496" y="1230929"/>
                    <a:pt x="76237" y="1205719"/>
                    <a:pt x="84573" y="1180307"/>
                  </a:cubicBezTo>
                  <a:cubicBezTo>
                    <a:pt x="87012" y="1172582"/>
                    <a:pt x="90468" y="1166483"/>
                    <a:pt x="99414" y="1169735"/>
                  </a:cubicBezTo>
                  <a:close/>
                  <a:moveTo>
                    <a:pt x="527258" y="1169558"/>
                  </a:moveTo>
                  <a:cubicBezTo>
                    <a:pt x="530053" y="1168516"/>
                    <a:pt x="533357" y="1168923"/>
                    <a:pt x="536711" y="1170142"/>
                  </a:cubicBezTo>
                  <a:cubicBezTo>
                    <a:pt x="543420" y="1172379"/>
                    <a:pt x="543217" y="1178274"/>
                    <a:pt x="540980" y="1184577"/>
                  </a:cubicBezTo>
                  <a:cubicBezTo>
                    <a:pt x="519634" y="1248209"/>
                    <a:pt x="498491" y="1312045"/>
                    <a:pt x="477144" y="1375678"/>
                  </a:cubicBezTo>
                  <a:cubicBezTo>
                    <a:pt x="466776" y="1406580"/>
                    <a:pt x="456001" y="1437481"/>
                    <a:pt x="445633" y="1468586"/>
                  </a:cubicBezTo>
                  <a:cubicBezTo>
                    <a:pt x="444413" y="1472246"/>
                    <a:pt x="443397" y="1475702"/>
                    <a:pt x="440347" y="1478345"/>
                  </a:cubicBezTo>
                  <a:cubicBezTo>
                    <a:pt x="436281" y="1481801"/>
                    <a:pt x="431199" y="1482004"/>
                    <a:pt x="427336" y="1478955"/>
                  </a:cubicBezTo>
                  <a:cubicBezTo>
                    <a:pt x="423067" y="1475702"/>
                    <a:pt x="422457" y="1471026"/>
                    <a:pt x="424490" y="1465334"/>
                  </a:cubicBezTo>
                  <a:cubicBezTo>
                    <a:pt x="436078" y="1430976"/>
                    <a:pt x="447666" y="1396618"/>
                    <a:pt x="459254" y="1362464"/>
                  </a:cubicBezTo>
                  <a:cubicBezTo>
                    <a:pt x="475518" y="1314282"/>
                    <a:pt x="491782" y="1266303"/>
                    <a:pt x="507843" y="1218121"/>
                  </a:cubicBezTo>
                  <a:cubicBezTo>
                    <a:pt x="512112" y="1204703"/>
                    <a:pt x="516788" y="1191286"/>
                    <a:pt x="520854" y="1177664"/>
                  </a:cubicBezTo>
                  <a:cubicBezTo>
                    <a:pt x="522176" y="1173090"/>
                    <a:pt x="524463" y="1170600"/>
                    <a:pt x="527258" y="1169558"/>
                  </a:cubicBezTo>
                  <a:close/>
                  <a:moveTo>
                    <a:pt x="777825" y="1071542"/>
                  </a:moveTo>
                  <a:cubicBezTo>
                    <a:pt x="787583" y="1072152"/>
                    <a:pt x="790836" y="1077844"/>
                    <a:pt x="787786" y="1087399"/>
                  </a:cubicBezTo>
                  <a:cubicBezTo>
                    <a:pt x="783517" y="1101020"/>
                    <a:pt x="779044" y="1114438"/>
                    <a:pt x="774368" y="1127856"/>
                  </a:cubicBezTo>
                  <a:cubicBezTo>
                    <a:pt x="768676" y="1144730"/>
                    <a:pt x="762374" y="1161603"/>
                    <a:pt x="756885" y="1178681"/>
                  </a:cubicBezTo>
                  <a:cubicBezTo>
                    <a:pt x="754648" y="1185593"/>
                    <a:pt x="750379" y="1191082"/>
                    <a:pt x="743264" y="1188642"/>
                  </a:cubicBezTo>
                  <a:cubicBezTo>
                    <a:pt x="736351" y="1186406"/>
                    <a:pt x="734522" y="1179290"/>
                    <a:pt x="736961" y="1172378"/>
                  </a:cubicBezTo>
                  <a:cubicBezTo>
                    <a:pt x="745297" y="1147169"/>
                    <a:pt x="754038" y="1122163"/>
                    <a:pt x="762577" y="1096954"/>
                  </a:cubicBezTo>
                  <a:cubicBezTo>
                    <a:pt x="764610" y="1090855"/>
                    <a:pt x="767050" y="1084959"/>
                    <a:pt x="768879" y="1078860"/>
                  </a:cubicBezTo>
                  <a:cubicBezTo>
                    <a:pt x="770506" y="1073371"/>
                    <a:pt x="773962" y="1071135"/>
                    <a:pt x="777825" y="1071542"/>
                  </a:cubicBezTo>
                  <a:close/>
                  <a:moveTo>
                    <a:pt x="1270826" y="1031899"/>
                  </a:moveTo>
                  <a:cubicBezTo>
                    <a:pt x="1278145" y="1031492"/>
                    <a:pt x="1282414" y="1035965"/>
                    <a:pt x="1282414" y="1042877"/>
                  </a:cubicBezTo>
                  <a:cubicBezTo>
                    <a:pt x="1282211" y="1049382"/>
                    <a:pt x="1277739" y="1053042"/>
                    <a:pt x="1271233" y="1053448"/>
                  </a:cubicBezTo>
                  <a:cubicBezTo>
                    <a:pt x="1263304" y="1054058"/>
                    <a:pt x="1261068" y="1049382"/>
                    <a:pt x="1261068" y="1042673"/>
                  </a:cubicBezTo>
                  <a:cubicBezTo>
                    <a:pt x="1261068" y="1036168"/>
                    <a:pt x="1264524" y="1032305"/>
                    <a:pt x="1270826" y="1031899"/>
                  </a:cubicBezTo>
                  <a:close/>
                  <a:moveTo>
                    <a:pt x="147595" y="1023360"/>
                  </a:moveTo>
                  <a:cubicBezTo>
                    <a:pt x="153084" y="1024783"/>
                    <a:pt x="154914" y="1028849"/>
                    <a:pt x="155727" y="1034542"/>
                  </a:cubicBezTo>
                  <a:cubicBezTo>
                    <a:pt x="149628" y="1052025"/>
                    <a:pt x="143732" y="1069509"/>
                    <a:pt x="137227" y="1086790"/>
                  </a:cubicBezTo>
                  <a:cubicBezTo>
                    <a:pt x="135397" y="1091669"/>
                    <a:pt x="130314" y="1093295"/>
                    <a:pt x="125232" y="1091262"/>
                  </a:cubicBezTo>
                  <a:cubicBezTo>
                    <a:pt x="120556" y="1089229"/>
                    <a:pt x="117506" y="1084960"/>
                    <a:pt x="119133" y="1079877"/>
                  </a:cubicBezTo>
                  <a:cubicBezTo>
                    <a:pt x="124419" y="1062800"/>
                    <a:pt x="130111" y="1045926"/>
                    <a:pt x="136210" y="1029053"/>
                  </a:cubicBezTo>
                  <a:cubicBezTo>
                    <a:pt x="138040" y="1023970"/>
                    <a:pt x="142309" y="1021937"/>
                    <a:pt x="147595" y="1023360"/>
                  </a:cubicBezTo>
                  <a:close/>
                  <a:moveTo>
                    <a:pt x="583063" y="1022141"/>
                  </a:moveTo>
                  <a:cubicBezTo>
                    <a:pt x="588959" y="1023767"/>
                    <a:pt x="593025" y="1027630"/>
                    <a:pt x="591398" y="1033932"/>
                  </a:cubicBezTo>
                  <a:cubicBezTo>
                    <a:pt x="587129" y="1051619"/>
                    <a:pt x="581233" y="1068696"/>
                    <a:pt x="574118" y="1085570"/>
                  </a:cubicBezTo>
                  <a:cubicBezTo>
                    <a:pt x="572288" y="1089839"/>
                    <a:pt x="567815" y="1093499"/>
                    <a:pt x="562530" y="1091466"/>
                  </a:cubicBezTo>
                  <a:cubicBezTo>
                    <a:pt x="558260" y="1089636"/>
                    <a:pt x="554804" y="1085977"/>
                    <a:pt x="555414" y="1078251"/>
                  </a:cubicBezTo>
                  <a:cubicBezTo>
                    <a:pt x="557447" y="1072152"/>
                    <a:pt x="560090" y="1064224"/>
                    <a:pt x="562733" y="1056295"/>
                  </a:cubicBezTo>
                  <a:cubicBezTo>
                    <a:pt x="565782" y="1047350"/>
                    <a:pt x="568222" y="1038201"/>
                    <a:pt x="571678" y="1029459"/>
                  </a:cubicBezTo>
                  <a:cubicBezTo>
                    <a:pt x="573508" y="1024783"/>
                    <a:pt x="576557" y="1020108"/>
                    <a:pt x="583063" y="1022141"/>
                  </a:cubicBezTo>
                  <a:close/>
                  <a:moveTo>
                    <a:pt x="1084375" y="993297"/>
                  </a:moveTo>
                  <a:cubicBezTo>
                    <a:pt x="1086891" y="993221"/>
                    <a:pt x="1089788" y="994288"/>
                    <a:pt x="1092329" y="995101"/>
                  </a:cubicBezTo>
                  <a:cubicBezTo>
                    <a:pt x="1121807" y="1003640"/>
                    <a:pt x="1151286" y="1012382"/>
                    <a:pt x="1180764" y="1021124"/>
                  </a:cubicBezTo>
                  <a:cubicBezTo>
                    <a:pt x="1185440" y="1022547"/>
                    <a:pt x="1189506" y="1024173"/>
                    <a:pt x="1188693" y="1029662"/>
                  </a:cubicBezTo>
                  <a:cubicBezTo>
                    <a:pt x="1188286" y="1034338"/>
                    <a:pt x="1185440" y="1037388"/>
                    <a:pt x="1177105" y="1036981"/>
                  </a:cubicBezTo>
                  <a:cubicBezTo>
                    <a:pt x="1169786" y="1034745"/>
                    <a:pt x="1160028" y="1031695"/>
                    <a:pt x="1150066" y="1028849"/>
                  </a:cubicBezTo>
                  <a:cubicBezTo>
                    <a:pt x="1129126" y="1022547"/>
                    <a:pt x="1108186" y="1016244"/>
                    <a:pt x="1087246" y="1009942"/>
                  </a:cubicBezTo>
                  <a:cubicBezTo>
                    <a:pt x="1081351" y="1008112"/>
                    <a:pt x="1077081" y="1004453"/>
                    <a:pt x="1078708" y="998354"/>
                  </a:cubicBezTo>
                  <a:cubicBezTo>
                    <a:pt x="1079725" y="994593"/>
                    <a:pt x="1081859" y="993373"/>
                    <a:pt x="1084375" y="993297"/>
                  </a:cubicBezTo>
                  <a:close/>
                  <a:moveTo>
                    <a:pt x="814012" y="973348"/>
                  </a:moveTo>
                  <a:cubicBezTo>
                    <a:pt x="820314" y="974974"/>
                    <a:pt x="823160" y="980870"/>
                    <a:pt x="821127" y="986969"/>
                  </a:cubicBezTo>
                  <a:cubicBezTo>
                    <a:pt x="816045" y="1003030"/>
                    <a:pt x="810759" y="1019090"/>
                    <a:pt x="805066" y="1034744"/>
                  </a:cubicBezTo>
                  <a:cubicBezTo>
                    <a:pt x="803237" y="1039827"/>
                    <a:pt x="798967" y="1044096"/>
                    <a:pt x="792462" y="1042470"/>
                  </a:cubicBezTo>
                  <a:cubicBezTo>
                    <a:pt x="786973" y="1041250"/>
                    <a:pt x="785143" y="1036981"/>
                    <a:pt x="785143" y="1030272"/>
                  </a:cubicBezTo>
                  <a:cubicBezTo>
                    <a:pt x="786973" y="1024986"/>
                    <a:pt x="789006" y="1018277"/>
                    <a:pt x="791242" y="1011568"/>
                  </a:cubicBezTo>
                  <a:cubicBezTo>
                    <a:pt x="794495" y="1001607"/>
                    <a:pt x="797748" y="991848"/>
                    <a:pt x="801204" y="981887"/>
                  </a:cubicBezTo>
                  <a:cubicBezTo>
                    <a:pt x="803237" y="975584"/>
                    <a:pt x="807913" y="971722"/>
                    <a:pt x="814012" y="973348"/>
                  </a:cubicBezTo>
                  <a:close/>
                  <a:moveTo>
                    <a:pt x="385049" y="925979"/>
                  </a:moveTo>
                  <a:cubicBezTo>
                    <a:pt x="394198" y="929029"/>
                    <a:pt x="393384" y="935737"/>
                    <a:pt x="390741" y="943260"/>
                  </a:cubicBezTo>
                  <a:cubicBezTo>
                    <a:pt x="380780" y="972738"/>
                    <a:pt x="371225" y="1002216"/>
                    <a:pt x="361263" y="1031695"/>
                  </a:cubicBezTo>
                  <a:cubicBezTo>
                    <a:pt x="356384" y="1045926"/>
                    <a:pt x="349065" y="1047349"/>
                    <a:pt x="339916" y="1036574"/>
                  </a:cubicBezTo>
                  <a:cubicBezTo>
                    <a:pt x="339713" y="1026612"/>
                    <a:pt x="345202" y="1018074"/>
                    <a:pt x="347235" y="1008722"/>
                  </a:cubicBezTo>
                  <a:cubicBezTo>
                    <a:pt x="355164" y="984733"/>
                    <a:pt x="362889" y="960540"/>
                    <a:pt x="371021" y="936551"/>
                  </a:cubicBezTo>
                  <a:cubicBezTo>
                    <a:pt x="373258" y="930248"/>
                    <a:pt x="375494" y="922726"/>
                    <a:pt x="385049" y="925979"/>
                  </a:cubicBezTo>
                  <a:close/>
                  <a:moveTo>
                    <a:pt x="1246430" y="911138"/>
                  </a:moveTo>
                  <a:cubicBezTo>
                    <a:pt x="1252936" y="910935"/>
                    <a:pt x="1253953" y="914594"/>
                    <a:pt x="1254359" y="920083"/>
                  </a:cubicBezTo>
                  <a:cubicBezTo>
                    <a:pt x="1255172" y="930858"/>
                    <a:pt x="1256799" y="941430"/>
                    <a:pt x="1257815" y="952001"/>
                  </a:cubicBezTo>
                  <a:cubicBezTo>
                    <a:pt x="1258019" y="954644"/>
                    <a:pt x="1258425" y="957490"/>
                    <a:pt x="1257612" y="959930"/>
                  </a:cubicBezTo>
                  <a:cubicBezTo>
                    <a:pt x="1256392" y="964199"/>
                    <a:pt x="1253139" y="966436"/>
                    <a:pt x="1248260" y="966029"/>
                  </a:cubicBezTo>
                  <a:cubicBezTo>
                    <a:pt x="1244194" y="965622"/>
                    <a:pt x="1242364" y="963793"/>
                    <a:pt x="1242364" y="959523"/>
                  </a:cubicBezTo>
                  <a:cubicBezTo>
                    <a:pt x="1242364" y="953628"/>
                    <a:pt x="1238705" y="948139"/>
                    <a:pt x="1239925" y="944479"/>
                  </a:cubicBezTo>
                  <a:cubicBezTo>
                    <a:pt x="1242364" y="934721"/>
                    <a:pt x="1237282" y="928419"/>
                    <a:pt x="1238095" y="921100"/>
                  </a:cubicBezTo>
                  <a:cubicBezTo>
                    <a:pt x="1238705" y="915611"/>
                    <a:pt x="1239518" y="911138"/>
                    <a:pt x="1246430" y="911138"/>
                  </a:cubicBezTo>
                  <a:close/>
                  <a:moveTo>
                    <a:pt x="635311" y="878001"/>
                  </a:moveTo>
                  <a:cubicBezTo>
                    <a:pt x="638361" y="880237"/>
                    <a:pt x="639987" y="883287"/>
                    <a:pt x="640191" y="887149"/>
                  </a:cubicBezTo>
                  <a:cubicBezTo>
                    <a:pt x="640394" y="891825"/>
                    <a:pt x="637548" y="895485"/>
                    <a:pt x="636328" y="899551"/>
                  </a:cubicBezTo>
                  <a:cubicBezTo>
                    <a:pt x="627586" y="926386"/>
                    <a:pt x="618641" y="953222"/>
                    <a:pt x="609696" y="980057"/>
                  </a:cubicBezTo>
                  <a:cubicBezTo>
                    <a:pt x="608679" y="983310"/>
                    <a:pt x="607459" y="986563"/>
                    <a:pt x="605833" y="989206"/>
                  </a:cubicBezTo>
                  <a:cubicBezTo>
                    <a:pt x="602987" y="993475"/>
                    <a:pt x="598718" y="995508"/>
                    <a:pt x="593635" y="993882"/>
                  </a:cubicBezTo>
                  <a:cubicBezTo>
                    <a:pt x="588756" y="992255"/>
                    <a:pt x="587536" y="987986"/>
                    <a:pt x="587943" y="983107"/>
                  </a:cubicBezTo>
                  <a:cubicBezTo>
                    <a:pt x="588146" y="980871"/>
                    <a:pt x="588349" y="978431"/>
                    <a:pt x="589162" y="976195"/>
                  </a:cubicBezTo>
                  <a:cubicBezTo>
                    <a:pt x="598921" y="946310"/>
                    <a:pt x="608679" y="916628"/>
                    <a:pt x="618641" y="886946"/>
                  </a:cubicBezTo>
                  <a:cubicBezTo>
                    <a:pt x="621894" y="877188"/>
                    <a:pt x="628399" y="873935"/>
                    <a:pt x="635311" y="878001"/>
                  </a:cubicBezTo>
                  <a:close/>
                  <a:moveTo>
                    <a:pt x="197607" y="877390"/>
                  </a:moveTo>
                  <a:cubicBezTo>
                    <a:pt x="205536" y="880033"/>
                    <a:pt x="205739" y="886742"/>
                    <a:pt x="203096" y="894264"/>
                  </a:cubicBezTo>
                  <a:cubicBezTo>
                    <a:pt x="192728" y="924353"/>
                    <a:pt x="182766" y="954644"/>
                    <a:pt x="172804" y="984733"/>
                  </a:cubicBezTo>
                  <a:cubicBezTo>
                    <a:pt x="170975" y="990222"/>
                    <a:pt x="167722" y="995101"/>
                    <a:pt x="161419" y="994084"/>
                  </a:cubicBezTo>
                  <a:cubicBezTo>
                    <a:pt x="155930" y="993271"/>
                    <a:pt x="152678" y="989205"/>
                    <a:pt x="152271" y="982496"/>
                  </a:cubicBezTo>
                  <a:cubicBezTo>
                    <a:pt x="152881" y="980667"/>
                    <a:pt x="153491" y="978024"/>
                    <a:pt x="154304" y="975584"/>
                  </a:cubicBezTo>
                  <a:cubicBezTo>
                    <a:pt x="164062" y="946309"/>
                    <a:pt x="173821" y="917237"/>
                    <a:pt x="183376" y="887962"/>
                  </a:cubicBezTo>
                  <a:cubicBezTo>
                    <a:pt x="185612" y="880847"/>
                    <a:pt x="189272" y="874544"/>
                    <a:pt x="197607" y="877390"/>
                  </a:cubicBezTo>
                  <a:close/>
                  <a:moveTo>
                    <a:pt x="874798" y="778994"/>
                  </a:moveTo>
                  <a:cubicBezTo>
                    <a:pt x="882930" y="779400"/>
                    <a:pt x="886590" y="782450"/>
                    <a:pt x="886386" y="789159"/>
                  </a:cubicBezTo>
                  <a:cubicBezTo>
                    <a:pt x="886183" y="792208"/>
                    <a:pt x="885776" y="795258"/>
                    <a:pt x="884963" y="798104"/>
                  </a:cubicBezTo>
                  <a:cubicBezTo>
                    <a:pt x="875205" y="827582"/>
                    <a:pt x="865650" y="857061"/>
                    <a:pt x="855688" y="886336"/>
                  </a:cubicBezTo>
                  <a:cubicBezTo>
                    <a:pt x="853858" y="891418"/>
                    <a:pt x="851825" y="896704"/>
                    <a:pt x="844913" y="896908"/>
                  </a:cubicBezTo>
                  <a:cubicBezTo>
                    <a:pt x="837798" y="897111"/>
                    <a:pt x="832512" y="890199"/>
                    <a:pt x="834748" y="883083"/>
                  </a:cubicBezTo>
                  <a:cubicBezTo>
                    <a:pt x="845320" y="850352"/>
                    <a:pt x="856298" y="817824"/>
                    <a:pt x="867073" y="785296"/>
                  </a:cubicBezTo>
                  <a:cubicBezTo>
                    <a:pt x="868699" y="780620"/>
                    <a:pt x="871545" y="778587"/>
                    <a:pt x="874798" y="778994"/>
                  </a:cubicBezTo>
                  <a:close/>
                  <a:moveTo>
                    <a:pt x="1187676" y="731421"/>
                  </a:moveTo>
                  <a:cubicBezTo>
                    <a:pt x="1195198" y="734471"/>
                    <a:pt x="1195198" y="740773"/>
                    <a:pt x="1192555" y="748498"/>
                  </a:cubicBezTo>
                  <a:cubicBezTo>
                    <a:pt x="1182187" y="777977"/>
                    <a:pt x="1172632" y="807862"/>
                    <a:pt x="1162670" y="837544"/>
                  </a:cubicBezTo>
                  <a:cubicBezTo>
                    <a:pt x="1161044" y="842423"/>
                    <a:pt x="1159011" y="847099"/>
                    <a:pt x="1153115" y="848115"/>
                  </a:cubicBezTo>
                  <a:cubicBezTo>
                    <a:pt x="1148440" y="848928"/>
                    <a:pt x="1145593" y="846286"/>
                    <a:pt x="1142747" y="843236"/>
                  </a:cubicBezTo>
                  <a:cubicBezTo>
                    <a:pt x="1140511" y="840796"/>
                    <a:pt x="1140308" y="838357"/>
                    <a:pt x="1140511" y="836121"/>
                  </a:cubicBezTo>
                  <a:cubicBezTo>
                    <a:pt x="1147016" y="816401"/>
                    <a:pt x="1153319" y="796884"/>
                    <a:pt x="1159824" y="777570"/>
                  </a:cubicBezTo>
                  <a:cubicBezTo>
                    <a:pt x="1163890" y="765576"/>
                    <a:pt x="1168363" y="753581"/>
                    <a:pt x="1172429" y="741586"/>
                  </a:cubicBezTo>
                  <a:cubicBezTo>
                    <a:pt x="1175072" y="734064"/>
                    <a:pt x="1179138" y="727965"/>
                    <a:pt x="1187676" y="731421"/>
                  </a:cubicBezTo>
                  <a:close/>
                  <a:moveTo>
                    <a:pt x="1434076" y="682225"/>
                  </a:moveTo>
                  <a:cubicBezTo>
                    <a:pt x="1441598" y="684258"/>
                    <a:pt x="1442818" y="690560"/>
                    <a:pt x="1438345" y="703773"/>
                  </a:cubicBezTo>
                  <a:cubicBezTo>
                    <a:pt x="1423098" y="748905"/>
                    <a:pt x="1407850" y="793835"/>
                    <a:pt x="1392806" y="838967"/>
                  </a:cubicBezTo>
                  <a:cubicBezTo>
                    <a:pt x="1390773" y="845270"/>
                    <a:pt x="1386911" y="848726"/>
                    <a:pt x="1380202" y="847912"/>
                  </a:cubicBezTo>
                  <a:cubicBezTo>
                    <a:pt x="1373289" y="847099"/>
                    <a:pt x="1373289" y="841204"/>
                    <a:pt x="1372273" y="837138"/>
                  </a:cubicBezTo>
                  <a:cubicBezTo>
                    <a:pt x="1372476" y="829209"/>
                    <a:pt x="1376339" y="822907"/>
                    <a:pt x="1378575" y="816198"/>
                  </a:cubicBezTo>
                  <a:cubicBezTo>
                    <a:pt x="1391790" y="776148"/>
                    <a:pt x="1405208" y="736301"/>
                    <a:pt x="1418829" y="696456"/>
                  </a:cubicBezTo>
                  <a:cubicBezTo>
                    <a:pt x="1421268" y="689137"/>
                    <a:pt x="1421878" y="678972"/>
                    <a:pt x="1434076" y="682225"/>
                  </a:cubicBezTo>
                  <a:close/>
                  <a:moveTo>
                    <a:pt x="467995" y="682223"/>
                  </a:moveTo>
                  <a:cubicBezTo>
                    <a:pt x="476534" y="685069"/>
                    <a:pt x="476534" y="691778"/>
                    <a:pt x="473891" y="699706"/>
                  </a:cubicBezTo>
                  <a:cubicBezTo>
                    <a:pt x="458847" y="744026"/>
                    <a:pt x="444209" y="788548"/>
                    <a:pt x="429165" y="832868"/>
                  </a:cubicBezTo>
                  <a:cubicBezTo>
                    <a:pt x="426522" y="839577"/>
                    <a:pt x="424896" y="847505"/>
                    <a:pt x="416967" y="848115"/>
                  </a:cubicBezTo>
                  <a:cubicBezTo>
                    <a:pt x="408225" y="847709"/>
                    <a:pt x="404159" y="840390"/>
                    <a:pt x="406802" y="832461"/>
                  </a:cubicBezTo>
                  <a:cubicBezTo>
                    <a:pt x="417780" y="799323"/>
                    <a:pt x="428962" y="766185"/>
                    <a:pt x="440143" y="733048"/>
                  </a:cubicBezTo>
                  <a:cubicBezTo>
                    <a:pt x="444616" y="719630"/>
                    <a:pt x="449088" y="706212"/>
                    <a:pt x="453764" y="692794"/>
                  </a:cubicBezTo>
                  <a:cubicBezTo>
                    <a:pt x="456001" y="686085"/>
                    <a:pt x="459253" y="679376"/>
                    <a:pt x="467995" y="682223"/>
                  </a:cubicBezTo>
                  <a:close/>
                  <a:moveTo>
                    <a:pt x="927860" y="633432"/>
                  </a:moveTo>
                  <a:cubicBezTo>
                    <a:pt x="933349" y="635261"/>
                    <a:pt x="936602" y="638514"/>
                    <a:pt x="935992" y="645426"/>
                  </a:cubicBezTo>
                  <a:cubicBezTo>
                    <a:pt x="930300" y="662300"/>
                    <a:pt x="924607" y="679987"/>
                    <a:pt x="918305" y="697471"/>
                  </a:cubicBezTo>
                  <a:cubicBezTo>
                    <a:pt x="916678" y="702146"/>
                    <a:pt x="912206" y="704992"/>
                    <a:pt x="906717" y="702756"/>
                  </a:cubicBezTo>
                  <a:cubicBezTo>
                    <a:pt x="901228" y="700520"/>
                    <a:pt x="897365" y="696455"/>
                    <a:pt x="899398" y="690152"/>
                  </a:cubicBezTo>
                  <a:cubicBezTo>
                    <a:pt x="904684" y="673482"/>
                    <a:pt x="910579" y="656811"/>
                    <a:pt x="916272" y="640344"/>
                  </a:cubicBezTo>
                  <a:cubicBezTo>
                    <a:pt x="918102" y="635058"/>
                    <a:pt x="921558" y="631602"/>
                    <a:pt x="927860" y="633432"/>
                  </a:cubicBezTo>
                  <a:close/>
                  <a:moveTo>
                    <a:pt x="1234639" y="584437"/>
                  </a:moveTo>
                  <a:cubicBezTo>
                    <a:pt x="1240738" y="585860"/>
                    <a:pt x="1242974" y="590536"/>
                    <a:pt x="1243177" y="598058"/>
                  </a:cubicBezTo>
                  <a:cubicBezTo>
                    <a:pt x="1237688" y="613712"/>
                    <a:pt x="1231996" y="630992"/>
                    <a:pt x="1225287" y="647866"/>
                  </a:cubicBezTo>
                  <a:cubicBezTo>
                    <a:pt x="1223457" y="652339"/>
                    <a:pt x="1218375" y="656811"/>
                    <a:pt x="1212072" y="652949"/>
                  </a:cubicBezTo>
                  <a:cubicBezTo>
                    <a:pt x="1206990" y="649899"/>
                    <a:pt x="1204550" y="645427"/>
                    <a:pt x="1206583" y="639328"/>
                  </a:cubicBezTo>
                  <a:cubicBezTo>
                    <a:pt x="1211666" y="623674"/>
                    <a:pt x="1216748" y="608020"/>
                    <a:pt x="1222441" y="592569"/>
                  </a:cubicBezTo>
                  <a:cubicBezTo>
                    <a:pt x="1224270" y="587283"/>
                    <a:pt x="1227930" y="583014"/>
                    <a:pt x="1234639" y="584437"/>
                  </a:cubicBezTo>
                  <a:close/>
                  <a:moveTo>
                    <a:pt x="978075" y="487667"/>
                  </a:moveTo>
                  <a:cubicBezTo>
                    <a:pt x="985800" y="490309"/>
                    <a:pt x="986207" y="496408"/>
                    <a:pt x="983767" y="503322"/>
                  </a:cubicBezTo>
                  <a:cubicBezTo>
                    <a:pt x="973399" y="534020"/>
                    <a:pt x="963234" y="564717"/>
                    <a:pt x="953069" y="595619"/>
                  </a:cubicBezTo>
                  <a:cubicBezTo>
                    <a:pt x="950832" y="602125"/>
                    <a:pt x="946563" y="605987"/>
                    <a:pt x="939651" y="604971"/>
                  </a:cubicBezTo>
                  <a:cubicBezTo>
                    <a:pt x="932942" y="603955"/>
                    <a:pt x="932739" y="597856"/>
                    <a:pt x="931519" y="593382"/>
                  </a:cubicBezTo>
                  <a:cubicBezTo>
                    <a:pt x="934162" y="585455"/>
                    <a:pt x="936601" y="578543"/>
                    <a:pt x="939041" y="571427"/>
                  </a:cubicBezTo>
                  <a:cubicBezTo>
                    <a:pt x="947376" y="546827"/>
                    <a:pt x="955712" y="522227"/>
                    <a:pt x="963640" y="497425"/>
                  </a:cubicBezTo>
                  <a:cubicBezTo>
                    <a:pt x="966080" y="490106"/>
                    <a:pt x="969536" y="484820"/>
                    <a:pt x="978075" y="487667"/>
                  </a:cubicBezTo>
                  <a:close/>
                  <a:moveTo>
                    <a:pt x="757901" y="487667"/>
                  </a:moveTo>
                  <a:cubicBezTo>
                    <a:pt x="765016" y="485228"/>
                    <a:pt x="770505" y="489497"/>
                    <a:pt x="770505" y="497832"/>
                  </a:cubicBezTo>
                  <a:cubicBezTo>
                    <a:pt x="771115" y="501288"/>
                    <a:pt x="769285" y="504745"/>
                    <a:pt x="768065" y="508201"/>
                  </a:cubicBezTo>
                  <a:cubicBezTo>
                    <a:pt x="758917" y="536052"/>
                    <a:pt x="749362" y="563906"/>
                    <a:pt x="740010" y="591758"/>
                  </a:cubicBezTo>
                  <a:cubicBezTo>
                    <a:pt x="739400" y="593587"/>
                    <a:pt x="738790" y="595619"/>
                    <a:pt x="737977" y="597449"/>
                  </a:cubicBezTo>
                  <a:cubicBezTo>
                    <a:pt x="734928" y="602532"/>
                    <a:pt x="731472" y="607615"/>
                    <a:pt x="724559" y="604362"/>
                  </a:cubicBezTo>
                  <a:cubicBezTo>
                    <a:pt x="718257" y="601313"/>
                    <a:pt x="716021" y="595619"/>
                    <a:pt x="718257" y="589115"/>
                  </a:cubicBezTo>
                  <a:cubicBezTo>
                    <a:pt x="728625" y="558416"/>
                    <a:pt x="739400" y="527921"/>
                    <a:pt x="749769" y="497222"/>
                  </a:cubicBezTo>
                  <a:cubicBezTo>
                    <a:pt x="751395" y="492750"/>
                    <a:pt x="753631" y="489294"/>
                    <a:pt x="757901" y="487667"/>
                  </a:cubicBezTo>
                  <a:close/>
                  <a:moveTo>
                    <a:pt x="324669" y="486448"/>
                  </a:moveTo>
                  <a:cubicBezTo>
                    <a:pt x="331988" y="486651"/>
                    <a:pt x="334021" y="491734"/>
                    <a:pt x="333208" y="500679"/>
                  </a:cubicBezTo>
                  <a:cubicBezTo>
                    <a:pt x="333208" y="500882"/>
                    <a:pt x="332598" y="503118"/>
                    <a:pt x="331988" y="505355"/>
                  </a:cubicBezTo>
                  <a:cubicBezTo>
                    <a:pt x="322230" y="534833"/>
                    <a:pt x="312471" y="564312"/>
                    <a:pt x="302510" y="593790"/>
                  </a:cubicBezTo>
                  <a:cubicBezTo>
                    <a:pt x="298444" y="605581"/>
                    <a:pt x="290312" y="607614"/>
                    <a:pt x="283196" y="599482"/>
                  </a:cubicBezTo>
                  <a:cubicBezTo>
                    <a:pt x="280147" y="596026"/>
                    <a:pt x="280553" y="593180"/>
                    <a:pt x="281976" y="589317"/>
                  </a:cubicBezTo>
                  <a:cubicBezTo>
                    <a:pt x="292345" y="558619"/>
                    <a:pt x="302713" y="527921"/>
                    <a:pt x="313081" y="497019"/>
                  </a:cubicBezTo>
                  <a:cubicBezTo>
                    <a:pt x="315114" y="491124"/>
                    <a:pt x="317757" y="486041"/>
                    <a:pt x="324669" y="486448"/>
                  </a:cubicBezTo>
                  <a:close/>
                  <a:moveTo>
                    <a:pt x="356181" y="389065"/>
                  </a:moveTo>
                  <a:cubicBezTo>
                    <a:pt x="362483" y="388251"/>
                    <a:pt x="364719" y="393334"/>
                    <a:pt x="367565" y="397197"/>
                  </a:cubicBezTo>
                  <a:cubicBezTo>
                    <a:pt x="363703" y="415290"/>
                    <a:pt x="356587" y="432367"/>
                    <a:pt x="350691" y="449851"/>
                  </a:cubicBezTo>
                  <a:cubicBezTo>
                    <a:pt x="348658" y="456154"/>
                    <a:pt x="342763" y="460829"/>
                    <a:pt x="335647" y="457577"/>
                  </a:cubicBezTo>
                  <a:cubicBezTo>
                    <a:pt x="329142" y="454527"/>
                    <a:pt x="327515" y="448428"/>
                    <a:pt x="331378" y="441719"/>
                  </a:cubicBezTo>
                  <a:cubicBezTo>
                    <a:pt x="337680" y="428301"/>
                    <a:pt x="341136" y="414070"/>
                    <a:pt x="346016" y="400043"/>
                  </a:cubicBezTo>
                  <a:cubicBezTo>
                    <a:pt x="347845" y="394757"/>
                    <a:pt x="349878" y="389878"/>
                    <a:pt x="356181" y="389065"/>
                  </a:cubicBezTo>
                  <a:close/>
                  <a:moveTo>
                    <a:pt x="794699" y="388861"/>
                  </a:moveTo>
                  <a:cubicBezTo>
                    <a:pt x="800188" y="390081"/>
                    <a:pt x="803847" y="393334"/>
                    <a:pt x="803440" y="397400"/>
                  </a:cubicBezTo>
                  <a:cubicBezTo>
                    <a:pt x="802831" y="407361"/>
                    <a:pt x="799578" y="414070"/>
                    <a:pt x="797138" y="420982"/>
                  </a:cubicBezTo>
                  <a:cubicBezTo>
                    <a:pt x="793885" y="431147"/>
                    <a:pt x="790429" y="441516"/>
                    <a:pt x="786567" y="451477"/>
                  </a:cubicBezTo>
                  <a:cubicBezTo>
                    <a:pt x="784330" y="457170"/>
                    <a:pt x="779248" y="460016"/>
                    <a:pt x="773555" y="457780"/>
                  </a:cubicBezTo>
                  <a:cubicBezTo>
                    <a:pt x="767456" y="455543"/>
                    <a:pt x="765220" y="450258"/>
                    <a:pt x="767456" y="443752"/>
                  </a:cubicBezTo>
                  <a:cubicBezTo>
                    <a:pt x="772539" y="428505"/>
                    <a:pt x="777621" y="413054"/>
                    <a:pt x="783111" y="397806"/>
                  </a:cubicBezTo>
                  <a:cubicBezTo>
                    <a:pt x="784940" y="392520"/>
                    <a:pt x="788193" y="387641"/>
                    <a:pt x="794699" y="388861"/>
                  </a:cubicBezTo>
                  <a:close/>
                  <a:moveTo>
                    <a:pt x="1040488" y="293108"/>
                  </a:moveTo>
                  <a:cubicBezTo>
                    <a:pt x="1047604" y="293108"/>
                    <a:pt x="1052483" y="299004"/>
                    <a:pt x="1050246" y="306119"/>
                  </a:cubicBezTo>
                  <a:cubicBezTo>
                    <a:pt x="1039878" y="337834"/>
                    <a:pt x="1029103" y="369345"/>
                    <a:pt x="1018328" y="401060"/>
                  </a:cubicBezTo>
                  <a:cubicBezTo>
                    <a:pt x="1016092" y="407566"/>
                    <a:pt x="1011823" y="412445"/>
                    <a:pt x="1003691" y="409395"/>
                  </a:cubicBezTo>
                  <a:cubicBezTo>
                    <a:pt x="995559" y="406346"/>
                    <a:pt x="996575" y="400450"/>
                    <a:pt x="998812" y="393741"/>
                  </a:cubicBezTo>
                  <a:cubicBezTo>
                    <a:pt x="1008977" y="364060"/>
                    <a:pt x="1018735" y="334378"/>
                    <a:pt x="1028697" y="304696"/>
                  </a:cubicBezTo>
                  <a:cubicBezTo>
                    <a:pt x="1030730" y="298800"/>
                    <a:pt x="1032966" y="293108"/>
                    <a:pt x="1040488" y="293108"/>
                  </a:cubicBezTo>
                  <a:close/>
                  <a:moveTo>
                    <a:pt x="1075455" y="194305"/>
                  </a:moveTo>
                  <a:cubicBezTo>
                    <a:pt x="1081147" y="195931"/>
                    <a:pt x="1085213" y="200607"/>
                    <a:pt x="1083180" y="206706"/>
                  </a:cubicBezTo>
                  <a:cubicBezTo>
                    <a:pt x="1077894" y="223783"/>
                    <a:pt x="1071795" y="240454"/>
                    <a:pt x="1065696" y="257328"/>
                  </a:cubicBezTo>
                  <a:cubicBezTo>
                    <a:pt x="1064070" y="262004"/>
                    <a:pt x="1059597" y="265866"/>
                    <a:pt x="1054718" y="264037"/>
                  </a:cubicBezTo>
                  <a:cubicBezTo>
                    <a:pt x="1050042" y="262410"/>
                    <a:pt x="1046383" y="258141"/>
                    <a:pt x="1046383" y="252042"/>
                  </a:cubicBezTo>
                  <a:cubicBezTo>
                    <a:pt x="1048213" y="246350"/>
                    <a:pt x="1049839" y="240454"/>
                    <a:pt x="1051872" y="234762"/>
                  </a:cubicBezTo>
                  <a:cubicBezTo>
                    <a:pt x="1055531" y="223580"/>
                    <a:pt x="1059597" y="212602"/>
                    <a:pt x="1063054" y="201420"/>
                  </a:cubicBezTo>
                  <a:cubicBezTo>
                    <a:pt x="1065087" y="194915"/>
                    <a:pt x="1069559" y="192678"/>
                    <a:pt x="1075455" y="194305"/>
                  </a:cubicBezTo>
                  <a:close/>
                  <a:moveTo>
                    <a:pt x="491579" y="1372"/>
                  </a:moveTo>
                  <a:cubicBezTo>
                    <a:pt x="495848" y="2796"/>
                    <a:pt x="498491" y="5642"/>
                    <a:pt x="497678" y="12148"/>
                  </a:cubicBezTo>
                  <a:cubicBezTo>
                    <a:pt x="497271" y="13774"/>
                    <a:pt x="496254" y="17026"/>
                    <a:pt x="495238" y="20280"/>
                  </a:cubicBezTo>
                  <a:cubicBezTo>
                    <a:pt x="464133" y="113188"/>
                    <a:pt x="432825" y="206095"/>
                    <a:pt x="401720" y="299003"/>
                  </a:cubicBezTo>
                  <a:cubicBezTo>
                    <a:pt x="399484" y="305916"/>
                    <a:pt x="397857" y="314455"/>
                    <a:pt x="387489" y="312421"/>
                  </a:cubicBezTo>
                  <a:cubicBezTo>
                    <a:pt x="380374" y="310998"/>
                    <a:pt x="378544" y="303680"/>
                    <a:pt x="382203" y="292700"/>
                  </a:cubicBezTo>
                  <a:cubicBezTo>
                    <a:pt x="413308" y="199793"/>
                    <a:pt x="444616" y="106884"/>
                    <a:pt x="475721" y="13978"/>
                  </a:cubicBezTo>
                  <a:cubicBezTo>
                    <a:pt x="476738" y="10725"/>
                    <a:pt x="477957" y="7472"/>
                    <a:pt x="479990" y="4829"/>
                  </a:cubicBezTo>
                  <a:cubicBezTo>
                    <a:pt x="482837" y="763"/>
                    <a:pt x="486903" y="-457"/>
                    <a:pt x="491579" y="1372"/>
                  </a:cubicBezTo>
                  <a:close/>
                  <a:moveTo>
                    <a:pt x="226069" y="1171"/>
                  </a:moveTo>
                  <a:cubicBezTo>
                    <a:pt x="230745" y="2594"/>
                    <a:pt x="232575" y="6660"/>
                    <a:pt x="231761" y="14182"/>
                  </a:cubicBezTo>
                  <a:cubicBezTo>
                    <a:pt x="231558" y="15199"/>
                    <a:pt x="230745" y="18858"/>
                    <a:pt x="229525" y="22314"/>
                  </a:cubicBezTo>
                  <a:cubicBezTo>
                    <a:pt x="176870" y="179465"/>
                    <a:pt x="124216" y="336819"/>
                    <a:pt x="71561" y="493969"/>
                  </a:cubicBezTo>
                  <a:cubicBezTo>
                    <a:pt x="70545" y="496816"/>
                    <a:pt x="69731" y="499865"/>
                    <a:pt x="68105" y="502305"/>
                  </a:cubicBezTo>
                  <a:cubicBezTo>
                    <a:pt x="65259" y="506981"/>
                    <a:pt x="60380" y="507997"/>
                    <a:pt x="55704" y="506168"/>
                  </a:cubicBezTo>
                  <a:cubicBezTo>
                    <a:pt x="50621" y="504338"/>
                    <a:pt x="48792" y="500068"/>
                    <a:pt x="50011" y="494784"/>
                  </a:cubicBezTo>
                  <a:cubicBezTo>
                    <a:pt x="50621" y="492140"/>
                    <a:pt x="51638" y="489700"/>
                    <a:pt x="52451" y="487057"/>
                  </a:cubicBezTo>
                  <a:cubicBezTo>
                    <a:pt x="104902" y="329907"/>
                    <a:pt x="157557" y="172756"/>
                    <a:pt x="210212" y="15605"/>
                  </a:cubicBezTo>
                  <a:cubicBezTo>
                    <a:pt x="211228" y="12352"/>
                    <a:pt x="212245" y="9100"/>
                    <a:pt x="213871" y="6253"/>
                  </a:cubicBezTo>
                  <a:cubicBezTo>
                    <a:pt x="216514" y="1781"/>
                    <a:pt x="220783" y="-456"/>
                    <a:pt x="226069" y="1171"/>
                  </a:cubicBezTo>
                  <a:close/>
                  <a:moveTo>
                    <a:pt x="696707" y="966"/>
                  </a:moveTo>
                  <a:cubicBezTo>
                    <a:pt x="703620" y="3203"/>
                    <a:pt x="704636" y="8488"/>
                    <a:pt x="702603" y="14791"/>
                  </a:cubicBezTo>
                  <a:cubicBezTo>
                    <a:pt x="697114" y="31258"/>
                    <a:pt x="691625" y="47522"/>
                    <a:pt x="686136" y="63989"/>
                  </a:cubicBezTo>
                  <a:cubicBezTo>
                    <a:pt x="684306" y="69682"/>
                    <a:pt x="682476" y="75577"/>
                    <a:pt x="680850" y="81473"/>
                  </a:cubicBezTo>
                  <a:cubicBezTo>
                    <a:pt x="663366" y="133314"/>
                    <a:pt x="645883" y="184952"/>
                    <a:pt x="628399" y="236794"/>
                  </a:cubicBezTo>
                  <a:cubicBezTo>
                    <a:pt x="599530" y="322790"/>
                    <a:pt x="570458" y="408785"/>
                    <a:pt x="541590" y="494782"/>
                  </a:cubicBezTo>
                  <a:cubicBezTo>
                    <a:pt x="540370" y="498645"/>
                    <a:pt x="539760" y="503118"/>
                    <a:pt x="536101" y="505354"/>
                  </a:cubicBezTo>
                  <a:cubicBezTo>
                    <a:pt x="532441" y="507590"/>
                    <a:pt x="527969" y="509420"/>
                    <a:pt x="523903" y="505964"/>
                  </a:cubicBezTo>
                  <a:cubicBezTo>
                    <a:pt x="519837" y="502508"/>
                    <a:pt x="518210" y="498645"/>
                    <a:pt x="520243" y="492748"/>
                  </a:cubicBezTo>
                  <a:cubicBezTo>
                    <a:pt x="533254" y="454732"/>
                    <a:pt x="545859" y="416511"/>
                    <a:pt x="558464" y="378495"/>
                  </a:cubicBezTo>
                  <a:cubicBezTo>
                    <a:pt x="565986" y="355521"/>
                    <a:pt x="573711" y="332345"/>
                    <a:pt x="581436" y="309372"/>
                  </a:cubicBezTo>
                  <a:cubicBezTo>
                    <a:pt x="593228" y="280300"/>
                    <a:pt x="601970" y="250008"/>
                    <a:pt x="612135" y="220327"/>
                  </a:cubicBezTo>
                  <a:cubicBezTo>
                    <a:pt x="635311" y="151815"/>
                    <a:pt x="658284" y="83099"/>
                    <a:pt x="681257" y="14587"/>
                  </a:cubicBezTo>
                  <a:cubicBezTo>
                    <a:pt x="682070" y="12351"/>
                    <a:pt x="682476" y="9911"/>
                    <a:pt x="683696" y="7878"/>
                  </a:cubicBezTo>
                  <a:cubicBezTo>
                    <a:pt x="686339" y="2593"/>
                    <a:pt x="690202" y="-1067"/>
                    <a:pt x="696707" y="966"/>
                  </a:cubicBezTo>
                  <a:close/>
                  <a:moveTo>
                    <a:pt x="1662992" y="966"/>
                  </a:moveTo>
                  <a:cubicBezTo>
                    <a:pt x="1671124" y="3812"/>
                    <a:pt x="1670920" y="10521"/>
                    <a:pt x="1668074" y="18653"/>
                  </a:cubicBezTo>
                  <a:cubicBezTo>
                    <a:pt x="1633513" y="121116"/>
                    <a:pt x="1599562" y="223579"/>
                    <a:pt x="1565408" y="326042"/>
                  </a:cubicBezTo>
                  <a:cubicBezTo>
                    <a:pt x="1546501" y="382356"/>
                    <a:pt x="1527594" y="438467"/>
                    <a:pt x="1508484" y="494781"/>
                  </a:cubicBezTo>
                  <a:cubicBezTo>
                    <a:pt x="1506451" y="500677"/>
                    <a:pt x="1504621" y="506776"/>
                    <a:pt x="1495676" y="506573"/>
                  </a:cubicBezTo>
                  <a:cubicBezTo>
                    <a:pt x="1488154" y="506573"/>
                    <a:pt x="1484698" y="500474"/>
                    <a:pt x="1487951" y="490512"/>
                  </a:cubicBezTo>
                  <a:cubicBezTo>
                    <a:pt x="1497709" y="460627"/>
                    <a:pt x="1507670" y="430945"/>
                    <a:pt x="1517632" y="401060"/>
                  </a:cubicBezTo>
                  <a:cubicBezTo>
                    <a:pt x="1557072" y="283146"/>
                    <a:pt x="1596716" y="165436"/>
                    <a:pt x="1636359" y="47522"/>
                  </a:cubicBezTo>
                  <a:cubicBezTo>
                    <a:pt x="1640425" y="35730"/>
                    <a:pt x="1644085" y="23736"/>
                    <a:pt x="1647947" y="11944"/>
                  </a:cubicBezTo>
                  <a:cubicBezTo>
                    <a:pt x="1650387" y="4626"/>
                    <a:pt x="1654250" y="-2083"/>
                    <a:pt x="1662992" y="966"/>
                  </a:cubicBezTo>
                  <a:close/>
                  <a:moveTo>
                    <a:pt x="1135073" y="687"/>
                  </a:moveTo>
                  <a:cubicBezTo>
                    <a:pt x="1138732" y="-304"/>
                    <a:pt x="1142747" y="1068"/>
                    <a:pt x="1146000" y="5033"/>
                  </a:cubicBezTo>
                  <a:cubicBezTo>
                    <a:pt x="1147626" y="6863"/>
                    <a:pt x="1148846" y="8693"/>
                    <a:pt x="1148846" y="11539"/>
                  </a:cubicBezTo>
                  <a:cubicBezTo>
                    <a:pt x="1148033" y="14182"/>
                    <a:pt x="1147423" y="16825"/>
                    <a:pt x="1146610" y="19264"/>
                  </a:cubicBezTo>
                  <a:cubicBezTo>
                    <a:pt x="1136648" y="48539"/>
                    <a:pt x="1126483" y="77814"/>
                    <a:pt x="1116725" y="107293"/>
                  </a:cubicBezTo>
                  <a:cubicBezTo>
                    <a:pt x="1115708" y="110546"/>
                    <a:pt x="1114285" y="113391"/>
                    <a:pt x="1111642" y="115832"/>
                  </a:cubicBezTo>
                  <a:cubicBezTo>
                    <a:pt x="1108593" y="118678"/>
                    <a:pt x="1104933" y="118881"/>
                    <a:pt x="1101274" y="117661"/>
                  </a:cubicBezTo>
                  <a:cubicBezTo>
                    <a:pt x="1097818" y="116441"/>
                    <a:pt x="1095988" y="113391"/>
                    <a:pt x="1095988" y="109733"/>
                  </a:cubicBezTo>
                  <a:cubicBezTo>
                    <a:pt x="1095988" y="106683"/>
                    <a:pt x="1095988" y="103634"/>
                    <a:pt x="1097004" y="100787"/>
                  </a:cubicBezTo>
                  <a:cubicBezTo>
                    <a:pt x="1106560" y="70699"/>
                    <a:pt x="1116318" y="40611"/>
                    <a:pt x="1126280" y="10522"/>
                  </a:cubicBezTo>
                  <a:cubicBezTo>
                    <a:pt x="1128110" y="5033"/>
                    <a:pt x="1131413" y="1678"/>
                    <a:pt x="1135073" y="687"/>
                  </a:cubicBezTo>
                  <a:close/>
                  <a:moveTo>
                    <a:pt x="1431026" y="358"/>
                  </a:moveTo>
                  <a:cubicBezTo>
                    <a:pt x="1436719" y="1985"/>
                    <a:pt x="1439565" y="6050"/>
                    <a:pt x="1439158" y="11742"/>
                  </a:cubicBezTo>
                  <a:cubicBezTo>
                    <a:pt x="1438345" y="14182"/>
                    <a:pt x="1437735" y="16418"/>
                    <a:pt x="1437125" y="18654"/>
                  </a:cubicBezTo>
                  <a:cubicBezTo>
                    <a:pt x="1409680" y="100584"/>
                    <a:pt x="1382438" y="182514"/>
                    <a:pt x="1354992" y="264240"/>
                  </a:cubicBezTo>
                  <a:cubicBezTo>
                    <a:pt x="1329580" y="340275"/>
                    <a:pt x="1303964" y="416513"/>
                    <a:pt x="1278348" y="492547"/>
                  </a:cubicBezTo>
                  <a:cubicBezTo>
                    <a:pt x="1275705" y="500272"/>
                    <a:pt x="1273875" y="509014"/>
                    <a:pt x="1262694" y="507184"/>
                  </a:cubicBezTo>
                  <a:cubicBezTo>
                    <a:pt x="1255375" y="505965"/>
                    <a:pt x="1254155" y="498646"/>
                    <a:pt x="1258221" y="486245"/>
                  </a:cubicBezTo>
                  <a:cubicBezTo>
                    <a:pt x="1280788" y="418952"/>
                    <a:pt x="1303151" y="351660"/>
                    <a:pt x="1325514" y="284368"/>
                  </a:cubicBezTo>
                  <a:cubicBezTo>
                    <a:pt x="1352349" y="204267"/>
                    <a:pt x="1379185" y="124370"/>
                    <a:pt x="1406224" y="44270"/>
                  </a:cubicBezTo>
                  <a:cubicBezTo>
                    <a:pt x="1410493" y="31869"/>
                    <a:pt x="1414762" y="19468"/>
                    <a:pt x="1419032" y="6863"/>
                  </a:cubicBezTo>
                  <a:cubicBezTo>
                    <a:pt x="1421065" y="967"/>
                    <a:pt x="1425537" y="-862"/>
                    <a:pt x="1431026" y="358"/>
                  </a:cubicBezTo>
                  <a:close/>
                  <a:moveTo>
                    <a:pt x="922980" y="357"/>
                  </a:moveTo>
                  <a:cubicBezTo>
                    <a:pt x="932332" y="764"/>
                    <a:pt x="936398" y="7879"/>
                    <a:pt x="933348" y="16824"/>
                  </a:cubicBezTo>
                  <a:cubicBezTo>
                    <a:pt x="921963" y="51385"/>
                    <a:pt x="910375" y="86149"/>
                    <a:pt x="898787" y="120710"/>
                  </a:cubicBezTo>
                  <a:cubicBezTo>
                    <a:pt x="878457" y="181090"/>
                    <a:pt x="858127" y="241470"/>
                    <a:pt x="837797" y="301850"/>
                  </a:cubicBezTo>
                  <a:cubicBezTo>
                    <a:pt x="835968" y="307340"/>
                    <a:pt x="834341" y="313032"/>
                    <a:pt x="826819" y="313235"/>
                  </a:cubicBezTo>
                  <a:cubicBezTo>
                    <a:pt x="821533" y="313439"/>
                    <a:pt x="819094" y="309779"/>
                    <a:pt x="816857" y="305916"/>
                  </a:cubicBezTo>
                  <a:cubicBezTo>
                    <a:pt x="815028" y="302867"/>
                    <a:pt x="816248" y="300224"/>
                    <a:pt x="817264" y="297378"/>
                  </a:cubicBezTo>
                  <a:cubicBezTo>
                    <a:pt x="848776" y="202844"/>
                    <a:pt x="880084" y="108309"/>
                    <a:pt x="911595" y="13775"/>
                  </a:cubicBezTo>
                  <a:cubicBezTo>
                    <a:pt x="913628" y="7269"/>
                    <a:pt x="916068" y="967"/>
                    <a:pt x="922980" y="357"/>
                  </a:cubicBezTo>
                  <a:close/>
                </a:path>
              </a:pathLst>
            </a:custGeom>
            <a:solidFill>
              <a:srgbClr val="6FADAF"/>
            </a:solidFill>
            <a:ln w="202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7B13DF3-F258-4819-9E90-1ED1107FC6F4}"/>
                </a:ext>
              </a:extLst>
            </p:cNvPr>
            <p:cNvGrpSpPr/>
            <p:nvPr/>
          </p:nvGrpSpPr>
          <p:grpSpPr>
            <a:xfrm>
              <a:off x="4973636" y="1904536"/>
              <a:ext cx="2317754" cy="2173000"/>
              <a:chOff x="4973636" y="1904536"/>
              <a:chExt cx="2317754" cy="2173000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70FD8AAA-BA9F-42D9-89A1-3482130659C1}"/>
                  </a:ext>
                </a:extLst>
              </p:cNvPr>
              <p:cNvGrpSpPr/>
              <p:nvPr/>
            </p:nvGrpSpPr>
            <p:grpSpPr>
              <a:xfrm>
                <a:off x="4973636" y="1985824"/>
                <a:ext cx="2317754" cy="2091712"/>
                <a:chOff x="5283132" y="1180038"/>
                <a:chExt cx="2110122" cy="1904331"/>
              </a:xfrm>
            </p:grpSpPr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CB628244-9563-4B2D-8E58-8960CBEE283A}"/>
                    </a:ext>
                  </a:extLst>
                </p:cNvPr>
                <p:cNvSpPr/>
                <p:nvPr/>
              </p:nvSpPr>
              <p:spPr>
                <a:xfrm>
                  <a:off x="6085807" y="1920518"/>
                  <a:ext cx="297682" cy="1163851"/>
                </a:xfrm>
                <a:custGeom>
                  <a:avLst/>
                  <a:gdLst>
                    <a:gd name="connsiteX0" fmla="*/ 297650 w 297682"/>
                    <a:gd name="connsiteY0" fmla="*/ 454 h 1163851"/>
                    <a:gd name="connsiteX1" fmla="*/ 297243 w 297682"/>
                    <a:gd name="connsiteY1" fmla="*/ 1008414 h 1163851"/>
                    <a:gd name="connsiteX2" fmla="*/ 225885 w 297682"/>
                    <a:gd name="connsiteY2" fmla="*/ 1137103 h 1163851"/>
                    <a:gd name="connsiteX3" fmla="*/ 220193 w 297682"/>
                    <a:gd name="connsiteY3" fmla="*/ 1143812 h 1163851"/>
                    <a:gd name="connsiteX4" fmla="*/ 185225 w 297682"/>
                    <a:gd name="connsiteY4" fmla="*/ 1158653 h 1163851"/>
                    <a:gd name="connsiteX5" fmla="*/ 83575 w 297682"/>
                    <a:gd name="connsiteY5" fmla="*/ 1149097 h 1163851"/>
                    <a:gd name="connsiteX6" fmla="*/ 74020 w 297682"/>
                    <a:gd name="connsiteY6" fmla="*/ 1141982 h 1163851"/>
                    <a:gd name="connsiteX7" fmla="*/ 69954 w 297682"/>
                    <a:gd name="connsiteY7" fmla="*/ 1137916 h 1163851"/>
                    <a:gd name="connsiteX8" fmla="*/ 65888 w 297682"/>
                    <a:gd name="connsiteY8" fmla="*/ 1137713 h 1163851"/>
                    <a:gd name="connsiteX9" fmla="*/ 55114 w 297682"/>
                    <a:gd name="connsiteY9" fmla="*/ 1128361 h 1163851"/>
                    <a:gd name="connsiteX10" fmla="*/ 3679 w 297682"/>
                    <a:gd name="connsiteY10" fmla="*/ 1045211 h 1163851"/>
                    <a:gd name="connsiteX11" fmla="*/ 19 w 297682"/>
                    <a:gd name="connsiteY11" fmla="*/ 1011057 h 1163851"/>
                    <a:gd name="connsiteX12" fmla="*/ 34174 w 297682"/>
                    <a:gd name="connsiteY12" fmla="*/ 973243 h 1163851"/>
                    <a:gd name="connsiteX13" fmla="*/ 76460 w 297682"/>
                    <a:gd name="connsiteY13" fmla="*/ 1005365 h 1163851"/>
                    <a:gd name="connsiteX14" fmla="*/ 78900 w 297682"/>
                    <a:gd name="connsiteY14" fmla="*/ 1026508 h 1163851"/>
                    <a:gd name="connsiteX15" fmla="*/ 112444 w 297682"/>
                    <a:gd name="connsiteY15" fmla="*/ 1073063 h 1163851"/>
                    <a:gd name="connsiteX16" fmla="*/ 150258 w 297682"/>
                    <a:gd name="connsiteY16" fmla="*/ 1077333 h 1163851"/>
                    <a:gd name="connsiteX17" fmla="*/ 214094 w 297682"/>
                    <a:gd name="connsiteY17" fmla="*/ 1013090 h 1163851"/>
                    <a:gd name="connsiteX18" fmla="*/ 219176 w 297682"/>
                    <a:gd name="connsiteY18" fmla="*/ 657 h 1163851"/>
                    <a:gd name="connsiteX19" fmla="*/ 297650 w 297682"/>
                    <a:gd name="connsiteY19" fmla="*/ 454 h 116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97682" h="1163851">
                      <a:moveTo>
                        <a:pt x="297650" y="454"/>
                      </a:moveTo>
                      <a:cubicBezTo>
                        <a:pt x="297650" y="306217"/>
                        <a:pt x="297853" y="702651"/>
                        <a:pt x="297243" y="1008414"/>
                      </a:cubicBezTo>
                      <a:cubicBezTo>
                        <a:pt x="297040" y="1063305"/>
                        <a:pt x="273457" y="1107421"/>
                        <a:pt x="225885" y="1137103"/>
                      </a:cubicBezTo>
                      <a:cubicBezTo>
                        <a:pt x="223242" y="1138729"/>
                        <a:pt x="220803" y="1140356"/>
                        <a:pt x="220193" y="1143812"/>
                      </a:cubicBezTo>
                      <a:cubicBezTo>
                        <a:pt x="210231" y="1152757"/>
                        <a:pt x="197423" y="1155400"/>
                        <a:pt x="185225" y="1158653"/>
                      </a:cubicBezTo>
                      <a:cubicBezTo>
                        <a:pt x="150258" y="1168208"/>
                        <a:pt x="116307" y="1164345"/>
                        <a:pt x="83575" y="1149097"/>
                      </a:cubicBezTo>
                      <a:cubicBezTo>
                        <a:pt x="79916" y="1147471"/>
                        <a:pt x="76053" y="1146048"/>
                        <a:pt x="74020" y="1141982"/>
                      </a:cubicBezTo>
                      <a:cubicBezTo>
                        <a:pt x="72597" y="1140559"/>
                        <a:pt x="71377" y="1139339"/>
                        <a:pt x="69954" y="1137916"/>
                      </a:cubicBezTo>
                      <a:cubicBezTo>
                        <a:pt x="68531" y="1137916"/>
                        <a:pt x="67311" y="1137916"/>
                        <a:pt x="65888" y="1137713"/>
                      </a:cubicBezTo>
                      <a:cubicBezTo>
                        <a:pt x="60806" y="1136290"/>
                        <a:pt x="57147" y="1133240"/>
                        <a:pt x="55114" y="1128361"/>
                      </a:cubicBezTo>
                      <a:cubicBezTo>
                        <a:pt x="29498" y="1105795"/>
                        <a:pt x="11201" y="1078959"/>
                        <a:pt x="3679" y="1045211"/>
                      </a:cubicBezTo>
                      <a:cubicBezTo>
                        <a:pt x="1239" y="1033826"/>
                        <a:pt x="-184" y="1022442"/>
                        <a:pt x="19" y="1011057"/>
                      </a:cubicBezTo>
                      <a:cubicBezTo>
                        <a:pt x="426" y="991337"/>
                        <a:pt x="15673" y="974666"/>
                        <a:pt x="34174" y="973243"/>
                      </a:cubicBezTo>
                      <a:cubicBezTo>
                        <a:pt x="55927" y="971617"/>
                        <a:pt x="73004" y="984628"/>
                        <a:pt x="76460" y="1005365"/>
                      </a:cubicBezTo>
                      <a:cubicBezTo>
                        <a:pt x="77680" y="1012277"/>
                        <a:pt x="77476" y="1019595"/>
                        <a:pt x="78900" y="1026508"/>
                      </a:cubicBezTo>
                      <a:cubicBezTo>
                        <a:pt x="83169" y="1046838"/>
                        <a:pt x="95367" y="1061678"/>
                        <a:pt x="112444" y="1073063"/>
                      </a:cubicBezTo>
                      <a:cubicBezTo>
                        <a:pt x="125252" y="1072860"/>
                        <a:pt x="137247" y="1077536"/>
                        <a:pt x="150258" y="1077333"/>
                      </a:cubicBezTo>
                      <a:cubicBezTo>
                        <a:pt x="185429" y="1076519"/>
                        <a:pt x="213891" y="1048667"/>
                        <a:pt x="214094" y="1013090"/>
                      </a:cubicBezTo>
                      <a:cubicBezTo>
                        <a:pt x="214297" y="955149"/>
                        <a:pt x="219380" y="106170"/>
                        <a:pt x="219176" y="657"/>
                      </a:cubicBezTo>
                      <a:cubicBezTo>
                        <a:pt x="255974" y="-563"/>
                        <a:pt x="273457" y="251"/>
                        <a:pt x="297650" y="454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 w="20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E1F53081-A495-4A0B-92AA-17233CDAE20A}"/>
                    </a:ext>
                  </a:extLst>
                </p:cNvPr>
                <p:cNvSpPr/>
                <p:nvPr/>
              </p:nvSpPr>
              <p:spPr>
                <a:xfrm>
                  <a:off x="5283132" y="1180038"/>
                  <a:ext cx="1058017" cy="855952"/>
                </a:xfrm>
                <a:custGeom>
                  <a:avLst/>
                  <a:gdLst>
                    <a:gd name="connsiteX0" fmla="*/ 532712 w 1058017"/>
                    <a:gd name="connsiteY0" fmla="*/ 851733 h 855952"/>
                    <a:gd name="connsiteX1" fmla="*/ 520107 w 1058017"/>
                    <a:gd name="connsiteY1" fmla="*/ 851936 h 855952"/>
                    <a:gd name="connsiteX2" fmla="*/ 417644 w 1058017"/>
                    <a:gd name="connsiteY2" fmla="*/ 778748 h 855952"/>
                    <a:gd name="connsiteX3" fmla="*/ 310912 w 1058017"/>
                    <a:gd name="connsiteY3" fmla="*/ 747643 h 855952"/>
                    <a:gd name="connsiteX4" fmla="*/ 245450 w 1058017"/>
                    <a:gd name="connsiteY4" fmla="*/ 743781 h 855952"/>
                    <a:gd name="connsiteX5" fmla="*/ 27716 w 1058017"/>
                    <a:gd name="connsiteY5" fmla="*/ 825100 h 855952"/>
                    <a:gd name="connsiteX6" fmla="*/ 1490 w 1058017"/>
                    <a:gd name="connsiteY6" fmla="*/ 848887 h 855952"/>
                    <a:gd name="connsiteX7" fmla="*/ 1083 w 1058017"/>
                    <a:gd name="connsiteY7" fmla="*/ 843397 h 855952"/>
                    <a:gd name="connsiteX8" fmla="*/ 59227 w 1058017"/>
                    <a:gd name="connsiteY8" fmla="*/ 691533 h 855952"/>
                    <a:gd name="connsiteX9" fmla="*/ 176124 w 1058017"/>
                    <a:gd name="connsiteY9" fmla="*/ 484777 h 855952"/>
                    <a:gd name="connsiteX10" fmla="*/ 250125 w 1058017"/>
                    <a:gd name="connsiteY10" fmla="*/ 389632 h 855952"/>
                    <a:gd name="connsiteX11" fmla="*/ 325956 w 1058017"/>
                    <a:gd name="connsiteY11" fmla="*/ 308313 h 855952"/>
                    <a:gd name="connsiteX12" fmla="*/ 421304 w 1058017"/>
                    <a:gd name="connsiteY12" fmla="*/ 226180 h 855952"/>
                    <a:gd name="connsiteX13" fmla="*/ 545317 w 1058017"/>
                    <a:gd name="connsiteY13" fmla="*/ 142623 h 855952"/>
                    <a:gd name="connsiteX14" fmla="*/ 653472 w 1058017"/>
                    <a:gd name="connsiteY14" fmla="*/ 88342 h 855952"/>
                    <a:gd name="connsiteX15" fmla="*/ 821398 w 1058017"/>
                    <a:gd name="connsiteY15" fmla="*/ 32028 h 855952"/>
                    <a:gd name="connsiteX16" fmla="*/ 953949 w 1058017"/>
                    <a:gd name="connsiteY16" fmla="*/ 9665 h 855952"/>
                    <a:gd name="connsiteX17" fmla="*/ 1039742 w 1058017"/>
                    <a:gd name="connsiteY17" fmla="*/ 3566 h 855952"/>
                    <a:gd name="connsiteX18" fmla="*/ 1056412 w 1058017"/>
                    <a:gd name="connsiteY18" fmla="*/ 1940 h 855952"/>
                    <a:gd name="connsiteX19" fmla="*/ 1051126 w 1058017"/>
                    <a:gd name="connsiteY19" fmla="*/ 10072 h 855952"/>
                    <a:gd name="connsiteX20" fmla="*/ 1012499 w 1058017"/>
                    <a:gd name="connsiteY20" fmla="*/ 25319 h 855952"/>
                    <a:gd name="connsiteX21" fmla="*/ 885844 w 1058017"/>
                    <a:gd name="connsiteY21" fmla="*/ 109079 h 855952"/>
                    <a:gd name="connsiteX22" fmla="*/ 688440 w 1058017"/>
                    <a:gd name="connsiteY22" fmla="*/ 374995 h 855952"/>
                    <a:gd name="connsiteX23" fmla="*/ 559548 w 1058017"/>
                    <a:gd name="connsiteY23" fmla="*/ 735852 h 855952"/>
                    <a:gd name="connsiteX24" fmla="*/ 540031 w 1058017"/>
                    <a:gd name="connsiteY24" fmla="*/ 825100 h 855952"/>
                    <a:gd name="connsiteX25" fmla="*/ 532712 w 1058017"/>
                    <a:gd name="connsiteY25" fmla="*/ 851733 h 855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058017" h="855952">
                      <a:moveTo>
                        <a:pt x="532712" y="851733"/>
                      </a:moveTo>
                      <a:cubicBezTo>
                        <a:pt x="528646" y="857222"/>
                        <a:pt x="525190" y="857425"/>
                        <a:pt x="520107" y="851936"/>
                      </a:cubicBezTo>
                      <a:cubicBezTo>
                        <a:pt x="491036" y="820221"/>
                        <a:pt x="456068" y="796638"/>
                        <a:pt x="417644" y="778748"/>
                      </a:cubicBezTo>
                      <a:cubicBezTo>
                        <a:pt x="383897" y="762891"/>
                        <a:pt x="348319" y="752522"/>
                        <a:pt x="310912" y="747643"/>
                      </a:cubicBezTo>
                      <a:cubicBezTo>
                        <a:pt x="289159" y="744797"/>
                        <a:pt x="267406" y="742967"/>
                        <a:pt x="245450" y="743781"/>
                      </a:cubicBezTo>
                      <a:cubicBezTo>
                        <a:pt x="163926" y="747033"/>
                        <a:pt x="91145" y="773666"/>
                        <a:pt x="27716" y="825100"/>
                      </a:cubicBezTo>
                      <a:cubicBezTo>
                        <a:pt x="18567" y="832623"/>
                        <a:pt x="10232" y="840958"/>
                        <a:pt x="1490" y="848887"/>
                      </a:cubicBezTo>
                      <a:cubicBezTo>
                        <a:pt x="-1356" y="847057"/>
                        <a:pt x="677" y="844821"/>
                        <a:pt x="1083" y="843397"/>
                      </a:cubicBezTo>
                      <a:cubicBezTo>
                        <a:pt x="17754" y="791759"/>
                        <a:pt x="36661" y="740934"/>
                        <a:pt x="59227" y="691533"/>
                      </a:cubicBezTo>
                      <a:cubicBezTo>
                        <a:pt x="92162" y="619158"/>
                        <a:pt x="130585" y="549833"/>
                        <a:pt x="176124" y="484777"/>
                      </a:cubicBezTo>
                      <a:cubicBezTo>
                        <a:pt x="199097" y="451842"/>
                        <a:pt x="223696" y="420127"/>
                        <a:pt x="250125" y="389632"/>
                      </a:cubicBezTo>
                      <a:cubicBezTo>
                        <a:pt x="274521" y="361577"/>
                        <a:pt x="298511" y="333318"/>
                        <a:pt x="325956" y="308313"/>
                      </a:cubicBezTo>
                      <a:cubicBezTo>
                        <a:pt x="356858" y="279851"/>
                        <a:pt x="387963" y="251795"/>
                        <a:pt x="421304" y="226180"/>
                      </a:cubicBezTo>
                      <a:cubicBezTo>
                        <a:pt x="460947" y="195685"/>
                        <a:pt x="502217" y="167629"/>
                        <a:pt x="545317" y="142623"/>
                      </a:cubicBezTo>
                      <a:cubicBezTo>
                        <a:pt x="580081" y="122293"/>
                        <a:pt x="616268" y="104200"/>
                        <a:pt x="653472" y="88342"/>
                      </a:cubicBezTo>
                      <a:cubicBezTo>
                        <a:pt x="707956" y="64963"/>
                        <a:pt x="763661" y="45649"/>
                        <a:pt x="821398" y="32028"/>
                      </a:cubicBezTo>
                      <a:cubicBezTo>
                        <a:pt x="865107" y="21660"/>
                        <a:pt x="909223" y="14138"/>
                        <a:pt x="953949" y="9665"/>
                      </a:cubicBezTo>
                      <a:cubicBezTo>
                        <a:pt x="982614" y="6819"/>
                        <a:pt x="1011280" y="6209"/>
                        <a:pt x="1039742" y="3566"/>
                      </a:cubicBezTo>
                      <a:cubicBezTo>
                        <a:pt x="1044824" y="-1313"/>
                        <a:pt x="1050517" y="-500"/>
                        <a:pt x="1056412" y="1940"/>
                      </a:cubicBezTo>
                      <a:cubicBezTo>
                        <a:pt x="1061088" y="8649"/>
                        <a:pt x="1054379" y="9055"/>
                        <a:pt x="1051126" y="10072"/>
                      </a:cubicBezTo>
                      <a:cubicBezTo>
                        <a:pt x="1038115" y="14748"/>
                        <a:pt x="1025104" y="19830"/>
                        <a:pt x="1012499" y="25319"/>
                      </a:cubicBezTo>
                      <a:cubicBezTo>
                        <a:pt x="965537" y="46056"/>
                        <a:pt x="924064" y="75331"/>
                        <a:pt x="885844" y="109079"/>
                      </a:cubicBezTo>
                      <a:cubicBezTo>
                        <a:pt x="801271" y="183690"/>
                        <a:pt x="739061" y="275175"/>
                        <a:pt x="688440" y="374995"/>
                      </a:cubicBezTo>
                      <a:cubicBezTo>
                        <a:pt x="630093" y="489859"/>
                        <a:pt x="590043" y="611026"/>
                        <a:pt x="559548" y="735852"/>
                      </a:cubicBezTo>
                      <a:cubicBezTo>
                        <a:pt x="552432" y="765534"/>
                        <a:pt x="545723" y="795215"/>
                        <a:pt x="540031" y="825100"/>
                      </a:cubicBezTo>
                      <a:cubicBezTo>
                        <a:pt x="537795" y="834249"/>
                        <a:pt x="535355" y="842991"/>
                        <a:pt x="532712" y="85173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0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BA0326DF-7D76-4248-81E3-DBD08A32BA7C}"/>
                    </a:ext>
                  </a:extLst>
                </p:cNvPr>
                <p:cNvSpPr/>
                <p:nvPr/>
              </p:nvSpPr>
              <p:spPr>
                <a:xfrm>
                  <a:off x="6338570" y="1180655"/>
                  <a:ext cx="548867" cy="849885"/>
                </a:xfrm>
                <a:custGeom>
                  <a:avLst/>
                  <a:gdLst>
                    <a:gd name="connsiteX0" fmla="*/ 548867 w 548867"/>
                    <a:gd name="connsiteY0" fmla="*/ 841154 h 849885"/>
                    <a:gd name="connsiteX1" fmla="*/ 541549 w 548867"/>
                    <a:gd name="connsiteY1" fmla="*/ 838715 h 849885"/>
                    <a:gd name="connsiteX2" fmla="*/ 319748 w 548867"/>
                    <a:gd name="connsiteY2" fmla="*/ 744993 h 849885"/>
                    <a:gd name="connsiteX3" fmla="*/ 59931 w 548867"/>
                    <a:gd name="connsiteY3" fmla="*/ 807813 h 849885"/>
                    <a:gd name="connsiteX4" fmla="*/ 42854 w 548867"/>
                    <a:gd name="connsiteY4" fmla="*/ 820418 h 849885"/>
                    <a:gd name="connsiteX5" fmla="*/ 34519 w 548867"/>
                    <a:gd name="connsiteY5" fmla="*/ 831192 h 849885"/>
                    <a:gd name="connsiteX6" fmla="*/ 16832 w 548867"/>
                    <a:gd name="connsiteY6" fmla="*/ 846033 h 849885"/>
                    <a:gd name="connsiteX7" fmla="*/ 771 w 548867"/>
                    <a:gd name="connsiteY7" fmla="*/ 839121 h 849885"/>
                    <a:gd name="connsiteX8" fmla="*/ 161 w 548867"/>
                    <a:gd name="connsiteY8" fmla="*/ 824890 h 849885"/>
                    <a:gd name="connsiteX9" fmla="*/ 161 w 548867"/>
                    <a:gd name="connsiteY9" fmla="*/ 25312 h 849885"/>
                    <a:gd name="connsiteX10" fmla="*/ 3211 w 548867"/>
                    <a:gd name="connsiteY10" fmla="*/ 4576 h 849885"/>
                    <a:gd name="connsiteX11" fmla="*/ 14392 w 548867"/>
                    <a:gd name="connsiteY11" fmla="*/ 103 h 849885"/>
                    <a:gd name="connsiteX12" fmla="*/ 239648 w 548867"/>
                    <a:gd name="connsiteY12" fmla="*/ 130622 h 849885"/>
                    <a:gd name="connsiteX13" fmla="*/ 386024 w 548867"/>
                    <a:gd name="connsiteY13" fmla="*/ 331888 h 849885"/>
                    <a:gd name="connsiteX14" fmla="*/ 509630 w 548867"/>
                    <a:gd name="connsiteY14" fmla="*/ 655542 h 849885"/>
                    <a:gd name="connsiteX15" fmla="*/ 548054 w 548867"/>
                    <a:gd name="connsiteY15" fmla="*/ 827940 h 849885"/>
                    <a:gd name="connsiteX16" fmla="*/ 548867 w 548867"/>
                    <a:gd name="connsiteY16" fmla="*/ 841154 h 849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48867" h="849885">
                      <a:moveTo>
                        <a:pt x="548867" y="841154"/>
                      </a:moveTo>
                      <a:cubicBezTo>
                        <a:pt x="545208" y="844407"/>
                        <a:pt x="543378" y="840544"/>
                        <a:pt x="541549" y="838715"/>
                      </a:cubicBezTo>
                      <a:cubicBezTo>
                        <a:pt x="477712" y="783417"/>
                        <a:pt x="402898" y="753939"/>
                        <a:pt x="319748" y="744993"/>
                      </a:cubicBezTo>
                      <a:cubicBezTo>
                        <a:pt x="225824" y="735032"/>
                        <a:pt x="139218" y="756785"/>
                        <a:pt x="59931" y="807813"/>
                      </a:cubicBezTo>
                      <a:cubicBezTo>
                        <a:pt x="54036" y="811676"/>
                        <a:pt x="48547" y="816148"/>
                        <a:pt x="42854" y="820418"/>
                      </a:cubicBezTo>
                      <a:cubicBezTo>
                        <a:pt x="42448" y="825703"/>
                        <a:pt x="37975" y="828143"/>
                        <a:pt x="34519" y="831192"/>
                      </a:cubicBezTo>
                      <a:cubicBezTo>
                        <a:pt x="28623" y="836275"/>
                        <a:pt x="22728" y="841357"/>
                        <a:pt x="16832" y="846033"/>
                      </a:cubicBezTo>
                      <a:cubicBezTo>
                        <a:pt x="8090" y="852946"/>
                        <a:pt x="2398" y="850506"/>
                        <a:pt x="771" y="839121"/>
                      </a:cubicBezTo>
                      <a:cubicBezTo>
                        <a:pt x="161" y="834445"/>
                        <a:pt x="161" y="829566"/>
                        <a:pt x="161" y="824890"/>
                      </a:cubicBezTo>
                      <a:cubicBezTo>
                        <a:pt x="161" y="558364"/>
                        <a:pt x="161" y="291838"/>
                        <a:pt x="161" y="25312"/>
                      </a:cubicBezTo>
                      <a:cubicBezTo>
                        <a:pt x="161" y="18197"/>
                        <a:pt x="-1058" y="11081"/>
                        <a:pt x="3211" y="4576"/>
                      </a:cubicBezTo>
                      <a:cubicBezTo>
                        <a:pt x="5447" y="-507"/>
                        <a:pt x="9920" y="-100"/>
                        <a:pt x="14392" y="103"/>
                      </a:cubicBezTo>
                      <a:cubicBezTo>
                        <a:pt x="103234" y="20027"/>
                        <a:pt x="175609" y="67802"/>
                        <a:pt x="239648" y="130622"/>
                      </a:cubicBezTo>
                      <a:cubicBezTo>
                        <a:pt x="299825" y="189579"/>
                        <a:pt x="346381" y="258294"/>
                        <a:pt x="386024" y="331888"/>
                      </a:cubicBezTo>
                      <a:cubicBezTo>
                        <a:pt x="441322" y="434351"/>
                        <a:pt x="479745" y="543320"/>
                        <a:pt x="509630" y="655542"/>
                      </a:cubicBezTo>
                      <a:cubicBezTo>
                        <a:pt x="524878" y="712466"/>
                        <a:pt x="537279" y="769999"/>
                        <a:pt x="548054" y="827940"/>
                      </a:cubicBezTo>
                      <a:cubicBezTo>
                        <a:pt x="548867" y="832412"/>
                        <a:pt x="548867" y="836682"/>
                        <a:pt x="548867" y="84115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0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3A8923BC-BC59-47B1-BCB9-E7C9F34E843E}"/>
                    </a:ext>
                  </a:extLst>
                </p:cNvPr>
                <p:cNvSpPr/>
                <p:nvPr/>
              </p:nvSpPr>
              <p:spPr>
                <a:xfrm>
                  <a:off x="6354792" y="1180604"/>
                  <a:ext cx="1038462" cy="841204"/>
                </a:xfrm>
                <a:custGeom>
                  <a:avLst/>
                  <a:gdLst>
                    <a:gd name="connsiteX0" fmla="*/ 532645 w 1038462"/>
                    <a:gd name="connsiteY0" fmla="*/ 841205 h 841204"/>
                    <a:gd name="connsiteX1" fmla="*/ 525123 w 1038462"/>
                    <a:gd name="connsiteY1" fmla="*/ 813352 h 841204"/>
                    <a:gd name="connsiteX2" fmla="*/ 478568 w 1038462"/>
                    <a:gd name="connsiteY2" fmla="*/ 615745 h 841204"/>
                    <a:gd name="connsiteX3" fmla="*/ 376714 w 1038462"/>
                    <a:gd name="connsiteY3" fmla="*/ 352472 h 841204"/>
                    <a:gd name="connsiteX4" fmla="*/ 202690 w 1038462"/>
                    <a:gd name="connsiteY4" fmla="*/ 115831 h 841204"/>
                    <a:gd name="connsiteX5" fmla="*/ 25209 w 1038462"/>
                    <a:gd name="connsiteY5" fmla="*/ 10725 h 841204"/>
                    <a:gd name="connsiteX6" fmla="*/ 0 w 1038462"/>
                    <a:gd name="connsiteY6" fmla="*/ 3813 h 841204"/>
                    <a:gd name="connsiteX7" fmla="*/ 22566 w 1038462"/>
                    <a:gd name="connsiteY7" fmla="*/ 3406 h 841204"/>
                    <a:gd name="connsiteX8" fmla="*/ 67902 w 1038462"/>
                    <a:gd name="connsiteY8" fmla="*/ 7066 h 841204"/>
                    <a:gd name="connsiteX9" fmla="*/ 167926 w 1038462"/>
                    <a:gd name="connsiteY9" fmla="*/ 20077 h 841204"/>
                    <a:gd name="connsiteX10" fmla="*/ 331582 w 1038462"/>
                    <a:gd name="connsiteY10" fmla="*/ 64396 h 841204"/>
                    <a:gd name="connsiteX11" fmla="*/ 605223 w 1038462"/>
                    <a:gd name="connsiteY11" fmla="*/ 212805 h 841204"/>
                    <a:gd name="connsiteX12" fmla="*/ 763187 w 1038462"/>
                    <a:gd name="connsiteY12" fmla="*/ 355318 h 841204"/>
                    <a:gd name="connsiteX13" fmla="*/ 873986 w 1038462"/>
                    <a:gd name="connsiteY13" fmla="*/ 494375 h 841204"/>
                    <a:gd name="connsiteX14" fmla="*/ 884557 w 1038462"/>
                    <a:gd name="connsiteY14" fmla="*/ 510233 h 841204"/>
                    <a:gd name="connsiteX15" fmla="*/ 900821 w 1038462"/>
                    <a:gd name="connsiteY15" fmla="*/ 534425 h 841204"/>
                    <a:gd name="connsiteX16" fmla="*/ 975432 w 1038462"/>
                    <a:gd name="connsiteY16" fmla="*/ 671246 h 841204"/>
                    <a:gd name="connsiteX17" fmla="*/ 1037032 w 1038462"/>
                    <a:gd name="connsiteY17" fmla="*/ 826364 h 841204"/>
                    <a:gd name="connsiteX18" fmla="*/ 1037438 w 1038462"/>
                    <a:gd name="connsiteY18" fmla="*/ 832259 h 841204"/>
                    <a:gd name="connsiteX19" fmla="*/ 786160 w 1038462"/>
                    <a:gd name="connsiteY19" fmla="*/ 743011 h 841204"/>
                    <a:gd name="connsiteX20" fmla="*/ 532645 w 1038462"/>
                    <a:gd name="connsiteY20" fmla="*/ 841205 h 841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038462" h="841204">
                      <a:moveTo>
                        <a:pt x="532645" y="841205"/>
                      </a:moveTo>
                      <a:cubicBezTo>
                        <a:pt x="526140" y="833073"/>
                        <a:pt x="526953" y="822704"/>
                        <a:pt x="525123" y="813352"/>
                      </a:cubicBezTo>
                      <a:cubicBezTo>
                        <a:pt x="512722" y="746670"/>
                        <a:pt x="497068" y="681004"/>
                        <a:pt x="478568" y="615745"/>
                      </a:cubicBezTo>
                      <a:cubicBezTo>
                        <a:pt x="452545" y="524870"/>
                        <a:pt x="420017" y="436638"/>
                        <a:pt x="376714" y="352472"/>
                      </a:cubicBezTo>
                      <a:cubicBezTo>
                        <a:pt x="331379" y="264240"/>
                        <a:pt x="276488" y="182920"/>
                        <a:pt x="202690" y="115831"/>
                      </a:cubicBezTo>
                      <a:cubicBezTo>
                        <a:pt x="150848" y="68666"/>
                        <a:pt x="93111" y="31258"/>
                        <a:pt x="25209" y="10725"/>
                      </a:cubicBezTo>
                      <a:cubicBezTo>
                        <a:pt x="16874" y="8286"/>
                        <a:pt x="8335" y="6049"/>
                        <a:pt x="0" y="3813"/>
                      </a:cubicBezTo>
                      <a:cubicBezTo>
                        <a:pt x="7319" y="-4522"/>
                        <a:pt x="15044" y="3406"/>
                        <a:pt x="22566" y="3406"/>
                      </a:cubicBezTo>
                      <a:cubicBezTo>
                        <a:pt x="37407" y="7676"/>
                        <a:pt x="52858" y="5846"/>
                        <a:pt x="67902" y="7066"/>
                      </a:cubicBezTo>
                      <a:cubicBezTo>
                        <a:pt x="101446" y="9912"/>
                        <a:pt x="134788" y="13978"/>
                        <a:pt x="167926" y="20077"/>
                      </a:cubicBezTo>
                      <a:cubicBezTo>
                        <a:pt x="223630" y="30242"/>
                        <a:pt x="278317" y="45083"/>
                        <a:pt x="331582" y="64396"/>
                      </a:cubicBezTo>
                      <a:cubicBezTo>
                        <a:pt x="430182" y="100177"/>
                        <a:pt x="521057" y="150392"/>
                        <a:pt x="605223" y="212805"/>
                      </a:cubicBezTo>
                      <a:cubicBezTo>
                        <a:pt x="662554" y="255295"/>
                        <a:pt x="714395" y="303477"/>
                        <a:pt x="763187" y="355318"/>
                      </a:cubicBezTo>
                      <a:cubicBezTo>
                        <a:pt x="803847" y="398621"/>
                        <a:pt x="840238" y="445380"/>
                        <a:pt x="873986" y="494375"/>
                      </a:cubicBezTo>
                      <a:cubicBezTo>
                        <a:pt x="877645" y="499661"/>
                        <a:pt x="881101" y="504947"/>
                        <a:pt x="884557" y="510233"/>
                      </a:cubicBezTo>
                      <a:cubicBezTo>
                        <a:pt x="895332" y="514705"/>
                        <a:pt x="897772" y="524870"/>
                        <a:pt x="900821" y="534425"/>
                      </a:cubicBezTo>
                      <a:cubicBezTo>
                        <a:pt x="927657" y="578948"/>
                        <a:pt x="953273" y="624284"/>
                        <a:pt x="975432" y="671246"/>
                      </a:cubicBezTo>
                      <a:cubicBezTo>
                        <a:pt x="999218" y="721664"/>
                        <a:pt x="1019751" y="773302"/>
                        <a:pt x="1037032" y="826364"/>
                      </a:cubicBezTo>
                      <a:cubicBezTo>
                        <a:pt x="1037642" y="827990"/>
                        <a:pt x="1039675" y="829820"/>
                        <a:pt x="1037438" y="832259"/>
                      </a:cubicBezTo>
                      <a:cubicBezTo>
                        <a:pt x="964861" y="771269"/>
                        <a:pt x="881508" y="739148"/>
                        <a:pt x="786160" y="743011"/>
                      </a:cubicBezTo>
                      <a:cubicBezTo>
                        <a:pt x="690609" y="747077"/>
                        <a:pt x="605020" y="777368"/>
                        <a:pt x="532645" y="84120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20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E3E96B67-AA7F-4756-8731-722E0DB6F690}"/>
                    </a:ext>
                  </a:extLst>
                </p:cNvPr>
                <p:cNvSpPr/>
                <p:nvPr/>
              </p:nvSpPr>
              <p:spPr>
                <a:xfrm>
                  <a:off x="5815008" y="1183779"/>
                  <a:ext cx="528168" cy="847787"/>
                </a:xfrm>
                <a:custGeom>
                  <a:avLst/>
                  <a:gdLst>
                    <a:gd name="connsiteX0" fmla="*/ 527789 w 528168"/>
                    <a:gd name="connsiteY0" fmla="*/ 638 h 847787"/>
                    <a:gd name="connsiteX1" fmla="*/ 527992 w 528168"/>
                    <a:gd name="connsiteY1" fmla="*/ 830507 h 847787"/>
                    <a:gd name="connsiteX2" fmla="*/ 526163 w 528168"/>
                    <a:gd name="connsiteY2" fmla="*/ 840063 h 847787"/>
                    <a:gd name="connsiteX3" fmla="*/ 514981 w 528168"/>
                    <a:gd name="connsiteY3" fmla="*/ 834573 h 847787"/>
                    <a:gd name="connsiteX4" fmla="*/ 487536 w 528168"/>
                    <a:gd name="connsiteY4" fmla="*/ 813024 h 847787"/>
                    <a:gd name="connsiteX5" fmla="*/ 396254 w 528168"/>
                    <a:gd name="connsiteY5" fmla="*/ 766061 h 847787"/>
                    <a:gd name="connsiteX6" fmla="*/ 377550 w 528168"/>
                    <a:gd name="connsiteY6" fmla="*/ 756303 h 847787"/>
                    <a:gd name="connsiteX7" fmla="*/ 309445 w 528168"/>
                    <a:gd name="connsiteY7" fmla="*/ 742072 h 847787"/>
                    <a:gd name="connsiteX8" fmla="*/ 231988 w 528168"/>
                    <a:gd name="connsiteY8" fmla="*/ 741259 h 847787"/>
                    <a:gd name="connsiteX9" fmla="*/ 160020 w 528168"/>
                    <a:gd name="connsiteY9" fmla="*/ 754067 h 847787"/>
                    <a:gd name="connsiteX10" fmla="*/ 34177 w 528168"/>
                    <a:gd name="connsiteY10" fmla="*/ 818106 h 847787"/>
                    <a:gd name="connsiteX11" fmla="*/ 1039 w 528168"/>
                    <a:gd name="connsiteY11" fmla="*/ 847788 h 847787"/>
                    <a:gd name="connsiteX12" fmla="*/ 4089 w 528168"/>
                    <a:gd name="connsiteY12" fmla="*/ 821359 h 847787"/>
                    <a:gd name="connsiteX13" fmla="*/ 76667 w 528168"/>
                    <a:gd name="connsiteY13" fmla="*/ 550361 h 847787"/>
                    <a:gd name="connsiteX14" fmla="*/ 229955 w 528168"/>
                    <a:gd name="connsiteY14" fmla="*/ 240125 h 847787"/>
                    <a:gd name="connsiteX15" fmla="*/ 423293 w 528168"/>
                    <a:gd name="connsiteY15" fmla="*/ 48413 h 847787"/>
                    <a:gd name="connsiteX16" fmla="*/ 525756 w 528168"/>
                    <a:gd name="connsiteY16" fmla="*/ 435 h 847787"/>
                    <a:gd name="connsiteX17" fmla="*/ 527789 w 528168"/>
                    <a:gd name="connsiteY17" fmla="*/ 638 h 847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28168" h="847787">
                      <a:moveTo>
                        <a:pt x="527789" y="638"/>
                      </a:moveTo>
                      <a:cubicBezTo>
                        <a:pt x="527992" y="277329"/>
                        <a:pt x="527992" y="553817"/>
                        <a:pt x="527992" y="830507"/>
                      </a:cubicBezTo>
                      <a:cubicBezTo>
                        <a:pt x="527992" y="833760"/>
                        <a:pt x="529009" y="837420"/>
                        <a:pt x="526163" y="840063"/>
                      </a:cubicBezTo>
                      <a:cubicBezTo>
                        <a:pt x="521283" y="840876"/>
                        <a:pt x="518234" y="837420"/>
                        <a:pt x="514981" y="834573"/>
                      </a:cubicBezTo>
                      <a:cubicBezTo>
                        <a:pt x="506239" y="827051"/>
                        <a:pt x="497294" y="819326"/>
                        <a:pt x="487536" y="813024"/>
                      </a:cubicBezTo>
                      <a:cubicBezTo>
                        <a:pt x="459277" y="793100"/>
                        <a:pt x="428579" y="777853"/>
                        <a:pt x="396254" y="766061"/>
                      </a:cubicBezTo>
                      <a:cubicBezTo>
                        <a:pt x="389545" y="763622"/>
                        <a:pt x="383243" y="760572"/>
                        <a:pt x="377550" y="756303"/>
                      </a:cubicBezTo>
                      <a:cubicBezTo>
                        <a:pt x="355391" y="749188"/>
                        <a:pt x="332418" y="744512"/>
                        <a:pt x="309445" y="742072"/>
                      </a:cubicBezTo>
                      <a:cubicBezTo>
                        <a:pt x="283829" y="739429"/>
                        <a:pt x="258214" y="738209"/>
                        <a:pt x="231988" y="741259"/>
                      </a:cubicBezTo>
                      <a:cubicBezTo>
                        <a:pt x="207592" y="743902"/>
                        <a:pt x="183603" y="747561"/>
                        <a:pt x="160020" y="754067"/>
                      </a:cubicBezTo>
                      <a:cubicBezTo>
                        <a:pt x="113667" y="766875"/>
                        <a:pt x="71788" y="788424"/>
                        <a:pt x="34177" y="818106"/>
                      </a:cubicBezTo>
                      <a:cubicBezTo>
                        <a:pt x="22589" y="827255"/>
                        <a:pt x="10594" y="836200"/>
                        <a:pt x="1039" y="847788"/>
                      </a:cubicBezTo>
                      <a:cubicBezTo>
                        <a:pt x="-2010" y="838639"/>
                        <a:pt x="2462" y="829898"/>
                        <a:pt x="4089" y="821359"/>
                      </a:cubicBezTo>
                      <a:cubicBezTo>
                        <a:pt x="22589" y="729468"/>
                        <a:pt x="45765" y="638999"/>
                        <a:pt x="76667" y="550361"/>
                      </a:cubicBezTo>
                      <a:cubicBezTo>
                        <a:pt x="114887" y="440579"/>
                        <a:pt x="163273" y="335676"/>
                        <a:pt x="229955" y="240125"/>
                      </a:cubicBezTo>
                      <a:cubicBezTo>
                        <a:pt x="282813" y="164498"/>
                        <a:pt x="345226" y="98425"/>
                        <a:pt x="423293" y="48413"/>
                      </a:cubicBezTo>
                      <a:cubicBezTo>
                        <a:pt x="455414" y="27880"/>
                        <a:pt x="489569" y="12023"/>
                        <a:pt x="525756" y="435"/>
                      </a:cubicBezTo>
                      <a:cubicBezTo>
                        <a:pt x="526366" y="-175"/>
                        <a:pt x="526976" y="-175"/>
                        <a:pt x="527789" y="6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0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2510EBE-B590-456E-86B0-7E172B4B4CD5}"/>
                  </a:ext>
                </a:extLst>
              </p:cNvPr>
              <p:cNvSpPr/>
              <p:nvPr/>
            </p:nvSpPr>
            <p:spPr>
              <a:xfrm>
                <a:off x="6107659" y="1904536"/>
                <a:ext cx="58430" cy="94331"/>
              </a:xfrm>
              <a:custGeom>
                <a:avLst/>
                <a:gdLst>
                  <a:gd name="connsiteX0" fmla="*/ 23666 w 58430"/>
                  <a:gd name="connsiteY0" fmla="*/ 94128 h 94331"/>
                  <a:gd name="connsiteX1" fmla="*/ 21633 w 58430"/>
                  <a:gd name="connsiteY1" fmla="*/ 94128 h 94331"/>
                  <a:gd name="connsiteX2" fmla="*/ 3539 w 58430"/>
                  <a:gd name="connsiteY2" fmla="*/ 93518 h 94331"/>
                  <a:gd name="connsiteX3" fmla="*/ 287 w 58430"/>
                  <a:gd name="connsiteY3" fmla="*/ 85996 h 94331"/>
                  <a:gd name="connsiteX4" fmla="*/ 24073 w 58430"/>
                  <a:gd name="connsiteY4" fmla="*/ 0 h 94331"/>
                  <a:gd name="connsiteX5" fmla="*/ 39320 w 58430"/>
                  <a:gd name="connsiteY5" fmla="*/ 52045 h 94331"/>
                  <a:gd name="connsiteX6" fmla="*/ 47452 w 58430"/>
                  <a:gd name="connsiteY6" fmla="*/ 81320 h 94331"/>
                  <a:gd name="connsiteX7" fmla="*/ 58430 w 58430"/>
                  <a:gd name="connsiteY7" fmla="*/ 93924 h 94331"/>
                  <a:gd name="connsiteX8" fmla="*/ 35864 w 58430"/>
                  <a:gd name="connsiteY8" fmla="*/ 94331 h 94331"/>
                  <a:gd name="connsiteX9" fmla="*/ 23666 w 58430"/>
                  <a:gd name="connsiteY9" fmla="*/ 94128 h 9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8430" h="94331">
                    <a:moveTo>
                      <a:pt x="23666" y="94128"/>
                    </a:moveTo>
                    <a:cubicBezTo>
                      <a:pt x="23056" y="94128"/>
                      <a:pt x="22243" y="94128"/>
                      <a:pt x="21633" y="94128"/>
                    </a:cubicBezTo>
                    <a:cubicBezTo>
                      <a:pt x="15534" y="93924"/>
                      <a:pt x="9638" y="93721"/>
                      <a:pt x="3539" y="93518"/>
                    </a:cubicBezTo>
                    <a:cubicBezTo>
                      <a:pt x="1100" y="91485"/>
                      <a:pt x="-730" y="89858"/>
                      <a:pt x="287" y="85996"/>
                    </a:cubicBezTo>
                    <a:cubicBezTo>
                      <a:pt x="7809" y="57534"/>
                      <a:pt x="15127" y="28869"/>
                      <a:pt x="24073" y="0"/>
                    </a:cubicBezTo>
                    <a:cubicBezTo>
                      <a:pt x="29155" y="17280"/>
                      <a:pt x="34238" y="34561"/>
                      <a:pt x="39320" y="52045"/>
                    </a:cubicBezTo>
                    <a:cubicBezTo>
                      <a:pt x="42166" y="61803"/>
                      <a:pt x="45622" y="71358"/>
                      <a:pt x="47452" y="81320"/>
                    </a:cubicBezTo>
                    <a:cubicBezTo>
                      <a:pt x="48672" y="88232"/>
                      <a:pt x="52331" y="91891"/>
                      <a:pt x="58430" y="93924"/>
                    </a:cubicBezTo>
                    <a:cubicBezTo>
                      <a:pt x="50908" y="94128"/>
                      <a:pt x="43386" y="94128"/>
                      <a:pt x="35864" y="94331"/>
                    </a:cubicBezTo>
                    <a:cubicBezTo>
                      <a:pt x="31595" y="94128"/>
                      <a:pt x="27529" y="94128"/>
                      <a:pt x="23666" y="94128"/>
                    </a:cubicBezTo>
                    <a:close/>
                  </a:path>
                </a:pathLst>
              </a:custGeom>
              <a:solidFill>
                <a:srgbClr val="CCCCCC"/>
              </a:solidFill>
              <a:ln w="2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3986C5A-D0A2-42AE-900C-76E535F955AF}"/>
                </a:ext>
              </a:extLst>
            </p:cNvPr>
            <p:cNvSpPr/>
            <p:nvPr/>
          </p:nvSpPr>
          <p:spPr>
            <a:xfrm>
              <a:off x="6866084" y="1397111"/>
              <a:ext cx="341152" cy="563125"/>
            </a:xfrm>
            <a:custGeom>
              <a:avLst/>
              <a:gdLst>
                <a:gd name="connsiteX0" fmla="*/ 5692 w 341152"/>
                <a:gd name="connsiteY0" fmla="*/ 558390 h 563125"/>
                <a:gd name="connsiteX1" fmla="*/ 0 w 341152"/>
                <a:gd name="connsiteY1" fmla="*/ 563066 h 563125"/>
                <a:gd name="connsiteX2" fmla="*/ 28462 w 341152"/>
                <a:gd name="connsiteY2" fmla="*/ 469142 h 563125"/>
                <a:gd name="connsiteX3" fmla="*/ 52248 w 341152"/>
                <a:gd name="connsiteY3" fmla="*/ 391481 h 563125"/>
                <a:gd name="connsiteX4" fmla="*/ 86606 w 341152"/>
                <a:gd name="connsiteY4" fmla="*/ 279463 h 563125"/>
                <a:gd name="connsiteX5" fmla="*/ 92298 w 341152"/>
                <a:gd name="connsiteY5" fmla="*/ 275804 h 563125"/>
                <a:gd name="connsiteX6" fmla="*/ 102870 w 341152"/>
                <a:gd name="connsiteY6" fmla="*/ 279056 h 563125"/>
                <a:gd name="connsiteX7" fmla="*/ 123200 w 341152"/>
                <a:gd name="connsiteY7" fmla="*/ 285359 h 563125"/>
                <a:gd name="connsiteX8" fmla="*/ 144546 w 341152"/>
                <a:gd name="connsiteY8" fmla="*/ 293694 h 563125"/>
                <a:gd name="connsiteX9" fmla="*/ 157151 w 341152"/>
                <a:gd name="connsiteY9" fmla="*/ 288205 h 563125"/>
                <a:gd name="connsiteX10" fmla="*/ 225256 w 341152"/>
                <a:gd name="connsiteY10" fmla="*/ 131461 h 563125"/>
                <a:gd name="connsiteX11" fmla="*/ 279537 w 341152"/>
                <a:gd name="connsiteY11" fmla="*/ 5822 h 563125"/>
                <a:gd name="connsiteX12" fmla="*/ 289499 w 341152"/>
                <a:gd name="connsiteY12" fmla="*/ 3585 h 563125"/>
                <a:gd name="connsiteX13" fmla="*/ 337478 w 341152"/>
                <a:gd name="connsiteY13" fmla="*/ 50141 h 563125"/>
                <a:gd name="connsiteX14" fmla="*/ 339714 w 341152"/>
                <a:gd name="connsiteY14" fmla="*/ 62136 h 563125"/>
                <a:gd name="connsiteX15" fmla="*/ 221190 w 341152"/>
                <a:gd name="connsiteY15" fmla="*/ 317277 h 563125"/>
                <a:gd name="connsiteX16" fmla="*/ 187239 w 341152"/>
                <a:gd name="connsiteY16" fmla="*/ 391684 h 563125"/>
                <a:gd name="connsiteX17" fmla="*/ 176261 w 341152"/>
                <a:gd name="connsiteY17" fmla="*/ 395750 h 563125"/>
                <a:gd name="connsiteX18" fmla="*/ 126452 w 341152"/>
                <a:gd name="connsiteY18" fmla="*/ 372574 h 563125"/>
                <a:gd name="connsiteX19" fmla="*/ 115068 w 341152"/>
                <a:gd name="connsiteY19" fmla="*/ 376844 h 563125"/>
                <a:gd name="connsiteX20" fmla="*/ 32528 w 341152"/>
                <a:gd name="connsiteY20" fmla="*/ 513258 h 563125"/>
                <a:gd name="connsiteX21" fmla="*/ 19923 w 341152"/>
                <a:gd name="connsiteY21" fmla="*/ 536027 h 563125"/>
                <a:gd name="connsiteX22" fmla="*/ 15654 w 341152"/>
                <a:gd name="connsiteY22" fmla="*/ 547412 h 563125"/>
                <a:gd name="connsiteX23" fmla="*/ 5692 w 341152"/>
                <a:gd name="connsiteY23" fmla="*/ 558390 h 56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1152" h="563125">
                  <a:moveTo>
                    <a:pt x="5692" y="558390"/>
                  </a:moveTo>
                  <a:cubicBezTo>
                    <a:pt x="3456" y="559407"/>
                    <a:pt x="3863" y="563676"/>
                    <a:pt x="0" y="563066"/>
                  </a:cubicBezTo>
                  <a:cubicBezTo>
                    <a:pt x="9555" y="531758"/>
                    <a:pt x="18907" y="500450"/>
                    <a:pt x="28462" y="469142"/>
                  </a:cubicBezTo>
                  <a:cubicBezTo>
                    <a:pt x="36391" y="443323"/>
                    <a:pt x="44319" y="417300"/>
                    <a:pt x="52248" y="391481"/>
                  </a:cubicBezTo>
                  <a:cubicBezTo>
                    <a:pt x="63836" y="354074"/>
                    <a:pt x="75424" y="316870"/>
                    <a:pt x="86606" y="279463"/>
                  </a:cubicBezTo>
                  <a:cubicBezTo>
                    <a:pt x="87825" y="275600"/>
                    <a:pt x="89452" y="275194"/>
                    <a:pt x="92298" y="275804"/>
                  </a:cubicBezTo>
                  <a:cubicBezTo>
                    <a:pt x="95957" y="276617"/>
                    <a:pt x="99414" y="278040"/>
                    <a:pt x="102870" y="279056"/>
                  </a:cubicBezTo>
                  <a:cubicBezTo>
                    <a:pt x="111205" y="276210"/>
                    <a:pt x="117711" y="279056"/>
                    <a:pt x="123200" y="285359"/>
                  </a:cubicBezTo>
                  <a:cubicBezTo>
                    <a:pt x="130315" y="288205"/>
                    <a:pt x="137634" y="290441"/>
                    <a:pt x="144546" y="293694"/>
                  </a:cubicBezTo>
                  <a:cubicBezTo>
                    <a:pt x="151458" y="297150"/>
                    <a:pt x="154305" y="294710"/>
                    <a:pt x="157151" y="288205"/>
                  </a:cubicBezTo>
                  <a:cubicBezTo>
                    <a:pt x="179717" y="235754"/>
                    <a:pt x="202486" y="183709"/>
                    <a:pt x="225256" y="131461"/>
                  </a:cubicBezTo>
                  <a:cubicBezTo>
                    <a:pt x="243350" y="89581"/>
                    <a:pt x="261850" y="47701"/>
                    <a:pt x="279537" y="5822"/>
                  </a:cubicBezTo>
                  <a:cubicBezTo>
                    <a:pt x="282587" y="-1294"/>
                    <a:pt x="284213" y="-1701"/>
                    <a:pt x="289499" y="3585"/>
                  </a:cubicBezTo>
                  <a:cubicBezTo>
                    <a:pt x="305356" y="19443"/>
                    <a:pt x="321417" y="34893"/>
                    <a:pt x="337478" y="50141"/>
                  </a:cubicBezTo>
                  <a:cubicBezTo>
                    <a:pt x="341544" y="54004"/>
                    <a:pt x="342153" y="56850"/>
                    <a:pt x="339714" y="62136"/>
                  </a:cubicBezTo>
                  <a:cubicBezTo>
                    <a:pt x="300070" y="147115"/>
                    <a:pt x="260630" y="232094"/>
                    <a:pt x="221190" y="317277"/>
                  </a:cubicBezTo>
                  <a:cubicBezTo>
                    <a:pt x="209805" y="342079"/>
                    <a:pt x="198217" y="366679"/>
                    <a:pt x="187239" y="391684"/>
                  </a:cubicBezTo>
                  <a:cubicBezTo>
                    <a:pt x="184596" y="397580"/>
                    <a:pt x="182970" y="399207"/>
                    <a:pt x="176261" y="395750"/>
                  </a:cubicBezTo>
                  <a:cubicBezTo>
                    <a:pt x="159997" y="387415"/>
                    <a:pt x="142920" y="380706"/>
                    <a:pt x="126452" y="372574"/>
                  </a:cubicBezTo>
                  <a:cubicBezTo>
                    <a:pt x="120353" y="369525"/>
                    <a:pt x="117711" y="372371"/>
                    <a:pt x="115068" y="376844"/>
                  </a:cubicBezTo>
                  <a:cubicBezTo>
                    <a:pt x="87622" y="422383"/>
                    <a:pt x="59973" y="467719"/>
                    <a:pt x="32528" y="513258"/>
                  </a:cubicBezTo>
                  <a:cubicBezTo>
                    <a:pt x="28055" y="520780"/>
                    <a:pt x="21956" y="527082"/>
                    <a:pt x="19923" y="536027"/>
                  </a:cubicBezTo>
                  <a:cubicBezTo>
                    <a:pt x="20940" y="540703"/>
                    <a:pt x="17687" y="543753"/>
                    <a:pt x="15654" y="547412"/>
                  </a:cubicBezTo>
                  <a:cubicBezTo>
                    <a:pt x="12604" y="551275"/>
                    <a:pt x="11181" y="556764"/>
                    <a:pt x="5692" y="558390"/>
                  </a:cubicBezTo>
                  <a:close/>
                </a:path>
              </a:pathLst>
            </a:custGeom>
            <a:solidFill>
              <a:srgbClr val="FBBF20"/>
            </a:solidFill>
            <a:ln w="2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95C994A-1C12-4E11-85AA-FFE4720E50A4}"/>
                </a:ext>
              </a:extLst>
            </p:cNvPr>
            <p:cNvSpPr/>
            <p:nvPr/>
          </p:nvSpPr>
          <p:spPr>
            <a:xfrm>
              <a:off x="5853894" y="1203373"/>
              <a:ext cx="2365533" cy="2714131"/>
            </a:xfrm>
            <a:custGeom>
              <a:avLst/>
              <a:gdLst>
                <a:gd name="connsiteX0" fmla="*/ 1831668 w 2365533"/>
                <a:gd name="connsiteY0" fmla="*/ 2693191 h 2714131"/>
                <a:gd name="connsiteX1" fmla="*/ 1842850 w 2365533"/>
                <a:gd name="connsiteY1" fmla="*/ 2703560 h 2714131"/>
                <a:gd name="connsiteX2" fmla="*/ 1833091 w 2365533"/>
                <a:gd name="connsiteY2" fmla="*/ 2714131 h 2714131"/>
                <a:gd name="connsiteX3" fmla="*/ 1822723 w 2365533"/>
                <a:gd name="connsiteY3" fmla="*/ 2704373 h 2714131"/>
                <a:gd name="connsiteX4" fmla="*/ 1831668 w 2365533"/>
                <a:gd name="connsiteY4" fmla="*/ 2693191 h 2714131"/>
                <a:gd name="connsiteX5" fmla="*/ 1545219 w 2365533"/>
                <a:gd name="connsiteY5" fmla="*/ 2629355 h 2714131"/>
                <a:gd name="connsiteX6" fmla="*/ 1551521 w 2365533"/>
                <a:gd name="connsiteY6" fmla="*/ 2643993 h 2714131"/>
                <a:gd name="connsiteX7" fmla="*/ 1539933 w 2365533"/>
                <a:gd name="connsiteY7" fmla="*/ 2679367 h 2714131"/>
                <a:gd name="connsiteX8" fmla="*/ 1519806 w 2365533"/>
                <a:gd name="connsiteY8" fmla="*/ 2679977 h 2714131"/>
                <a:gd name="connsiteX9" fmla="*/ 1520620 w 2365533"/>
                <a:gd name="connsiteY9" fmla="*/ 2671032 h 2714131"/>
                <a:gd name="connsiteX10" fmla="*/ 1531598 w 2365533"/>
                <a:gd name="connsiteY10" fmla="*/ 2637487 h 2714131"/>
                <a:gd name="connsiteX11" fmla="*/ 1545219 w 2365533"/>
                <a:gd name="connsiteY11" fmla="*/ 2629355 h 2714131"/>
                <a:gd name="connsiteX12" fmla="*/ 1916800 w 2365533"/>
                <a:gd name="connsiteY12" fmla="*/ 2600920 h 2714131"/>
                <a:gd name="connsiteX13" fmla="*/ 1923559 w 2365533"/>
                <a:gd name="connsiteY13" fmla="*/ 2605367 h 2714131"/>
                <a:gd name="connsiteX14" fmla="*/ 1922136 w 2365533"/>
                <a:gd name="connsiteY14" fmla="*/ 2619598 h 2714131"/>
                <a:gd name="connsiteX15" fmla="*/ 1883916 w 2365533"/>
                <a:gd name="connsiteY15" fmla="*/ 2652939 h 2714131"/>
                <a:gd name="connsiteX16" fmla="*/ 1872328 w 2365533"/>
                <a:gd name="connsiteY16" fmla="*/ 2662697 h 2714131"/>
                <a:gd name="connsiteX17" fmla="*/ 1861146 w 2365533"/>
                <a:gd name="connsiteY17" fmla="*/ 2663713 h 2714131"/>
                <a:gd name="connsiteX18" fmla="*/ 1857284 w 2365533"/>
                <a:gd name="connsiteY18" fmla="*/ 2653955 h 2714131"/>
                <a:gd name="connsiteX19" fmla="*/ 1861146 w 2365533"/>
                <a:gd name="connsiteY19" fmla="*/ 2644197 h 2714131"/>
                <a:gd name="connsiteX20" fmla="*/ 1909125 w 2365533"/>
                <a:gd name="connsiteY20" fmla="*/ 2602724 h 2714131"/>
                <a:gd name="connsiteX21" fmla="*/ 1916800 w 2365533"/>
                <a:gd name="connsiteY21" fmla="*/ 2600920 h 2714131"/>
                <a:gd name="connsiteX22" fmla="*/ 1731848 w 2365533"/>
                <a:gd name="connsiteY22" fmla="*/ 2580157 h 2714131"/>
                <a:gd name="connsiteX23" fmla="*/ 1741810 w 2365533"/>
                <a:gd name="connsiteY23" fmla="*/ 2583817 h 2714131"/>
                <a:gd name="connsiteX24" fmla="*/ 1791008 w 2365533"/>
                <a:gd name="connsiteY24" fmla="*/ 2628949 h 2714131"/>
                <a:gd name="connsiteX25" fmla="*/ 1793448 w 2365533"/>
                <a:gd name="connsiteY25" fmla="*/ 2646433 h 2714131"/>
                <a:gd name="connsiteX26" fmla="*/ 1775761 w 2365533"/>
                <a:gd name="connsiteY26" fmla="*/ 2644400 h 2714131"/>
                <a:gd name="connsiteX27" fmla="*/ 1730425 w 2365533"/>
                <a:gd name="connsiteY27" fmla="*/ 2602927 h 2714131"/>
                <a:gd name="connsiteX28" fmla="*/ 1723716 w 2365533"/>
                <a:gd name="connsiteY28" fmla="*/ 2595405 h 2714131"/>
                <a:gd name="connsiteX29" fmla="*/ 1722496 w 2365533"/>
                <a:gd name="connsiteY29" fmla="*/ 2585240 h 2714131"/>
                <a:gd name="connsiteX30" fmla="*/ 1731848 w 2365533"/>
                <a:gd name="connsiteY30" fmla="*/ 2580157 h 2714131"/>
                <a:gd name="connsiteX31" fmla="*/ 1577544 w 2365533"/>
                <a:gd name="connsiteY31" fmla="*/ 2532178 h 2714131"/>
                <a:gd name="connsiteX32" fmla="*/ 1584456 w 2365533"/>
                <a:gd name="connsiteY32" fmla="*/ 2546612 h 2714131"/>
                <a:gd name="connsiteX33" fmla="*/ 1572868 w 2365533"/>
                <a:gd name="connsiteY33" fmla="*/ 2582190 h 2714131"/>
                <a:gd name="connsiteX34" fmla="*/ 1567379 w 2365533"/>
                <a:gd name="connsiteY34" fmla="*/ 2596217 h 2714131"/>
                <a:gd name="connsiteX35" fmla="*/ 1556604 w 2365533"/>
                <a:gd name="connsiteY35" fmla="*/ 2601503 h 2714131"/>
                <a:gd name="connsiteX36" fmla="*/ 1547659 w 2365533"/>
                <a:gd name="connsiteY36" fmla="*/ 2589712 h 2714131"/>
                <a:gd name="connsiteX37" fmla="*/ 1558434 w 2365533"/>
                <a:gd name="connsiteY37" fmla="*/ 2557387 h 2714131"/>
                <a:gd name="connsiteX38" fmla="*/ 1564126 w 2365533"/>
                <a:gd name="connsiteY38" fmla="*/ 2540310 h 2714131"/>
                <a:gd name="connsiteX39" fmla="*/ 1577544 w 2365533"/>
                <a:gd name="connsiteY39" fmla="*/ 2532178 h 2714131"/>
                <a:gd name="connsiteX40" fmla="*/ 1893675 w 2365533"/>
                <a:gd name="connsiteY40" fmla="*/ 2386005 h 2714131"/>
                <a:gd name="connsiteX41" fmla="*/ 1899774 w 2365533"/>
                <a:gd name="connsiteY41" fmla="*/ 2399423 h 2714131"/>
                <a:gd name="connsiteX42" fmla="*/ 1890422 w 2365533"/>
                <a:gd name="connsiteY42" fmla="*/ 2427275 h 2714131"/>
                <a:gd name="connsiteX43" fmla="*/ 1869279 w 2365533"/>
                <a:gd name="connsiteY43" fmla="*/ 2490705 h 2714131"/>
                <a:gd name="connsiteX44" fmla="*/ 1857487 w 2365533"/>
                <a:gd name="connsiteY44" fmla="*/ 2502903 h 2714131"/>
                <a:gd name="connsiteX45" fmla="*/ 1848135 w 2365533"/>
                <a:gd name="connsiteY45" fmla="*/ 2487249 h 2714131"/>
                <a:gd name="connsiteX46" fmla="*/ 1858097 w 2365533"/>
                <a:gd name="connsiteY46" fmla="*/ 2457363 h 2714131"/>
                <a:gd name="connsiteX47" fmla="*/ 1877614 w 2365533"/>
                <a:gd name="connsiteY47" fmla="*/ 2399830 h 2714131"/>
                <a:gd name="connsiteX48" fmla="*/ 1881070 w 2365533"/>
                <a:gd name="connsiteY48" fmla="*/ 2391495 h 2714131"/>
                <a:gd name="connsiteX49" fmla="*/ 1893675 w 2365533"/>
                <a:gd name="connsiteY49" fmla="*/ 2386005 h 2714131"/>
                <a:gd name="connsiteX50" fmla="*/ 1635967 w 2365533"/>
                <a:gd name="connsiteY50" fmla="*/ 2336884 h 2714131"/>
                <a:gd name="connsiteX51" fmla="*/ 1645852 w 2365533"/>
                <a:gd name="connsiteY51" fmla="*/ 2338231 h 2714131"/>
                <a:gd name="connsiteX52" fmla="*/ 1648698 w 2365533"/>
                <a:gd name="connsiteY52" fmla="*/ 2354698 h 2714131"/>
                <a:gd name="connsiteX53" fmla="*/ 1632434 w 2365533"/>
                <a:gd name="connsiteY53" fmla="*/ 2403693 h 2714131"/>
                <a:gd name="connsiteX54" fmla="*/ 1618203 w 2365533"/>
                <a:gd name="connsiteY54" fmla="*/ 2445980 h 2714131"/>
                <a:gd name="connsiteX55" fmla="*/ 1605802 w 2365533"/>
                <a:gd name="connsiteY55" fmla="*/ 2453705 h 2714131"/>
                <a:gd name="connsiteX56" fmla="*/ 1596857 w 2365533"/>
                <a:gd name="connsiteY56" fmla="*/ 2443337 h 2714131"/>
                <a:gd name="connsiteX57" fmla="*/ 1598280 w 2365533"/>
                <a:gd name="connsiteY57" fmla="*/ 2437441 h 2714131"/>
                <a:gd name="connsiteX58" fmla="*/ 1628978 w 2365533"/>
                <a:gd name="connsiteY58" fmla="*/ 2345753 h 2714131"/>
                <a:gd name="connsiteX59" fmla="*/ 1635967 w 2365533"/>
                <a:gd name="connsiteY59" fmla="*/ 2336884 h 2714131"/>
                <a:gd name="connsiteX60" fmla="*/ 1940434 w 2365533"/>
                <a:gd name="connsiteY60" fmla="*/ 2239426 h 2714131"/>
                <a:gd name="connsiteX61" fmla="*/ 1948159 w 2365533"/>
                <a:gd name="connsiteY61" fmla="*/ 2252641 h 2714131"/>
                <a:gd name="connsiteX62" fmla="*/ 1931082 w 2365533"/>
                <a:gd name="connsiteY62" fmla="*/ 2302246 h 2714131"/>
                <a:gd name="connsiteX63" fmla="*/ 1920104 w 2365533"/>
                <a:gd name="connsiteY63" fmla="*/ 2309158 h 2714131"/>
                <a:gd name="connsiteX64" fmla="*/ 1912378 w 2365533"/>
                <a:gd name="connsiteY64" fmla="*/ 2295334 h 2714131"/>
                <a:gd name="connsiteX65" fmla="*/ 1915021 w 2365533"/>
                <a:gd name="connsiteY65" fmla="*/ 2285779 h 2714131"/>
                <a:gd name="connsiteX66" fmla="*/ 1928032 w 2365533"/>
                <a:gd name="connsiteY66" fmla="*/ 2246745 h 2714131"/>
                <a:gd name="connsiteX67" fmla="*/ 1940434 w 2365533"/>
                <a:gd name="connsiteY67" fmla="*/ 2239426 h 2714131"/>
                <a:gd name="connsiteX68" fmla="*/ 1692204 w 2365533"/>
                <a:gd name="connsiteY68" fmla="*/ 2190431 h 2714131"/>
                <a:gd name="connsiteX69" fmla="*/ 1698303 w 2365533"/>
                <a:gd name="connsiteY69" fmla="*/ 2203646 h 2714131"/>
                <a:gd name="connsiteX70" fmla="*/ 1681633 w 2365533"/>
                <a:gd name="connsiteY70" fmla="*/ 2253454 h 2714131"/>
                <a:gd name="connsiteX71" fmla="*/ 1670858 w 2365533"/>
                <a:gd name="connsiteY71" fmla="*/ 2260163 h 2714131"/>
                <a:gd name="connsiteX72" fmla="*/ 1662522 w 2365533"/>
                <a:gd name="connsiteY72" fmla="*/ 2247152 h 2714131"/>
                <a:gd name="connsiteX73" fmla="*/ 1668215 w 2365533"/>
                <a:gd name="connsiteY73" fmla="*/ 2230075 h 2714131"/>
                <a:gd name="connsiteX74" fmla="*/ 1678786 w 2365533"/>
                <a:gd name="connsiteY74" fmla="*/ 2198360 h 2714131"/>
                <a:gd name="connsiteX75" fmla="*/ 1692204 w 2365533"/>
                <a:gd name="connsiteY75" fmla="*/ 2190431 h 2714131"/>
                <a:gd name="connsiteX76" fmla="*/ 1526719 w 2365533"/>
                <a:gd name="connsiteY76" fmla="*/ 2045479 h 2714131"/>
                <a:gd name="connsiteX77" fmla="*/ 1533631 w 2365533"/>
                <a:gd name="connsiteY77" fmla="*/ 2060116 h 2714131"/>
                <a:gd name="connsiteX78" fmla="*/ 1531191 w 2365533"/>
                <a:gd name="connsiteY78" fmla="*/ 2068858 h 2714131"/>
                <a:gd name="connsiteX79" fmla="*/ 1503746 w 2365533"/>
                <a:gd name="connsiteY79" fmla="*/ 2149161 h 2714131"/>
                <a:gd name="connsiteX80" fmla="*/ 1502933 w 2365533"/>
                <a:gd name="connsiteY80" fmla="*/ 2152008 h 2714131"/>
                <a:gd name="connsiteX81" fmla="*/ 1489108 w 2365533"/>
                <a:gd name="connsiteY81" fmla="*/ 2162173 h 2714131"/>
                <a:gd name="connsiteX82" fmla="*/ 1483009 w 2365533"/>
                <a:gd name="connsiteY82" fmla="*/ 2144486 h 2714131"/>
                <a:gd name="connsiteX83" fmla="*/ 1513911 w 2365533"/>
                <a:gd name="connsiteY83" fmla="*/ 2053611 h 2714131"/>
                <a:gd name="connsiteX84" fmla="*/ 1526719 w 2365533"/>
                <a:gd name="connsiteY84" fmla="*/ 2045479 h 2714131"/>
                <a:gd name="connsiteX85" fmla="*/ 1734745 w 2365533"/>
                <a:gd name="connsiteY85" fmla="*/ 2045072 h 2714131"/>
                <a:gd name="connsiteX86" fmla="*/ 1744859 w 2365533"/>
                <a:gd name="connsiteY86" fmla="*/ 2046496 h 2714131"/>
                <a:gd name="connsiteX87" fmla="*/ 1749332 w 2365533"/>
                <a:gd name="connsiteY87" fmla="*/ 2054424 h 2714131"/>
                <a:gd name="connsiteX88" fmla="*/ 1747299 w 2365533"/>
                <a:gd name="connsiteY88" fmla="*/ 2061540 h 2714131"/>
                <a:gd name="connsiteX89" fmla="*/ 1717414 w 2365533"/>
                <a:gd name="connsiteY89" fmla="*/ 2150788 h 2714131"/>
                <a:gd name="connsiteX90" fmla="*/ 1703996 w 2365533"/>
                <a:gd name="connsiteY90" fmla="*/ 2162173 h 2714131"/>
                <a:gd name="connsiteX91" fmla="*/ 1697491 w 2365533"/>
                <a:gd name="connsiteY91" fmla="*/ 2143876 h 2714131"/>
                <a:gd name="connsiteX92" fmla="*/ 1727375 w 2365533"/>
                <a:gd name="connsiteY92" fmla="*/ 2054628 h 2714131"/>
                <a:gd name="connsiteX93" fmla="*/ 1734745 w 2365533"/>
                <a:gd name="connsiteY93" fmla="*/ 2045072 h 2714131"/>
                <a:gd name="connsiteX94" fmla="*/ 1804426 w 2365533"/>
                <a:gd name="connsiteY94" fmla="*/ 1850514 h 2714131"/>
                <a:gd name="connsiteX95" fmla="*/ 1813981 w 2365533"/>
                <a:gd name="connsiteY95" fmla="*/ 1860273 h 2714131"/>
                <a:gd name="connsiteX96" fmla="*/ 1812152 w 2365533"/>
                <a:gd name="connsiteY96" fmla="*/ 1867592 h 2714131"/>
                <a:gd name="connsiteX97" fmla="*/ 1782266 w 2365533"/>
                <a:gd name="connsiteY97" fmla="*/ 1956637 h 2714131"/>
                <a:gd name="connsiteX98" fmla="*/ 1768035 w 2365533"/>
                <a:gd name="connsiteY98" fmla="*/ 1967005 h 2714131"/>
                <a:gd name="connsiteX99" fmla="*/ 1762140 w 2365533"/>
                <a:gd name="connsiteY99" fmla="*/ 1949725 h 2714131"/>
                <a:gd name="connsiteX100" fmla="*/ 1792635 w 2365533"/>
                <a:gd name="connsiteY100" fmla="*/ 1858850 h 2714131"/>
                <a:gd name="connsiteX101" fmla="*/ 1804426 w 2365533"/>
                <a:gd name="connsiteY101" fmla="*/ 1850514 h 2714131"/>
                <a:gd name="connsiteX102" fmla="*/ 1840410 w 2365533"/>
                <a:gd name="connsiteY102" fmla="*/ 1752930 h 2714131"/>
                <a:gd name="connsiteX103" fmla="*/ 1846509 w 2365533"/>
                <a:gd name="connsiteY103" fmla="*/ 1765738 h 2714131"/>
                <a:gd name="connsiteX104" fmla="*/ 1830448 w 2365533"/>
                <a:gd name="connsiteY104" fmla="*/ 1813514 h 2714131"/>
                <a:gd name="connsiteX105" fmla="*/ 1818860 w 2365533"/>
                <a:gd name="connsiteY105" fmla="*/ 1821036 h 2714131"/>
                <a:gd name="connsiteX106" fmla="*/ 1810525 w 2365533"/>
                <a:gd name="connsiteY106" fmla="*/ 1809854 h 2714131"/>
                <a:gd name="connsiteX107" fmla="*/ 1814184 w 2365533"/>
                <a:gd name="connsiteY107" fmla="*/ 1798266 h 2714131"/>
                <a:gd name="connsiteX108" fmla="*/ 1826789 w 2365533"/>
                <a:gd name="connsiteY108" fmla="*/ 1759842 h 2714131"/>
                <a:gd name="connsiteX109" fmla="*/ 1840410 w 2365533"/>
                <a:gd name="connsiteY109" fmla="*/ 1752930 h 2714131"/>
                <a:gd name="connsiteX110" fmla="*/ 2137431 w 2365533"/>
                <a:gd name="connsiteY110" fmla="*/ 1656160 h 2714131"/>
                <a:gd name="connsiteX111" fmla="*/ 2143936 w 2365533"/>
                <a:gd name="connsiteY111" fmla="*/ 1665308 h 2714131"/>
                <a:gd name="connsiteX112" fmla="*/ 2141293 w 2365533"/>
                <a:gd name="connsiteY112" fmla="*/ 1678116 h 2714131"/>
                <a:gd name="connsiteX113" fmla="*/ 2016874 w 2365533"/>
                <a:gd name="connsiteY113" fmla="*/ 2050968 h 2714131"/>
                <a:gd name="connsiteX114" fmla="*/ 1983126 w 2365533"/>
                <a:gd name="connsiteY114" fmla="*/ 2150585 h 2714131"/>
                <a:gd name="connsiteX115" fmla="*/ 1963610 w 2365533"/>
                <a:gd name="connsiteY115" fmla="*/ 2159123 h 2714131"/>
                <a:gd name="connsiteX116" fmla="*/ 1961170 w 2365533"/>
                <a:gd name="connsiteY116" fmla="*/ 2148958 h 2714131"/>
                <a:gd name="connsiteX117" fmla="*/ 1964219 w 2365533"/>
                <a:gd name="connsiteY117" fmla="*/ 2138996 h 2714131"/>
                <a:gd name="connsiteX118" fmla="*/ 2031105 w 2365533"/>
                <a:gd name="connsiteY118" fmla="*/ 1940373 h 2714131"/>
                <a:gd name="connsiteX119" fmla="*/ 2097584 w 2365533"/>
                <a:gd name="connsiteY119" fmla="*/ 1741342 h 2714131"/>
                <a:gd name="connsiteX120" fmla="*/ 2121980 w 2365533"/>
                <a:gd name="connsiteY120" fmla="*/ 1669578 h 2714131"/>
                <a:gd name="connsiteX121" fmla="*/ 2126859 w 2365533"/>
                <a:gd name="connsiteY121" fmla="*/ 1659819 h 2714131"/>
                <a:gd name="connsiteX122" fmla="*/ 2137431 w 2365533"/>
                <a:gd name="connsiteY122" fmla="*/ 1656160 h 2714131"/>
                <a:gd name="connsiteX123" fmla="*/ 1656831 w 2365533"/>
                <a:gd name="connsiteY123" fmla="*/ 1655957 h 2714131"/>
                <a:gd name="connsiteX124" fmla="*/ 1665166 w 2365533"/>
                <a:gd name="connsiteY124" fmla="*/ 1666325 h 2714131"/>
                <a:gd name="connsiteX125" fmla="*/ 1664353 w 2365533"/>
                <a:gd name="connsiteY125" fmla="*/ 1668968 h 2714131"/>
                <a:gd name="connsiteX126" fmla="*/ 1631825 w 2365533"/>
                <a:gd name="connsiteY126" fmla="*/ 1765942 h 2714131"/>
                <a:gd name="connsiteX127" fmla="*/ 1622879 w 2365533"/>
                <a:gd name="connsiteY127" fmla="*/ 1773261 h 2714131"/>
                <a:gd name="connsiteX128" fmla="*/ 1612918 w 2365533"/>
                <a:gd name="connsiteY128" fmla="*/ 1767568 h 2714131"/>
                <a:gd name="connsiteX129" fmla="*/ 1612105 w 2365533"/>
                <a:gd name="connsiteY129" fmla="*/ 1759030 h 2714131"/>
                <a:gd name="connsiteX130" fmla="*/ 1643616 w 2365533"/>
                <a:gd name="connsiteY130" fmla="*/ 1665308 h 2714131"/>
                <a:gd name="connsiteX131" fmla="*/ 1656831 w 2365533"/>
                <a:gd name="connsiteY131" fmla="*/ 1655957 h 2714131"/>
                <a:gd name="connsiteX132" fmla="*/ 1523466 w 2365533"/>
                <a:gd name="connsiteY132" fmla="*/ 1627901 h 2714131"/>
                <a:gd name="connsiteX133" fmla="*/ 1548472 w 2365533"/>
                <a:gd name="connsiteY133" fmla="*/ 1641116 h 2714131"/>
                <a:gd name="connsiteX134" fmla="*/ 1591368 w 2365533"/>
                <a:gd name="connsiteY134" fmla="*/ 1663479 h 2714131"/>
                <a:gd name="connsiteX135" fmla="*/ 1596857 w 2365533"/>
                <a:gd name="connsiteY135" fmla="*/ 1674253 h 2714131"/>
                <a:gd name="connsiteX136" fmla="*/ 1589335 w 2365533"/>
                <a:gd name="connsiteY136" fmla="*/ 1679336 h 2714131"/>
                <a:gd name="connsiteX137" fmla="*/ 1576934 w 2365533"/>
                <a:gd name="connsiteY137" fmla="*/ 1675270 h 2714131"/>
                <a:gd name="connsiteX138" fmla="*/ 1518790 w 2365533"/>
                <a:gd name="connsiteY138" fmla="*/ 1643352 h 2714131"/>
                <a:gd name="connsiteX139" fmla="*/ 1512894 w 2365533"/>
                <a:gd name="connsiteY139" fmla="*/ 1638269 h 2714131"/>
                <a:gd name="connsiteX140" fmla="*/ 1513301 w 2365533"/>
                <a:gd name="connsiteY140" fmla="*/ 1628714 h 2714131"/>
                <a:gd name="connsiteX141" fmla="*/ 1523466 w 2365533"/>
                <a:gd name="connsiteY141" fmla="*/ 1627901 h 2714131"/>
                <a:gd name="connsiteX142" fmla="*/ 1468372 w 2365533"/>
                <a:gd name="connsiteY142" fmla="*/ 1593950 h 2714131"/>
                <a:gd name="connsiteX143" fmla="*/ 1479147 w 2365533"/>
                <a:gd name="connsiteY143" fmla="*/ 1603302 h 2714131"/>
                <a:gd name="connsiteX144" fmla="*/ 1467355 w 2365533"/>
                <a:gd name="connsiteY144" fmla="*/ 1615703 h 2714131"/>
                <a:gd name="connsiteX145" fmla="*/ 1457800 w 2365533"/>
                <a:gd name="connsiteY145" fmla="*/ 1601879 h 2714131"/>
                <a:gd name="connsiteX146" fmla="*/ 1468372 w 2365533"/>
                <a:gd name="connsiteY146" fmla="*/ 1593950 h 2714131"/>
                <a:gd name="connsiteX147" fmla="*/ 1904043 w 2365533"/>
                <a:gd name="connsiteY147" fmla="*/ 1558169 h 2714131"/>
                <a:gd name="connsiteX148" fmla="*/ 1909939 w 2365533"/>
                <a:gd name="connsiteY148" fmla="*/ 1575653 h 2714131"/>
                <a:gd name="connsiteX149" fmla="*/ 1880461 w 2365533"/>
                <a:gd name="connsiteY149" fmla="*/ 1662869 h 2714131"/>
                <a:gd name="connsiteX150" fmla="*/ 1878834 w 2365533"/>
                <a:gd name="connsiteY150" fmla="*/ 1667748 h 2714131"/>
                <a:gd name="connsiteX151" fmla="*/ 1865823 w 2365533"/>
                <a:gd name="connsiteY151" fmla="*/ 1675067 h 2714131"/>
                <a:gd name="connsiteX152" fmla="*/ 1859521 w 2365533"/>
                <a:gd name="connsiteY152" fmla="*/ 1660429 h 2714131"/>
                <a:gd name="connsiteX153" fmla="*/ 1861350 w 2365533"/>
                <a:gd name="connsiteY153" fmla="*/ 1654127 h 2714131"/>
                <a:gd name="connsiteX154" fmla="*/ 1890016 w 2365533"/>
                <a:gd name="connsiteY154" fmla="*/ 1568741 h 2714131"/>
                <a:gd name="connsiteX155" fmla="*/ 1904043 w 2365533"/>
                <a:gd name="connsiteY155" fmla="*/ 1558169 h 2714131"/>
                <a:gd name="connsiteX156" fmla="*/ 1688749 w 2365533"/>
                <a:gd name="connsiteY156" fmla="*/ 1558169 h 2714131"/>
                <a:gd name="connsiteX157" fmla="*/ 1698101 w 2365533"/>
                <a:gd name="connsiteY157" fmla="*/ 1569147 h 2714131"/>
                <a:gd name="connsiteX158" fmla="*/ 1696881 w 2365533"/>
                <a:gd name="connsiteY158" fmla="*/ 1573417 h 2714131"/>
                <a:gd name="connsiteX159" fmla="*/ 1682040 w 2365533"/>
                <a:gd name="connsiteY159" fmla="*/ 1618549 h 2714131"/>
                <a:gd name="connsiteX160" fmla="*/ 1667606 w 2365533"/>
                <a:gd name="connsiteY160" fmla="*/ 1626884 h 2714131"/>
                <a:gd name="connsiteX161" fmla="*/ 1662320 w 2365533"/>
                <a:gd name="connsiteY161" fmla="*/ 1611230 h 2714131"/>
                <a:gd name="connsiteX162" fmla="*/ 1677567 w 2365533"/>
                <a:gd name="connsiteY162" fmla="*/ 1566301 h 2714131"/>
                <a:gd name="connsiteX163" fmla="*/ 1688749 w 2365533"/>
                <a:gd name="connsiteY163" fmla="*/ 1558169 h 2714131"/>
                <a:gd name="connsiteX164" fmla="*/ 1505297 w 2365533"/>
                <a:gd name="connsiteY164" fmla="*/ 1521042 h 2714131"/>
                <a:gd name="connsiteX165" fmla="*/ 1513098 w 2365533"/>
                <a:gd name="connsiteY165" fmla="*/ 1522186 h 2714131"/>
                <a:gd name="connsiteX166" fmla="*/ 1513911 w 2365533"/>
                <a:gd name="connsiteY166" fmla="*/ 1535400 h 2714131"/>
                <a:gd name="connsiteX167" fmla="*/ 1501916 w 2365533"/>
                <a:gd name="connsiteY167" fmla="*/ 1556137 h 2714131"/>
                <a:gd name="connsiteX168" fmla="*/ 1493378 w 2365533"/>
                <a:gd name="connsiteY168" fmla="*/ 1561422 h 2714131"/>
                <a:gd name="connsiteX169" fmla="*/ 1486059 w 2365533"/>
                <a:gd name="connsiteY169" fmla="*/ 1549631 h 2714131"/>
                <a:gd name="connsiteX170" fmla="*/ 1499477 w 2365533"/>
                <a:gd name="connsiteY170" fmla="*/ 1526455 h 2714131"/>
                <a:gd name="connsiteX171" fmla="*/ 1505297 w 2365533"/>
                <a:gd name="connsiteY171" fmla="*/ 1521042 h 2714131"/>
                <a:gd name="connsiteX172" fmla="*/ 2195168 w 2365533"/>
                <a:gd name="connsiteY172" fmla="*/ 1460992 h 2714131"/>
                <a:gd name="connsiteX173" fmla="*/ 2205536 w 2365533"/>
                <a:gd name="connsiteY173" fmla="*/ 1462008 h 2714131"/>
                <a:gd name="connsiteX174" fmla="*/ 2209602 w 2365533"/>
                <a:gd name="connsiteY174" fmla="*/ 1473596 h 2714131"/>
                <a:gd name="connsiteX175" fmla="*/ 2176261 w 2365533"/>
                <a:gd name="connsiteY175" fmla="*/ 1571180 h 2714131"/>
                <a:gd name="connsiteX176" fmla="*/ 2166299 w 2365533"/>
                <a:gd name="connsiteY176" fmla="*/ 1577889 h 2714131"/>
                <a:gd name="connsiteX177" fmla="*/ 2156744 w 2365533"/>
                <a:gd name="connsiteY177" fmla="*/ 1564675 h 2714131"/>
                <a:gd name="connsiteX178" fmla="*/ 2187849 w 2365533"/>
                <a:gd name="connsiteY178" fmla="*/ 1471767 h 2714131"/>
                <a:gd name="connsiteX179" fmla="*/ 2195168 w 2365533"/>
                <a:gd name="connsiteY179" fmla="*/ 1460992 h 2714131"/>
                <a:gd name="connsiteX180" fmla="*/ 1953038 w 2365533"/>
                <a:gd name="connsiteY180" fmla="*/ 1411590 h 2714131"/>
                <a:gd name="connsiteX181" fmla="*/ 1960763 w 2365533"/>
                <a:gd name="connsiteY181" fmla="*/ 1423991 h 2714131"/>
                <a:gd name="connsiteX182" fmla="*/ 1943483 w 2365533"/>
                <a:gd name="connsiteY182" fmla="*/ 1474613 h 2714131"/>
                <a:gd name="connsiteX183" fmla="*/ 1933521 w 2365533"/>
                <a:gd name="connsiteY183" fmla="*/ 1480102 h 2714131"/>
                <a:gd name="connsiteX184" fmla="*/ 1924779 w 2365533"/>
                <a:gd name="connsiteY184" fmla="*/ 1467497 h 2714131"/>
                <a:gd name="connsiteX185" fmla="*/ 1941247 w 2365533"/>
                <a:gd name="connsiteY185" fmla="*/ 1416672 h 2714131"/>
                <a:gd name="connsiteX186" fmla="*/ 1953038 w 2365533"/>
                <a:gd name="connsiteY186" fmla="*/ 1411590 h 2714131"/>
                <a:gd name="connsiteX187" fmla="*/ 2250669 w 2365533"/>
                <a:gd name="connsiteY187" fmla="*/ 1314617 h 2714131"/>
                <a:gd name="connsiteX188" fmla="*/ 2257175 w 2365533"/>
                <a:gd name="connsiteY188" fmla="*/ 1329254 h 2714131"/>
                <a:gd name="connsiteX189" fmla="*/ 2224444 w 2365533"/>
                <a:gd name="connsiteY189" fmla="*/ 1426025 h 2714131"/>
                <a:gd name="connsiteX190" fmla="*/ 2215295 w 2365533"/>
                <a:gd name="connsiteY190" fmla="*/ 1431514 h 2714131"/>
                <a:gd name="connsiteX191" fmla="*/ 2206350 w 2365533"/>
                <a:gd name="connsiteY191" fmla="*/ 1415250 h 2714131"/>
                <a:gd name="connsiteX192" fmla="*/ 2224647 w 2365533"/>
                <a:gd name="connsiteY192" fmla="*/ 1361782 h 2714131"/>
                <a:gd name="connsiteX193" fmla="*/ 2237455 w 2365533"/>
                <a:gd name="connsiteY193" fmla="*/ 1323562 h 2714131"/>
                <a:gd name="connsiteX194" fmla="*/ 2250669 w 2365533"/>
                <a:gd name="connsiteY194" fmla="*/ 1314617 h 2714131"/>
                <a:gd name="connsiteX195" fmla="*/ 2002034 w 2365533"/>
                <a:gd name="connsiteY195" fmla="*/ 1267045 h 2714131"/>
                <a:gd name="connsiteX196" fmla="*/ 2009556 w 2365533"/>
                <a:gd name="connsiteY196" fmla="*/ 1280666 h 2714131"/>
                <a:gd name="connsiteX197" fmla="*/ 2007930 w 2365533"/>
                <a:gd name="connsiteY197" fmla="*/ 1286968 h 2714131"/>
                <a:gd name="connsiteX198" fmla="*/ 1979061 w 2365533"/>
                <a:gd name="connsiteY198" fmla="*/ 1372354 h 2714131"/>
                <a:gd name="connsiteX199" fmla="*/ 1966456 w 2365533"/>
                <a:gd name="connsiteY199" fmla="*/ 1383739 h 2714131"/>
                <a:gd name="connsiteX200" fmla="*/ 1957511 w 2365533"/>
                <a:gd name="connsiteY200" fmla="*/ 1375403 h 2714131"/>
                <a:gd name="connsiteX201" fmla="*/ 1957918 w 2365533"/>
                <a:gd name="connsiteY201" fmla="*/ 1368491 h 2714131"/>
                <a:gd name="connsiteX202" fmla="*/ 1989836 w 2365533"/>
                <a:gd name="connsiteY202" fmla="*/ 1274567 h 2714131"/>
                <a:gd name="connsiteX203" fmla="*/ 2002034 w 2365533"/>
                <a:gd name="connsiteY203" fmla="*/ 1267045 h 2714131"/>
                <a:gd name="connsiteX204" fmla="*/ 1377497 w 2365533"/>
                <a:gd name="connsiteY204" fmla="*/ 1169460 h 2714131"/>
                <a:gd name="connsiteX205" fmla="*/ 1389695 w 2365533"/>
                <a:gd name="connsiteY205" fmla="*/ 1172509 h 2714131"/>
                <a:gd name="connsiteX206" fmla="*/ 1389695 w 2365533"/>
                <a:gd name="connsiteY206" fmla="*/ 1183894 h 2714131"/>
                <a:gd name="connsiteX207" fmla="*/ 1333788 w 2365533"/>
                <a:gd name="connsiteY207" fmla="*/ 1352023 h 2714131"/>
                <a:gd name="connsiteX208" fmla="*/ 1330535 w 2365533"/>
                <a:gd name="connsiteY208" fmla="*/ 1364628 h 2714131"/>
                <a:gd name="connsiteX209" fmla="*/ 1314271 w 2365533"/>
                <a:gd name="connsiteY209" fmla="*/ 1340435 h 2714131"/>
                <a:gd name="connsiteX210" fmla="*/ 1336634 w 2365533"/>
                <a:gd name="connsiteY210" fmla="*/ 1278835 h 2714131"/>
                <a:gd name="connsiteX211" fmla="*/ 1369772 w 2365533"/>
                <a:gd name="connsiteY211" fmla="*/ 1180032 h 2714131"/>
                <a:gd name="connsiteX212" fmla="*/ 1377497 w 2365533"/>
                <a:gd name="connsiteY212" fmla="*/ 1169460 h 2714131"/>
                <a:gd name="connsiteX213" fmla="*/ 1815404 w 2365533"/>
                <a:gd name="connsiteY213" fmla="*/ 1169257 h 2714131"/>
                <a:gd name="connsiteX214" fmla="*/ 1827195 w 2365533"/>
                <a:gd name="connsiteY214" fmla="*/ 1185521 h 2714131"/>
                <a:gd name="connsiteX215" fmla="*/ 1750958 w 2365533"/>
                <a:gd name="connsiteY215" fmla="*/ 1412810 h 2714131"/>
                <a:gd name="connsiteX216" fmla="*/ 1731645 w 2365533"/>
                <a:gd name="connsiteY216" fmla="*/ 1470344 h 2714131"/>
                <a:gd name="connsiteX217" fmla="*/ 1721480 w 2365533"/>
                <a:gd name="connsiteY217" fmla="*/ 1480306 h 2714131"/>
                <a:gd name="connsiteX218" fmla="*/ 1710908 w 2365533"/>
                <a:gd name="connsiteY218" fmla="*/ 1466481 h 2714131"/>
                <a:gd name="connsiteX219" fmla="*/ 1783080 w 2365533"/>
                <a:gd name="connsiteY219" fmla="*/ 1251390 h 2714131"/>
                <a:gd name="connsiteX220" fmla="*/ 1806866 w 2365533"/>
                <a:gd name="connsiteY220" fmla="*/ 1180439 h 2714131"/>
                <a:gd name="connsiteX221" fmla="*/ 1815404 w 2365533"/>
                <a:gd name="connsiteY221" fmla="*/ 1169257 h 2714131"/>
                <a:gd name="connsiteX222" fmla="*/ 2069122 w 2365533"/>
                <a:gd name="connsiteY222" fmla="*/ 1072283 h 2714131"/>
                <a:gd name="connsiteX223" fmla="*/ 2074408 w 2365533"/>
                <a:gd name="connsiteY223" fmla="*/ 1085091 h 2714131"/>
                <a:gd name="connsiteX224" fmla="*/ 2069122 w 2365533"/>
                <a:gd name="connsiteY224" fmla="*/ 1101558 h 2714131"/>
                <a:gd name="connsiteX225" fmla="*/ 2044726 w 2365533"/>
                <a:gd name="connsiteY225" fmla="*/ 1174543 h 2714131"/>
                <a:gd name="connsiteX226" fmla="*/ 2041270 w 2365533"/>
                <a:gd name="connsiteY226" fmla="*/ 1182878 h 2714131"/>
                <a:gd name="connsiteX227" fmla="*/ 2029479 w 2365533"/>
                <a:gd name="connsiteY227" fmla="*/ 1188774 h 2714131"/>
                <a:gd name="connsiteX228" fmla="*/ 2021754 w 2365533"/>
                <a:gd name="connsiteY228" fmla="*/ 1176576 h 2714131"/>
                <a:gd name="connsiteX229" fmla="*/ 2023990 w 2365533"/>
                <a:gd name="connsiteY229" fmla="*/ 1168851 h 2714131"/>
                <a:gd name="connsiteX230" fmla="*/ 2052655 w 2365533"/>
                <a:gd name="connsiteY230" fmla="*/ 1082651 h 2714131"/>
                <a:gd name="connsiteX231" fmla="*/ 2054688 w 2365533"/>
                <a:gd name="connsiteY231" fmla="*/ 1077976 h 2714131"/>
                <a:gd name="connsiteX232" fmla="*/ 2069122 w 2365533"/>
                <a:gd name="connsiteY232" fmla="*/ 1072283 h 2714131"/>
                <a:gd name="connsiteX233" fmla="*/ 1433404 w 2365533"/>
                <a:gd name="connsiteY233" fmla="*/ 1022475 h 2714131"/>
                <a:gd name="connsiteX234" fmla="*/ 1440520 w 2365533"/>
                <a:gd name="connsiteY234" fmla="*/ 1031013 h 2714131"/>
                <a:gd name="connsiteX235" fmla="*/ 1434624 w 2365533"/>
                <a:gd name="connsiteY235" fmla="*/ 1055003 h 2714131"/>
                <a:gd name="connsiteX236" fmla="*/ 1424866 w 2365533"/>
                <a:gd name="connsiteY236" fmla="*/ 1083668 h 2714131"/>
                <a:gd name="connsiteX237" fmla="*/ 1411244 w 2365533"/>
                <a:gd name="connsiteY237" fmla="*/ 1090783 h 2714131"/>
                <a:gd name="connsiteX238" fmla="*/ 1405552 w 2365533"/>
                <a:gd name="connsiteY238" fmla="*/ 1076552 h 2714131"/>
                <a:gd name="connsiteX239" fmla="*/ 1421003 w 2365533"/>
                <a:gd name="connsiteY239" fmla="*/ 1029590 h 2714131"/>
                <a:gd name="connsiteX240" fmla="*/ 1433404 w 2365533"/>
                <a:gd name="connsiteY240" fmla="*/ 1022475 h 2714131"/>
                <a:gd name="connsiteX241" fmla="*/ 1870295 w 2365533"/>
                <a:gd name="connsiteY241" fmla="*/ 1022474 h 2714131"/>
                <a:gd name="connsiteX242" fmla="*/ 1876801 w 2365533"/>
                <a:gd name="connsiteY242" fmla="*/ 1037112 h 2714131"/>
                <a:gd name="connsiteX243" fmla="*/ 1861350 w 2365533"/>
                <a:gd name="connsiteY243" fmla="*/ 1083058 h 2714131"/>
                <a:gd name="connsiteX244" fmla="*/ 1849152 w 2365533"/>
                <a:gd name="connsiteY244" fmla="*/ 1091393 h 2714131"/>
                <a:gd name="connsiteX245" fmla="*/ 1841020 w 2365533"/>
                <a:gd name="connsiteY245" fmla="*/ 1078382 h 2714131"/>
                <a:gd name="connsiteX246" fmla="*/ 1845696 w 2365533"/>
                <a:gd name="connsiteY246" fmla="*/ 1063541 h 2714131"/>
                <a:gd name="connsiteX247" fmla="*/ 1857690 w 2365533"/>
                <a:gd name="connsiteY247" fmla="*/ 1029183 h 2714131"/>
                <a:gd name="connsiteX248" fmla="*/ 1870295 w 2365533"/>
                <a:gd name="connsiteY248" fmla="*/ 1022474 h 2714131"/>
                <a:gd name="connsiteX249" fmla="*/ 2101650 w 2365533"/>
                <a:gd name="connsiteY249" fmla="*/ 974903 h 2714131"/>
                <a:gd name="connsiteX250" fmla="*/ 2106936 w 2365533"/>
                <a:gd name="connsiteY250" fmla="*/ 986694 h 2714131"/>
                <a:gd name="connsiteX251" fmla="*/ 2090265 w 2365533"/>
                <a:gd name="connsiteY251" fmla="*/ 1037519 h 2714131"/>
                <a:gd name="connsiteX252" fmla="*/ 2078677 w 2365533"/>
                <a:gd name="connsiteY252" fmla="*/ 1043008 h 2714131"/>
                <a:gd name="connsiteX253" fmla="*/ 2070952 w 2365533"/>
                <a:gd name="connsiteY253" fmla="*/ 1031623 h 2714131"/>
                <a:gd name="connsiteX254" fmla="*/ 2088435 w 2365533"/>
                <a:gd name="connsiteY254" fmla="*/ 978765 h 2714131"/>
                <a:gd name="connsiteX255" fmla="*/ 2101650 w 2365533"/>
                <a:gd name="connsiteY255" fmla="*/ 974903 h 2714131"/>
                <a:gd name="connsiteX256" fmla="*/ 1200423 w 2365533"/>
                <a:gd name="connsiteY256" fmla="*/ 925907 h 2714131"/>
                <a:gd name="connsiteX257" fmla="*/ 1208758 w 2365533"/>
                <a:gd name="connsiteY257" fmla="*/ 936886 h 2714131"/>
                <a:gd name="connsiteX258" fmla="*/ 1206522 w 2365533"/>
                <a:gd name="connsiteY258" fmla="*/ 944814 h 2714131"/>
                <a:gd name="connsiteX259" fmla="*/ 1178263 w 2365533"/>
                <a:gd name="connsiteY259" fmla="*/ 1029387 h 2714131"/>
                <a:gd name="connsiteX260" fmla="*/ 1173994 w 2365533"/>
                <a:gd name="connsiteY260" fmla="*/ 1038536 h 2714131"/>
                <a:gd name="connsiteX261" fmla="*/ 1162609 w 2365533"/>
                <a:gd name="connsiteY261" fmla="*/ 1042398 h 2714131"/>
                <a:gd name="connsiteX262" fmla="*/ 1156103 w 2365533"/>
                <a:gd name="connsiteY262" fmla="*/ 1033453 h 2714131"/>
                <a:gd name="connsiteX263" fmla="*/ 1157323 w 2365533"/>
                <a:gd name="connsiteY263" fmla="*/ 1024508 h 2714131"/>
                <a:gd name="connsiteX264" fmla="*/ 1188225 w 2365533"/>
                <a:gd name="connsiteY264" fmla="*/ 933633 h 2714131"/>
                <a:gd name="connsiteX265" fmla="*/ 1200423 w 2365533"/>
                <a:gd name="connsiteY265" fmla="*/ 925907 h 2714131"/>
                <a:gd name="connsiteX266" fmla="*/ 1666996 w 2365533"/>
                <a:gd name="connsiteY266" fmla="*/ 925298 h 2714131"/>
                <a:gd name="connsiteX267" fmla="*/ 1678380 w 2365533"/>
                <a:gd name="connsiteY267" fmla="*/ 934446 h 2714131"/>
                <a:gd name="connsiteX268" fmla="*/ 1677974 w 2365533"/>
                <a:gd name="connsiteY268" fmla="*/ 941562 h 2714131"/>
                <a:gd name="connsiteX269" fmla="*/ 1646259 w 2365533"/>
                <a:gd name="connsiteY269" fmla="*/ 1035690 h 2714131"/>
                <a:gd name="connsiteX270" fmla="*/ 1627352 w 2365533"/>
                <a:gd name="connsiteY270" fmla="*/ 1037926 h 2714131"/>
                <a:gd name="connsiteX271" fmla="*/ 1626539 w 2365533"/>
                <a:gd name="connsiteY271" fmla="*/ 1027354 h 2714131"/>
                <a:gd name="connsiteX272" fmla="*/ 1658864 w 2365533"/>
                <a:gd name="connsiteY272" fmla="*/ 932617 h 2714131"/>
                <a:gd name="connsiteX273" fmla="*/ 1666996 w 2365533"/>
                <a:gd name="connsiteY273" fmla="*/ 925298 h 2714131"/>
                <a:gd name="connsiteX274" fmla="*/ 1916037 w 2365533"/>
                <a:gd name="connsiteY274" fmla="*/ 876506 h 2714131"/>
                <a:gd name="connsiteX275" fmla="*/ 1926406 w 2365533"/>
                <a:gd name="connsiteY275" fmla="*/ 888094 h 2714131"/>
                <a:gd name="connsiteX276" fmla="*/ 1924373 w 2365533"/>
                <a:gd name="connsiteY276" fmla="*/ 895616 h 2714131"/>
                <a:gd name="connsiteX277" fmla="*/ 1895911 w 2365533"/>
                <a:gd name="connsiteY277" fmla="*/ 981002 h 2714131"/>
                <a:gd name="connsiteX278" fmla="*/ 1894488 w 2365533"/>
                <a:gd name="connsiteY278" fmla="*/ 984865 h 2714131"/>
                <a:gd name="connsiteX279" fmla="*/ 1881070 w 2365533"/>
                <a:gd name="connsiteY279" fmla="*/ 993607 h 2714131"/>
                <a:gd name="connsiteX280" fmla="*/ 1874971 w 2365533"/>
                <a:gd name="connsiteY280" fmla="*/ 977952 h 2714131"/>
                <a:gd name="connsiteX281" fmla="*/ 1886152 w 2365533"/>
                <a:gd name="connsiteY281" fmla="*/ 944408 h 2714131"/>
                <a:gd name="connsiteX282" fmla="*/ 1905669 w 2365533"/>
                <a:gd name="connsiteY282" fmla="*/ 887078 h 2714131"/>
                <a:gd name="connsiteX283" fmla="*/ 1916037 w 2365533"/>
                <a:gd name="connsiteY283" fmla="*/ 876506 h 2714131"/>
                <a:gd name="connsiteX284" fmla="*/ 1482196 w 2365533"/>
                <a:gd name="connsiteY284" fmla="*/ 876506 h 2714131"/>
                <a:gd name="connsiteX285" fmla="*/ 1490938 w 2365533"/>
                <a:gd name="connsiteY285" fmla="*/ 888094 h 2714131"/>
                <a:gd name="connsiteX286" fmla="*/ 1485246 w 2365533"/>
                <a:gd name="connsiteY286" fmla="*/ 903951 h 2714131"/>
                <a:gd name="connsiteX287" fmla="*/ 1458410 w 2365533"/>
                <a:gd name="connsiteY287" fmla="*/ 984254 h 2714131"/>
                <a:gd name="connsiteX288" fmla="*/ 1447229 w 2365533"/>
                <a:gd name="connsiteY288" fmla="*/ 994216 h 2714131"/>
                <a:gd name="connsiteX289" fmla="*/ 1437674 w 2365533"/>
                <a:gd name="connsiteY289" fmla="*/ 986287 h 2714131"/>
                <a:gd name="connsiteX290" fmla="*/ 1437674 w 2365533"/>
                <a:gd name="connsiteY290" fmla="*/ 979579 h 2714131"/>
                <a:gd name="connsiteX291" fmla="*/ 1469592 w 2365533"/>
                <a:gd name="connsiteY291" fmla="*/ 885857 h 2714131"/>
                <a:gd name="connsiteX292" fmla="*/ 1482196 w 2365533"/>
                <a:gd name="connsiteY292" fmla="*/ 876506 h 2714131"/>
                <a:gd name="connsiteX293" fmla="*/ 2165893 w 2365533"/>
                <a:gd name="connsiteY293" fmla="*/ 779531 h 2714131"/>
                <a:gd name="connsiteX294" fmla="*/ 2171179 w 2365533"/>
                <a:gd name="connsiteY294" fmla="*/ 795389 h 2714131"/>
                <a:gd name="connsiteX295" fmla="*/ 2141090 w 2365533"/>
                <a:gd name="connsiteY295" fmla="*/ 885654 h 2714131"/>
                <a:gd name="connsiteX296" fmla="*/ 2128283 w 2365533"/>
                <a:gd name="connsiteY296" fmla="*/ 896429 h 2714131"/>
                <a:gd name="connsiteX297" fmla="*/ 2119744 w 2365533"/>
                <a:gd name="connsiteY297" fmla="*/ 885247 h 2714131"/>
                <a:gd name="connsiteX298" fmla="*/ 2121980 w 2365533"/>
                <a:gd name="connsiteY298" fmla="*/ 877522 h 2714131"/>
                <a:gd name="connsiteX299" fmla="*/ 2151255 w 2365533"/>
                <a:gd name="connsiteY299" fmla="*/ 789086 h 2714131"/>
                <a:gd name="connsiteX300" fmla="*/ 2165893 w 2365533"/>
                <a:gd name="connsiteY300" fmla="*/ 779531 h 2714131"/>
                <a:gd name="connsiteX301" fmla="*/ 778576 w 2365533"/>
                <a:gd name="connsiteY301" fmla="*/ 779329 h 2714131"/>
                <a:gd name="connsiteX302" fmla="*/ 785692 w 2365533"/>
                <a:gd name="connsiteY302" fmla="*/ 793966 h 2714131"/>
                <a:gd name="connsiteX303" fmla="*/ 779999 w 2365533"/>
                <a:gd name="connsiteY303" fmla="*/ 811653 h 2714131"/>
                <a:gd name="connsiteX304" fmla="*/ 759263 w 2365533"/>
                <a:gd name="connsiteY304" fmla="*/ 873050 h 2714131"/>
                <a:gd name="connsiteX305" fmla="*/ 745235 w 2365533"/>
                <a:gd name="connsiteY305" fmla="*/ 876913 h 2714131"/>
                <a:gd name="connsiteX306" fmla="*/ 739542 w 2365533"/>
                <a:gd name="connsiteY306" fmla="*/ 866544 h 2714131"/>
                <a:gd name="connsiteX307" fmla="*/ 765971 w 2365533"/>
                <a:gd name="connsiteY307" fmla="*/ 787867 h 2714131"/>
                <a:gd name="connsiteX308" fmla="*/ 778576 w 2365533"/>
                <a:gd name="connsiteY308" fmla="*/ 779329 h 2714131"/>
                <a:gd name="connsiteX309" fmla="*/ 1028227 w 2365533"/>
                <a:gd name="connsiteY309" fmla="*/ 728300 h 2714131"/>
                <a:gd name="connsiteX310" fmla="*/ 1039409 w 2365533"/>
                <a:gd name="connsiteY310" fmla="*/ 753103 h 2714131"/>
                <a:gd name="connsiteX311" fmla="*/ 1011150 w 2365533"/>
                <a:gd name="connsiteY311" fmla="*/ 837675 h 2714131"/>
                <a:gd name="connsiteX312" fmla="*/ 996919 w 2365533"/>
                <a:gd name="connsiteY312" fmla="*/ 847434 h 2714131"/>
                <a:gd name="connsiteX313" fmla="*/ 990820 w 2365533"/>
                <a:gd name="connsiteY313" fmla="*/ 831780 h 2714131"/>
                <a:gd name="connsiteX314" fmla="*/ 992447 w 2365533"/>
                <a:gd name="connsiteY314" fmla="*/ 826900 h 2714131"/>
                <a:gd name="connsiteX315" fmla="*/ 1015419 w 2365533"/>
                <a:gd name="connsiteY315" fmla="*/ 756762 h 2714131"/>
                <a:gd name="connsiteX316" fmla="*/ 1015648 w 2365533"/>
                <a:gd name="connsiteY316" fmla="*/ 756092 h 2714131"/>
                <a:gd name="connsiteX317" fmla="*/ 1014200 w 2365533"/>
                <a:gd name="connsiteY317" fmla="*/ 750663 h 2714131"/>
                <a:gd name="connsiteX318" fmla="*/ 1021925 w 2365533"/>
                <a:gd name="connsiteY318" fmla="*/ 737652 h 2714131"/>
                <a:gd name="connsiteX319" fmla="*/ 1028227 w 2365533"/>
                <a:gd name="connsiteY319" fmla="*/ 728300 h 2714131"/>
                <a:gd name="connsiteX320" fmla="*/ 181360 w 2365533"/>
                <a:gd name="connsiteY320" fmla="*/ 702243 h 2714131"/>
                <a:gd name="connsiteX321" fmla="*/ 191982 w 2365533"/>
                <a:gd name="connsiteY321" fmla="*/ 706131 h 2714131"/>
                <a:gd name="connsiteX322" fmla="*/ 193405 w 2365533"/>
                <a:gd name="connsiteY322" fmla="*/ 717312 h 2714131"/>
                <a:gd name="connsiteX323" fmla="*/ 151932 w 2365533"/>
                <a:gd name="connsiteY323" fmla="*/ 839902 h 2714131"/>
                <a:gd name="connsiteX324" fmla="*/ 137295 w 2365533"/>
                <a:gd name="connsiteY324" fmla="*/ 848034 h 2714131"/>
                <a:gd name="connsiteX325" fmla="*/ 130179 w 2365533"/>
                <a:gd name="connsiteY325" fmla="*/ 838276 h 2714131"/>
                <a:gd name="connsiteX326" fmla="*/ 172872 w 2365533"/>
                <a:gd name="connsiteY326" fmla="*/ 712840 h 2714131"/>
                <a:gd name="connsiteX327" fmla="*/ 181360 w 2365533"/>
                <a:gd name="connsiteY327" fmla="*/ 702243 h 2714131"/>
                <a:gd name="connsiteX328" fmla="*/ 1753398 w 2365533"/>
                <a:gd name="connsiteY328" fmla="*/ 681948 h 2714131"/>
                <a:gd name="connsiteX329" fmla="*/ 1759700 w 2365533"/>
                <a:gd name="connsiteY329" fmla="*/ 696789 h 2714131"/>
                <a:gd name="connsiteX330" fmla="*/ 1712128 w 2365533"/>
                <a:gd name="connsiteY330" fmla="*/ 838895 h 2714131"/>
                <a:gd name="connsiteX331" fmla="*/ 1701557 w 2365533"/>
                <a:gd name="connsiteY331" fmla="*/ 848044 h 2714131"/>
                <a:gd name="connsiteX332" fmla="*/ 1692205 w 2365533"/>
                <a:gd name="connsiteY332" fmla="*/ 833000 h 2714131"/>
                <a:gd name="connsiteX333" fmla="*/ 1734898 w 2365533"/>
                <a:gd name="connsiteY333" fmla="*/ 705124 h 2714131"/>
                <a:gd name="connsiteX334" fmla="*/ 1739980 w 2365533"/>
                <a:gd name="connsiteY334" fmla="*/ 689673 h 2714131"/>
                <a:gd name="connsiteX335" fmla="*/ 1753398 w 2365533"/>
                <a:gd name="connsiteY335" fmla="*/ 681948 h 2714131"/>
                <a:gd name="connsiteX336" fmla="*/ 1279913 w 2365533"/>
                <a:gd name="connsiteY336" fmla="*/ 681541 h 2714131"/>
                <a:gd name="connsiteX337" fmla="*/ 1290078 w 2365533"/>
                <a:gd name="connsiteY337" fmla="*/ 691503 h 2714131"/>
                <a:gd name="connsiteX338" fmla="*/ 1287435 w 2365533"/>
                <a:gd name="connsiteY338" fmla="*/ 700245 h 2714131"/>
                <a:gd name="connsiteX339" fmla="*/ 1242913 w 2365533"/>
                <a:gd name="connsiteY339" fmla="*/ 833609 h 2714131"/>
                <a:gd name="connsiteX340" fmla="*/ 1240676 w 2365533"/>
                <a:gd name="connsiteY340" fmla="*/ 840318 h 2714131"/>
                <a:gd name="connsiteX341" fmla="*/ 1226852 w 2365533"/>
                <a:gd name="connsiteY341" fmla="*/ 847434 h 2714131"/>
                <a:gd name="connsiteX342" fmla="*/ 1220956 w 2365533"/>
                <a:gd name="connsiteY342" fmla="*/ 832593 h 2714131"/>
                <a:gd name="connsiteX343" fmla="*/ 1268122 w 2365533"/>
                <a:gd name="connsiteY343" fmla="*/ 691503 h 2714131"/>
                <a:gd name="connsiteX344" fmla="*/ 1279913 w 2365533"/>
                <a:gd name="connsiteY344" fmla="*/ 681541 h 2714131"/>
                <a:gd name="connsiteX345" fmla="*/ 2214888 w 2365533"/>
                <a:gd name="connsiteY345" fmla="*/ 633765 h 2714131"/>
                <a:gd name="connsiteX346" fmla="*/ 2220987 w 2365533"/>
                <a:gd name="connsiteY346" fmla="*/ 644947 h 2714131"/>
                <a:gd name="connsiteX347" fmla="*/ 2203300 w 2365533"/>
                <a:gd name="connsiteY347" fmla="*/ 697601 h 2714131"/>
                <a:gd name="connsiteX348" fmla="*/ 2192728 w 2365533"/>
                <a:gd name="connsiteY348" fmla="*/ 702887 h 2714131"/>
                <a:gd name="connsiteX349" fmla="*/ 2185003 w 2365533"/>
                <a:gd name="connsiteY349" fmla="*/ 689469 h 2714131"/>
                <a:gd name="connsiteX350" fmla="*/ 2202893 w 2365533"/>
                <a:gd name="connsiteY350" fmla="*/ 638441 h 2714131"/>
                <a:gd name="connsiteX351" fmla="*/ 2214888 w 2365533"/>
                <a:gd name="connsiteY351" fmla="*/ 633765 h 2714131"/>
                <a:gd name="connsiteX352" fmla="*/ 828791 w 2365533"/>
                <a:gd name="connsiteY352" fmla="*/ 633156 h 2714131"/>
                <a:gd name="connsiteX353" fmla="*/ 834687 w 2365533"/>
                <a:gd name="connsiteY353" fmla="*/ 648200 h 2714131"/>
                <a:gd name="connsiteX354" fmla="*/ 819846 w 2365533"/>
                <a:gd name="connsiteY354" fmla="*/ 692316 h 2714131"/>
                <a:gd name="connsiteX355" fmla="*/ 808868 w 2365533"/>
                <a:gd name="connsiteY355" fmla="*/ 701668 h 2714131"/>
                <a:gd name="connsiteX356" fmla="*/ 798906 w 2365533"/>
                <a:gd name="connsiteY356" fmla="*/ 688453 h 2714131"/>
                <a:gd name="connsiteX357" fmla="*/ 814763 w 2365533"/>
                <a:gd name="connsiteY357" fmla="*/ 641491 h 2714131"/>
                <a:gd name="connsiteX358" fmla="*/ 828791 w 2365533"/>
                <a:gd name="connsiteY358" fmla="*/ 633156 h 2714131"/>
                <a:gd name="connsiteX359" fmla="*/ 45404 w 2365533"/>
                <a:gd name="connsiteY359" fmla="*/ 507304 h 2714131"/>
                <a:gd name="connsiteX360" fmla="*/ 52722 w 2365533"/>
                <a:gd name="connsiteY360" fmla="*/ 519096 h 2714131"/>
                <a:gd name="connsiteX361" fmla="*/ 44590 w 2365533"/>
                <a:gd name="connsiteY361" fmla="*/ 547151 h 2714131"/>
                <a:gd name="connsiteX362" fmla="*/ 21618 w 2365533"/>
                <a:gd name="connsiteY362" fmla="*/ 615053 h 2714131"/>
                <a:gd name="connsiteX363" fmla="*/ 9623 w 2365533"/>
                <a:gd name="connsiteY363" fmla="*/ 625828 h 2714131"/>
                <a:gd name="connsiteX364" fmla="*/ 474 w 2365533"/>
                <a:gd name="connsiteY364" fmla="*/ 617493 h 2714131"/>
                <a:gd name="connsiteX365" fmla="*/ 1084 w 2365533"/>
                <a:gd name="connsiteY365" fmla="*/ 609564 h 2714131"/>
                <a:gd name="connsiteX366" fmla="*/ 30766 w 2365533"/>
                <a:gd name="connsiteY366" fmla="*/ 520722 h 2714131"/>
                <a:gd name="connsiteX367" fmla="*/ 33816 w 2365533"/>
                <a:gd name="connsiteY367" fmla="*/ 514216 h 2714131"/>
                <a:gd name="connsiteX368" fmla="*/ 45404 w 2365533"/>
                <a:gd name="connsiteY368" fmla="*/ 507304 h 2714131"/>
                <a:gd name="connsiteX369" fmla="*/ 877786 w 2365533"/>
                <a:gd name="connsiteY369" fmla="*/ 487797 h 2714131"/>
                <a:gd name="connsiteX370" fmla="*/ 884088 w 2365533"/>
                <a:gd name="connsiteY370" fmla="*/ 501621 h 2714131"/>
                <a:gd name="connsiteX371" fmla="*/ 868434 w 2365533"/>
                <a:gd name="connsiteY371" fmla="*/ 548786 h 2714131"/>
                <a:gd name="connsiteX372" fmla="*/ 852983 w 2365533"/>
                <a:gd name="connsiteY372" fmla="*/ 594935 h 2714131"/>
                <a:gd name="connsiteX373" fmla="*/ 843022 w 2365533"/>
                <a:gd name="connsiteY373" fmla="*/ 604084 h 2714131"/>
                <a:gd name="connsiteX374" fmla="*/ 832857 w 2365533"/>
                <a:gd name="connsiteY374" fmla="*/ 588837 h 2714131"/>
                <a:gd name="connsiteX375" fmla="*/ 860505 w 2365533"/>
                <a:gd name="connsiteY375" fmla="*/ 506297 h 2714131"/>
                <a:gd name="connsiteX376" fmla="*/ 864368 w 2365533"/>
                <a:gd name="connsiteY376" fmla="*/ 494709 h 2714131"/>
                <a:gd name="connsiteX377" fmla="*/ 877786 w 2365533"/>
                <a:gd name="connsiteY377" fmla="*/ 487797 h 2714131"/>
                <a:gd name="connsiteX378" fmla="*/ 2264087 w 2365533"/>
                <a:gd name="connsiteY378" fmla="*/ 487593 h 2714131"/>
                <a:gd name="connsiteX379" fmla="*/ 2270592 w 2365533"/>
                <a:gd name="connsiteY379" fmla="*/ 502231 h 2714131"/>
                <a:gd name="connsiteX380" fmla="*/ 2239487 w 2365533"/>
                <a:gd name="connsiteY380" fmla="*/ 593919 h 2714131"/>
                <a:gd name="connsiteX381" fmla="*/ 2229729 w 2365533"/>
                <a:gd name="connsiteY381" fmla="*/ 604084 h 2714131"/>
                <a:gd name="connsiteX382" fmla="*/ 2218751 w 2365533"/>
                <a:gd name="connsiteY382" fmla="*/ 590463 h 2714131"/>
                <a:gd name="connsiteX383" fmla="*/ 2250059 w 2365533"/>
                <a:gd name="connsiteY383" fmla="*/ 495318 h 2714131"/>
                <a:gd name="connsiteX384" fmla="*/ 2264087 w 2365533"/>
                <a:gd name="connsiteY384" fmla="*/ 487593 h 2714131"/>
                <a:gd name="connsiteX385" fmla="*/ 2049402 w 2365533"/>
                <a:gd name="connsiteY385" fmla="*/ 486983 h 2714131"/>
                <a:gd name="connsiteX386" fmla="*/ 2056517 w 2365533"/>
                <a:gd name="connsiteY386" fmla="*/ 494708 h 2714131"/>
                <a:gd name="connsiteX387" fmla="*/ 2055501 w 2365533"/>
                <a:gd name="connsiteY387" fmla="*/ 504670 h 2714131"/>
                <a:gd name="connsiteX388" fmla="*/ 2025819 w 2365533"/>
                <a:gd name="connsiteY388" fmla="*/ 593919 h 2714131"/>
                <a:gd name="connsiteX389" fmla="*/ 2022566 w 2365533"/>
                <a:gd name="connsiteY389" fmla="*/ 600221 h 2714131"/>
                <a:gd name="connsiteX390" fmla="*/ 2010978 w 2365533"/>
                <a:gd name="connsiteY390" fmla="*/ 604490 h 2714131"/>
                <a:gd name="connsiteX391" fmla="*/ 2004066 w 2365533"/>
                <a:gd name="connsiteY391" fmla="*/ 593919 h 2714131"/>
                <a:gd name="connsiteX392" fmla="*/ 2005896 w 2365533"/>
                <a:gd name="connsiteY392" fmla="*/ 587413 h 2714131"/>
                <a:gd name="connsiteX393" fmla="*/ 2035984 w 2365533"/>
                <a:gd name="connsiteY393" fmla="*/ 497148 h 2714131"/>
                <a:gd name="connsiteX394" fmla="*/ 2040253 w 2365533"/>
                <a:gd name="connsiteY394" fmla="*/ 489219 h 2714131"/>
                <a:gd name="connsiteX395" fmla="*/ 2049402 w 2365533"/>
                <a:gd name="connsiteY395" fmla="*/ 486983 h 2714131"/>
                <a:gd name="connsiteX396" fmla="*/ 661881 w 2365533"/>
                <a:gd name="connsiteY396" fmla="*/ 486983 h 2714131"/>
                <a:gd name="connsiteX397" fmla="*/ 670013 w 2365533"/>
                <a:gd name="connsiteY397" fmla="*/ 498977 h 2714131"/>
                <a:gd name="connsiteX398" fmla="*/ 659645 w 2365533"/>
                <a:gd name="connsiteY398" fmla="*/ 533538 h 2714131"/>
                <a:gd name="connsiteX399" fmla="*/ 639722 w 2365533"/>
                <a:gd name="connsiteY399" fmla="*/ 591885 h 2714131"/>
                <a:gd name="connsiteX400" fmla="*/ 637485 w 2365533"/>
                <a:gd name="connsiteY400" fmla="*/ 597578 h 2714131"/>
                <a:gd name="connsiteX401" fmla="*/ 624881 w 2365533"/>
                <a:gd name="connsiteY401" fmla="*/ 604693 h 2714131"/>
                <a:gd name="connsiteX402" fmla="*/ 618172 w 2365533"/>
                <a:gd name="connsiteY402" fmla="*/ 590056 h 2714131"/>
                <a:gd name="connsiteX403" fmla="*/ 649683 w 2365533"/>
                <a:gd name="connsiteY403" fmla="*/ 496335 h 2714131"/>
                <a:gd name="connsiteX404" fmla="*/ 661881 w 2365533"/>
                <a:gd name="connsiteY404" fmla="*/ 486983 h 2714131"/>
                <a:gd name="connsiteX405" fmla="*/ 1613324 w 2365533"/>
                <a:gd name="connsiteY405" fmla="*/ 486576 h 2714131"/>
                <a:gd name="connsiteX406" fmla="*/ 1621050 w 2365533"/>
                <a:gd name="connsiteY406" fmla="*/ 498368 h 2714131"/>
                <a:gd name="connsiteX407" fmla="*/ 1612104 w 2365533"/>
                <a:gd name="connsiteY407" fmla="*/ 525000 h 2714131"/>
                <a:gd name="connsiteX408" fmla="*/ 1589132 w 2365533"/>
                <a:gd name="connsiteY408" fmla="*/ 593919 h 2714131"/>
                <a:gd name="connsiteX409" fmla="*/ 1577747 w 2365533"/>
                <a:gd name="connsiteY409" fmla="*/ 603880 h 2714131"/>
                <a:gd name="connsiteX410" fmla="*/ 1567988 w 2365533"/>
                <a:gd name="connsiteY410" fmla="*/ 596561 h 2714131"/>
                <a:gd name="connsiteX411" fmla="*/ 1567582 w 2365533"/>
                <a:gd name="connsiteY411" fmla="*/ 589853 h 2714131"/>
                <a:gd name="connsiteX412" fmla="*/ 1600720 w 2365533"/>
                <a:gd name="connsiteY412" fmla="*/ 493692 h 2714131"/>
                <a:gd name="connsiteX413" fmla="*/ 1613324 w 2365533"/>
                <a:gd name="connsiteY413" fmla="*/ 486576 h 2714131"/>
                <a:gd name="connsiteX414" fmla="*/ 79964 w 2365533"/>
                <a:gd name="connsiteY414" fmla="*/ 410126 h 2714131"/>
                <a:gd name="connsiteX415" fmla="*/ 87080 w 2365533"/>
                <a:gd name="connsiteY415" fmla="*/ 422121 h 2714131"/>
                <a:gd name="connsiteX416" fmla="*/ 69799 w 2365533"/>
                <a:gd name="connsiteY416" fmla="*/ 472743 h 2714131"/>
                <a:gd name="connsiteX417" fmla="*/ 58618 w 2365533"/>
                <a:gd name="connsiteY417" fmla="*/ 478638 h 2714131"/>
                <a:gd name="connsiteX418" fmla="*/ 50283 w 2365533"/>
                <a:gd name="connsiteY418" fmla="*/ 466847 h 2714131"/>
                <a:gd name="connsiteX419" fmla="*/ 68580 w 2365533"/>
                <a:gd name="connsiteY419" fmla="*/ 413379 h 2714131"/>
                <a:gd name="connsiteX420" fmla="*/ 79964 w 2365533"/>
                <a:gd name="connsiteY420" fmla="*/ 410126 h 2714131"/>
                <a:gd name="connsiteX421" fmla="*/ 1645040 w 2365533"/>
                <a:gd name="connsiteY421" fmla="*/ 389603 h 2714131"/>
                <a:gd name="connsiteX422" fmla="*/ 1651545 w 2365533"/>
                <a:gd name="connsiteY422" fmla="*/ 405053 h 2714131"/>
                <a:gd name="connsiteX423" fmla="*/ 1637111 w 2365533"/>
                <a:gd name="connsiteY423" fmla="*/ 448153 h 2714131"/>
                <a:gd name="connsiteX424" fmla="*/ 1625320 w 2365533"/>
                <a:gd name="connsiteY424" fmla="*/ 458521 h 2714131"/>
                <a:gd name="connsiteX425" fmla="*/ 1615968 w 2365533"/>
                <a:gd name="connsiteY425" fmla="*/ 444900 h 2714131"/>
                <a:gd name="connsiteX426" fmla="*/ 1632028 w 2365533"/>
                <a:gd name="connsiteY426" fmla="*/ 397328 h 2714131"/>
                <a:gd name="connsiteX427" fmla="*/ 1645040 w 2365533"/>
                <a:gd name="connsiteY427" fmla="*/ 389603 h 2714131"/>
                <a:gd name="connsiteX428" fmla="*/ 2081727 w 2365533"/>
                <a:gd name="connsiteY428" fmla="*/ 389196 h 2714131"/>
                <a:gd name="connsiteX429" fmla="*/ 2089046 w 2365533"/>
                <a:gd name="connsiteY429" fmla="*/ 398548 h 2714131"/>
                <a:gd name="connsiteX430" fmla="*/ 2084980 w 2365533"/>
                <a:gd name="connsiteY430" fmla="*/ 416032 h 2714131"/>
                <a:gd name="connsiteX431" fmla="*/ 2073392 w 2365533"/>
                <a:gd name="connsiteY431" fmla="*/ 450389 h 2714131"/>
                <a:gd name="connsiteX432" fmla="*/ 2059974 w 2365533"/>
                <a:gd name="connsiteY432" fmla="*/ 458115 h 2714131"/>
                <a:gd name="connsiteX433" fmla="*/ 2053062 w 2365533"/>
                <a:gd name="connsiteY433" fmla="*/ 443477 h 2714131"/>
                <a:gd name="connsiteX434" fmla="*/ 2068309 w 2365533"/>
                <a:gd name="connsiteY434" fmla="*/ 398955 h 2714131"/>
                <a:gd name="connsiteX435" fmla="*/ 2081727 w 2365533"/>
                <a:gd name="connsiteY435" fmla="*/ 389196 h 2714131"/>
                <a:gd name="connsiteX436" fmla="*/ 696036 w 2365533"/>
                <a:gd name="connsiteY436" fmla="*/ 389196 h 2714131"/>
                <a:gd name="connsiteX437" fmla="*/ 703558 w 2365533"/>
                <a:gd name="connsiteY437" fmla="*/ 401394 h 2714131"/>
                <a:gd name="connsiteX438" fmla="*/ 685667 w 2365533"/>
                <a:gd name="connsiteY438" fmla="*/ 452625 h 2714131"/>
                <a:gd name="connsiteX439" fmla="*/ 673063 w 2365533"/>
                <a:gd name="connsiteY439" fmla="*/ 457911 h 2714131"/>
                <a:gd name="connsiteX440" fmla="*/ 666761 w 2365533"/>
                <a:gd name="connsiteY440" fmla="*/ 444697 h 2714131"/>
                <a:gd name="connsiteX441" fmla="*/ 682821 w 2365533"/>
                <a:gd name="connsiteY441" fmla="*/ 397125 h 2714131"/>
                <a:gd name="connsiteX442" fmla="*/ 696036 w 2365533"/>
                <a:gd name="connsiteY442" fmla="*/ 389196 h 2714131"/>
                <a:gd name="connsiteX443" fmla="*/ 943452 w 2365533"/>
                <a:gd name="connsiteY443" fmla="*/ 293645 h 2714131"/>
                <a:gd name="connsiteX444" fmla="*/ 948534 w 2365533"/>
                <a:gd name="connsiteY444" fmla="*/ 310519 h 2714131"/>
                <a:gd name="connsiteX445" fmla="*/ 919869 w 2365533"/>
                <a:gd name="connsiteY445" fmla="*/ 395905 h 2714131"/>
                <a:gd name="connsiteX446" fmla="*/ 916210 w 2365533"/>
                <a:gd name="connsiteY446" fmla="*/ 404240 h 2714131"/>
                <a:gd name="connsiteX447" fmla="*/ 903808 w 2365533"/>
                <a:gd name="connsiteY447" fmla="*/ 409932 h 2714131"/>
                <a:gd name="connsiteX448" fmla="*/ 897303 w 2365533"/>
                <a:gd name="connsiteY448" fmla="*/ 398548 h 2714131"/>
                <a:gd name="connsiteX449" fmla="*/ 899132 w 2365533"/>
                <a:gd name="connsiteY449" fmla="*/ 391839 h 2714131"/>
                <a:gd name="connsiteX450" fmla="*/ 928408 w 2365533"/>
                <a:gd name="connsiteY450" fmla="*/ 303810 h 2714131"/>
                <a:gd name="connsiteX451" fmla="*/ 943452 w 2365533"/>
                <a:gd name="connsiteY451" fmla="*/ 293645 h 2714131"/>
                <a:gd name="connsiteX452" fmla="*/ 2322434 w 2365533"/>
                <a:gd name="connsiteY452" fmla="*/ 291613 h 2714131"/>
                <a:gd name="connsiteX453" fmla="*/ 2335852 w 2365533"/>
                <a:gd name="connsiteY453" fmla="*/ 305437 h 2714131"/>
                <a:gd name="connsiteX454" fmla="*/ 2303933 w 2365533"/>
                <a:gd name="connsiteY454" fmla="*/ 400175 h 2714131"/>
                <a:gd name="connsiteX455" fmla="*/ 2290109 w 2365533"/>
                <a:gd name="connsiteY455" fmla="*/ 408103 h 2714131"/>
                <a:gd name="connsiteX456" fmla="*/ 2284213 w 2365533"/>
                <a:gd name="connsiteY456" fmla="*/ 392449 h 2714131"/>
                <a:gd name="connsiteX457" fmla="*/ 2314912 w 2365533"/>
                <a:gd name="connsiteY457" fmla="*/ 302591 h 2714131"/>
                <a:gd name="connsiteX458" fmla="*/ 2322434 w 2365533"/>
                <a:gd name="connsiteY458" fmla="*/ 291613 h 2714131"/>
                <a:gd name="connsiteX459" fmla="*/ 2356512 w 2365533"/>
                <a:gd name="connsiteY459" fmla="*/ 195172 h 2714131"/>
                <a:gd name="connsiteX460" fmla="*/ 2365533 w 2365533"/>
                <a:gd name="connsiteY460" fmla="*/ 197688 h 2714131"/>
                <a:gd name="connsiteX461" fmla="*/ 2365533 w 2365533"/>
                <a:gd name="connsiteY461" fmla="*/ 223914 h 2714131"/>
                <a:gd name="connsiteX462" fmla="*/ 2353335 w 2365533"/>
                <a:gd name="connsiteY462" fmla="*/ 255628 h 2714131"/>
                <a:gd name="connsiteX463" fmla="*/ 2341950 w 2365533"/>
                <a:gd name="connsiteY463" fmla="*/ 264574 h 2714131"/>
                <a:gd name="connsiteX464" fmla="*/ 2332802 w 2365533"/>
                <a:gd name="connsiteY464" fmla="*/ 258068 h 2714131"/>
                <a:gd name="connsiteX465" fmla="*/ 2332802 w 2365533"/>
                <a:gd name="connsiteY465" fmla="*/ 250546 h 2714131"/>
                <a:gd name="connsiteX466" fmla="*/ 2349472 w 2365533"/>
                <a:gd name="connsiteY466" fmla="*/ 200738 h 2714131"/>
                <a:gd name="connsiteX467" fmla="*/ 2356512 w 2365533"/>
                <a:gd name="connsiteY467" fmla="*/ 195172 h 2714131"/>
                <a:gd name="connsiteX468" fmla="*/ 975777 w 2365533"/>
                <a:gd name="connsiteY468" fmla="*/ 194435 h 2714131"/>
                <a:gd name="connsiteX469" fmla="*/ 983299 w 2365533"/>
                <a:gd name="connsiteY469" fmla="*/ 202973 h 2714131"/>
                <a:gd name="connsiteX470" fmla="*/ 977810 w 2365533"/>
                <a:gd name="connsiteY470" fmla="*/ 224117 h 2714131"/>
                <a:gd name="connsiteX471" fmla="*/ 967035 w 2365533"/>
                <a:gd name="connsiteY471" fmla="*/ 255628 h 2714131"/>
                <a:gd name="connsiteX472" fmla="*/ 953820 w 2365533"/>
                <a:gd name="connsiteY472" fmla="*/ 263557 h 2714131"/>
                <a:gd name="connsiteX473" fmla="*/ 947721 w 2365533"/>
                <a:gd name="connsiteY473" fmla="*/ 249122 h 2714131"/>
                <a:gd name="connsiteX474" fmla="*/ 963375 w 2365533"/>
                <a:gd name="connsiteY474" fmla="*/ 202160 h 2714131"/>
                <a:gd name="connsiteX475" fmla="*/ 975777 w 2365533"/>
                <a:gd name="connsiteY475" fmla="*/ 194435 h 2714131"/>
                <a:gd name="connsiteX476" fmla="*/ 209670 w 2365533"/>
                <a:gd name="connsiteY476" fmla="*/ 21418 h 2714131"/>
                <a:gd name="connsiteX477" fmla="*/ 215972 w 2365533"/>
                <a:gd name="connsiteY477" fmla="*/ 36055 h 2714131"/>
                <a:gd name="connsiteX478" fmla="*/ 178768 w 2365533"/>
                <a:gd name="connsiteY478" fmla="*/ 147260 h 2714131"/>
                <a:gd name="connsiteX479" fmla="*/ 119811 w 2365533"/>
                <a:gd name="connsiteY479" fmla="*/ 321895 h 2714131"/>
                <a:gd name="connsiteX480" fmla="*/ 109850 w 2365533"/>
                <a:gd name="connsiteY480" fmla="*/ 333279 h 2714131"/>
                <a:gd name="connsiteX481" fmla="*/ 99685 w 2365533"/>
                <a:gd name="connsiteY481" fmla="*/ 327994 h 2714131"/>
                <a:gd name="connsiteX482" fmla="*/ 98262 w 2365533"/>
                <a:gd name="connsiteY482" fmla="*/ 322301 h 2714131"/>
                <a:gd name="connsiteX483" fmla="*/ 118592 w 2365533"/>
                <a:gd name="connsiteY483" fmla="*/ 261311 h 2714131"/>
                <a:gd name="connsiteX484" fmla="*/ 187103 w 2365533"/>
                <a:gd name="connsiteY484" fmla="*/ 56589 h 2714131"/>
                <a:gd name="connsiteX485" fmla="*/ 196862 w 2365533"/>
                <a:gd name="connsiteY485" fmla="*/ 28940 h 2714131"/>
                <a:gd name="connsiteX486" fmla="*/ 209670 w 2365533"/>
                <a:gd name="connsiteY486" fmla="*/ 21418 h 2714131"/>
                <a:gd name="connsiteX487" fmla="*/ 415002 w 2365533"/>
                <a:gd name="connsiteY487" fmla="*/ 21011 h 2714131"/>
                <a:gd name="connsiteX488" fmla="*/ 422727 w 2365533"/>
                <a:gd name="connsiteY488" fmla="*/ 32802 h 2714131"/>
                <a:gd name="connsiteX489" fmla="*/ 420085 w 2365533"/>
                <a:gd name="connsiteY489" fmla="*/ 41951 h 2714131"/>
                <a:gd name="connsiteX490" fmla="*/ 334902 w 2365533"/>
                <a:gd name="connsiteY490" fmla="*/ 297498 h 2714131"/>
                <a:gd name="connsiteX491" fmla="*/ 262731 w 2365533"/>
                <a:gd name="connsiteY491" fmla="*/ 511370 h 2714131"/>
                <a:gd name="connsiteX492" fmla="*/ 260698 w 2365533"/>
                <a:gd name="connsiteY492" fmla="*/ 517062 h 2714131"/>
                <a:gd name="connsiteX493" fmla="*/ 245653 w 2365533"/>
                <a:gd name="connsiteY493" fmla="*/ 526414 h 2714131"/>
                <a:gd name="connsiteX494" fmla="*/ 240977 w 2365533"/>
                <a:gd name="connsiteY494" fmla="*/ 509946 h 2714131"/>
                <a:gd name="connsiteX495" fmla="*/ 283264 w 2365533"/>
                <a:gd name="connsiteY495" fmla="*/ 383291 h 2714131"/>
                <a:gd name="connsiteX496" fmla="*/ 385524 w 2365533"/>
                <a:gd name="connsiteY496" fmla="*/ 78951 h 2714131"/>
                <a:gd name="connsiteX497" fmla="*/ 402398 w 2365533"/>
                <a:gd name="connsiteY497" fmla="*/ 28126 h 2714131"/>
                <a:gd name="connsiteX498" fmla="*/ 415002 w 2365533"/>
                <a:gd name="connsiteY498" fmla="*/ 21011 h 2714131"/>
                <a:gd name="connsiteX499" fmla="*/ 1512081 w 2365533"/>
                <a:gd name="connsiteY499" fmla="*/ 894 h 2714131"/>
                <a:gd name="connsiteX500" fmla="*/ 1517976 w 2365533"/>
                <a:gd name="connsiteY500" fmla="*/ 14718 h 2714131"/>
                <a:gd name="connsiteX501" fmla="*/ 1482399 w 2365533"/>
                <a:gd name="connsiteY501" fmla="*/ 121450 h 2714131"/>
                <a:gd name="connsiteX502" fmla="*/ 1393150 w 2365533"/>
                <a:gd name="connsiteY502" fmla="*/ 387366 h 2714131"/>
                <a:gd name="connsiteX503" fmla="*/ 1356150 w 2365533"/>
                <a:gd name="connsiteY503" fmla="*/ 496538 h 2714131"/>
                <a:gd name="connsiteX504" fmla="*/ 1347001 w 2365533"/>
                <a:gd name="connsiteY504" fmla="*/ 506703 h 2714131"/>
                <a:gd name="connsiteX505" fmla="*/ 1335007 w 2365533"/>
                <a:gd name="connsiteY505" fmla="*/ 495928 h 2714131"/>
                <a:gd name="connsiteX506" fmla="*/ 1339683 w 2365533"/>
                <a:gd name="connsiteY506" fmla="*/ 479461 h 2714131"/>
                <a:gd name="connsiteX507" fmla="*/ 1439300 w 2365533"/>
                <a:gd name="connsiteY507" fmla="*/ 182643 h 2714131"/>
                <a:gd name="connsiteX508" fmla="*/ 1496223 w 2365533"/>
                <a:gd name="connsiteY508" fmla="*/ 13701 h 2714131"/>
                <a:gd name="connsiteX509" fmla="*/ 1498663 w 2365533"/>
                <a:gd name="connsiteY509" fmla="*/ 6993 h 2714131"/>
                <a:gd name="connsiteX510" fmla="*/ 1512081 w 2365533"/>
                <a:gd name="connsiteY510" fmla="*/ 894 h 2714131"/>
                <a:gd name="connsiteX511" fmla="*/ 2213262 w 2365533"/>
                <a:gd name="connsiteY511" fmla="*/ 893 h 2714131"/>
                <a:gd name="connsiteX512" fmla="*/ 2218954 w 2365533"/>
                <a:gd name="connsiteY512" fmla="*/ 16751 h 2714131"/>
                <a:gd name="connsiteX513" fmla="*/ 2188663 w 2365533"/>
                <a:gd name="connsiteY513" fmla="*/ 107016 h 2714131"/>
                <a:gd name="connsiteX514" fmla="*/ 2123810 w 2365533"/>
                <a:gd name="connsiteY514" fmla="*/ 301167 h 2714131"/>
                <a:gd name="connsiteX515" fmla="*/ 2113035 w 2365533"/>
                <a:gd name="connsiteY515" fmla="*/ 313162 h 2714131"/>
                <a:gd name="connsiteX516" fmla="*/ 2103683 w 2365533"/>
                <a:gd name="connsiteY516" fmla="*/ 308486 h 2714131"/>
                <a:gd name="connsiteX517" fmla="*/ 2101447 w 2365533"/>
                <a:gd name="connsiteY517" fmla="*/ 300354 h 2714131"/>
                <a:gd name="connsiteX518" fmla="*/ 2103277 w 2365533"/>
                <a:gd name="connsiteY518" fmla="*/ 295068 h 2714131"/>
                <a:gd name="connsiteX519" fmla="*/ 2155321 w 2365533"/>
                <a:gd name="connsiteY519" fmla="*/ 140967 h 2714131"/>
                <a:gd name="connsiteX520" fmla="*/ 2196998 w 2365533"/>
                <a:gd name="connsiteY520" fmla="*/ 15938 h 2714131"/>
                <a:gd name="connsiteX521" fmla="*/ 2199031 w 2365533"/>
                <a:gd name="connsiteY521" fmla="*/ 10245 h 2714131"/>
                <a:gd name="connsiteX522" fmla="*/ 2213262 w 2365533"/>
                <a:gd name="connsiteY522" fmla="*/ 893 h 2714131"/>
                <a:gd name="connsiteX523" fmla="*/ 1982517 w 2365533"/>
                <a:gd name="connsiteY523" fmla="*/ 690 h 2714131"/>
                <a:gd name="connsiteX524" fmla="*/ 1988006 w 2365533"/>
                <a:gd name="connsiteY524" fmla="*/ 16548 h 2714131"/>
                <a:gd name="connsiteX525" fmla="*/ 1973978 w 2365533"/>
                <a:gd name="connsiteY525" fmla="*/ 58834 h 2714131"/>
                <a:gd name="connsiteX526" fmla="*/ 1883103 w 2365533"/>
                <a:gd name="connsiteY526" fmla="*/ 329629 h 2714131"/>
                <a:gd name="connsiteX527" fmla="*/ 1827806 w 2365533"/>
                <a:gd name="connsiteY527" fmla="*/ 493692 h 2714131"/>
                <a:gd name="connsiteX528" fmla="*/ 1825366 w 2365533"/>
                <a:gd name="connsiteY528" fmla="*/ 500198 h 2714131"/>
                <a:gd name="connsiteX529" fmla="*/ 1812762 w 2365533"/>
                <a:gd name="connsiteY529" fmla="*/ 506297 h 2714131"/>
                <a:gd name="connsiteX530" fmla="*/ 1806663 w 2365533"/>
                <a:gd name="connsiteY530" fmla="*/ 492066 h 2714131"/>
                <a:gd name="connsiteX531" fmla="*/ 1808899 w 2365533"/>
                <a:gd name="connsiteY531" fmla="*/ 483934 h 2714131"/>
                <a:gd name="connsiteX532" fmla="*/ 1932099 w 2365533"/>
                <a:gd name="connsiteY532" fmla="*/ 116978 h 2714131"/>
                <a:gd name="connsiteX533" fmla="*/ 1967269 w 2365533"/>
                <a:gd name="connsiteY533" fmla="*/ 12482 h 2714131"/>
                <a:gd name="connsiteX534" fmla="*/ 1968286 w 2365533"/>
                <a:gd name="connsiteY534" fmla="*/ 9636 h 2714131"/>
                <a:gd name="connsiteX535" fmla="*/ 1982517 w 2365533"/>
                <a:gd name="connsiteY535" fmla="*/ 690 h 2714131"/>
                <a:gd name="connsiteX536" fmla="*/ 1039206 w 2365533"/>
                <a:gd name="connsiteY536" fmla="*/ 690 h 2714131"/>
                <a:gd name="connsiteX537" fmla="*/ 1047745 w 2365533"/>
                <a:gd name="connsiteY537" fmla="*/ 13295 h 2714131"/>
                <a:gd name="connsiteX538" fmla="*/ 1045915 w 2365533"/>
                <a:gd name="connsiteY538" fmla="*/ 19800 h 2714131"/>
                <a:gd name="connsiteX539" fmla="*/ 1017656 w 2365533"/>
                <a:gd name="connsiteY539" fmla="*/ 104373 h 2714131"/>
                <a:gd name="connsiteX540" fmla="*/ 1015217 w 2365533"/>
                <a:gd name="connsiteY540" fmla="*/ 111082 h 2714131"/>
                <a:gd name="connsiteX541" fmla="*/ 1000986 w 2365533"/>
                <a:gd name="connsiteY541" fmla="*/ 117791 h 2714131"/>
                <a:gd name="connsiteX542" fmla="*/ 995700 w 2365533"/>
                <a:gd name="connsiteY542" fmla="*/ 103966 h 2714131"/>
                <a:gd name="connsiteX543" fmla="*/ 1001392 w 2365533"/>
                <a:gd name="connsiteY543" fmla="*/ 86686 h 2714131"/>
                <a:gd name="connsiteX544" fmla="*/ 1027821 w 2365533"/>
                <a:gd name="connsiteY544" fmla="*/ 8009 h 2714131"/>
                <a:gd name="connsiteX545" fmla="*/ 1039206 w 2365533"/>
                <a:gd name="connsiteY545" fmla="*/ 690 h 2714131"/>
                <a:gd name="connsiteX546" fmla="*/ 1774947 w 2365533"/>
                <a:gd name="connsiteY546" fmla="*/ 487 h 2714131"/>
                <a:gd name="connsiteX547" fmla="*/ 1784096 w 2365533"/>
                <a:gd name="connsiteY547" fmla="*/ 11058 h 2714131"/>
                <a:gd name="connsiteX548" fmla="*/ 1766002 w 2365533"/>
                <a:gd name="connsiteY548" fmla="*/ 65543 h 2714131"/>
                <a:gd name="connsiteX549" fmla="*/ 1688748 w 2365533"/>
                <a:gd name="connsiteY549" fmla="*/ 295678 h 2714131"/>
                <a:gd name="connsiteX550" fmla="*/ 1685496 w 2365533"/>
                <a:gd name="connsiteY550" fmla="*/ 305233 h 2714131"/>
                <a:gd name="connsiteX551" fmla="*/ 1671875 w 2365533"/>
                <a:gd name="connsiteY551" fmla="*/ 312348 h 2714131"/>
                <a:gd name="connsiteX552" fmla="*/ 1665776 w 2365533"/>
                <a:gd name="connsiteY552" fmla="*/ 297711 h 2714131"/>
                <a:gd name="connsiteX553" fmla="*/ 1736930 w 2365533"/>
                <a:gd name="connsiteY553" fmla="*/ 85466 h 2714131"/>
                <a:gd name="connsiteX554" fmla="*/ 1761936 w 2365533"/>
                <a:gd name="connsiteY554" fmla="*/ 11871 h 2714131"/>
                <a:gd name="connsiteX555" fmla="*/ 1774947 w 2365533"/>
                <a:gd name="connsiteY555" fmla="*/ 487 h 2714131"/>
                <a:gd name="connsiteX556" fmla="*/ 1275034 w 2365533"/>
                <a:gd name="connsiteY556" fmla="*/ 487 h 2714131"/>
                <a:gd name="connsiteX557" fmla="*/ 1286622 w 2365533"/>
                <a:gd name="connsiteY557" fmla="*/ 15125 h 2714131"/>
                <a:gd name="connsiteX558" fmla="*/ 1255517 w 2365533"/>
                <a:gd name="connsiteY558" fmla="*/ 107220 h 2714131"/>
                <a:gd name="connsiteX559" fmla="*/ 1133537 w 2365533"/>
                <a:gd name="connsiteY559" fmla="*/ 472143 h 2714131"/>
                <a:gd name="connsiteX560" fmla="*/ 1131504 w 2365533"/>
                <a:gd name="connsiteY560" fmla="*/ 477835 h 2714131"/>
                <a:gd name="connsiteX561" fmla="*/ 1111174 w 2365533"/>
                <a:gd name="connsiteY561" fmla="*/ 471533 h 2714131"/>
                <a:gd name="connsiteX562" fmla="*/ 1158136 w 2365533"/>
                <a:gd name="connsiteY562" fmla="*/ 331053 h 2714131"/>
                <a:gd name="connsiteX563" fmla="*/ 1242099 w 2365533"/>
                <a:gd name="connsiteY563" fmla="*/ 80384 h 2714131"/>
                <a:gd name="connsiteX564" fmla="*/ 1265885 w 2365533"/>
                <a:gd name="connsiteY564" fmla="*/ 11465 h 2714131"/>
                <a:gd name="connsiteX565" fmla="*/ 1275034 w 2365533"/>
                <a:gd name="connsiteY565" fmla="*/ 487 h 2714131"/>
                <a:gd name="connsiteX566" fmla="*/ 824115 w 2365533"/>
                <a:gd name="connsiteY566" fmla="*/ 284 h 2714131"/>
                <a:gd name="connsiteX567" fmla="*/ 832450 w 2365533"/>
                <a:gd name="connsiteY567" fmla="*/ 16752 h 2714131"/>
                <a:gd name="connsiteX568" fmla="*/ 791790 w 2365533"/>
                <a:gd name="connsiteY568" fmla="*/ 137512 h 2714131"/>
                <a:gd name="connsiteX569" fmla="*/ 737102 w 2365533"/>
                <a:gd name="connsiteY569" fmla="*/ 300558 h 2714131"/>
                <a:gd name="connsiteX570" fmla="*/ 727547 w 2365533"/>
                <a:gd name="connsiteY570" fmla="*/ 313163 h 2714131"/>
                <a:gd name="connsiteX571" fmla="*/ 716569 w 2365533"/>
                <a:gd name="connsiteY571" fmla="*/ 297305 h 2714131"/>
                <a:gd name="connsiteX572" fmla="*/ 774713 w 2365533"/>
                <a:gd name="connsiteY572" fmla="*/ 124297 h 2714131"/>
                <a:gd name="connsiteX573" fmla="*/ 812323 w 2365533"/>
                <a:gd name="connsiteY573" fmla="*/ 11872 h 2714131"/>
                <a:gd name="connsiteX574" fmla="*/ 824115 w 2365533"/>
                <a:gd name="connsiteY574" fmla="*/ 284 h 271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2365533" h="2714131">
                  <a:moveTo>
                    <a:pt x="1831668" y="2693191"/>
                  </a:moveTo>
                  <a:cubicBezTo>
                    <a:pt x="1837767" y="2693395"/>
                    <a:pt x="1843053" y="2696444"/>
                    <a:pt x="1842850" y="2703560"/>
                  </a:cubicBezTo>
                  <a:cubicBezTo>
                    <a:pt x="1842646" y="2709455"/>
                    <a:pt x="1838987" y="2714131"/>
                    <a:pt x="1833091" y="2714131"/>
                  </a:cubicBezTo>
                  <a:cubicBezTo>
                    <a:pt x="1826789" y="2713928"/>
                    <a:pt x="1823333" y="2709252"/>
                    <a:pt x="1822723" y="2704373"/>
                  </a:cubicBezTo>
                  <a:cubicBezTo>
                    <a:pt x="1822926" y="2697054"/>
                    <a:pt x="1825772" y="2692988"/>
                    <a:pt x="1831668" y="2693191"/>
                  </a:cubicBezTo>
                  <a:close/>
                  <a:moveTo>
                    <a:pt x="1545219" y="2629355"/>
                  </a:moveTo>
                  <a:cubicBezTo>
                    <a:pt x="1552944" y="2631388"/>
                    <a:pt x="1553351" y="2637691"/>
                    <a:pt x="1551521" y="2643993"/>
                  </a:cubicBezTo>
                  <a:cubicBezTo>
                    <a:pt x="1547862" y="2655784"/>
                    <a:pt x="1543796" y="2667576"/>
                    <a:pt x="1539933" y="2679367"/>
                  </a:cubicBezTo>
                  <a:cubicBezTo>
                    <a:pt x="1533427" y="2682010"/>
                    <a:pt x="1526719" y="2680790"/>
                    <a:pt x="1519806" y="2679977"/>
                  </a:cubicBezTo>
                  <a:cubicBezTo>
                    <a:pt x="1515740" y="2676724"/>
                    <a:pt x="1519806" y="2673675"/>
                    <a:pt x="1520620" y="2671032"/>
                  </a:cubicBezTo>
                  <a:cubicBezTo>
                    <a:pt x="1524076" y="2659850"/>
                    <a:pt x="1528345" y="2648872"/>
                    <a:pt x="1531598" y="2637487"/>
                  </a:cubicBezTo>
                  <a:cubicBezTo>
                    <a:pt x="1533834" y="2629965"/>
                    <a:pt x="1538307" y="2627526"/>
                    <a:pt x="1545219" y="2629355"/>
                  </a:cubicBezTo>
                  <a:close/>
                  <a:moveTo>
                    <a:pt x="1916800" y="2600920"/>
                  </a:moveTo>
                  <a:cubicBezTo>
                    <a:pt x="1919291" y="2601606"/>
                    <a:pt x="1921628" y="2603334"/>
                    <a:pt x="1923559" y="2605367"/>
                  </a:cubicBezTo>
                  <a:cubicBezTo>
                    <a:pt x="1928235" y="2610246"/>
                    <a:pt x="1926609" y="2615532"/>
                    <a:pt x="1922136" y="2619598"/>
                  </a:cubicBezTo>
                  <a:cubicBezTo>
                    <a:pt x="1909532" y="2630779"/>
                    <a:pt x="1896724" y="2641961"/>
                    <a:pt x="1883916" y="2652939"/>
                  </a:cubicBezTo>
                  <a:cubicBezTo>
                    <a:pt x="1880053" y="2656191"/>
                    <a:pt x="1876394" y="2659647"/>
                    <a:pt x="1872328" y="2662697"/>
                  </a:cubicBezTo>
                  <a:cubicBezTo>
                    <a:pt x="1868872" y="2665340"/>
                    <a:pt x="1865416" y="2666153"/>
                    <a:pt x="1861146" y="2663713"/>
                  </a:cubicBezTo>
                  <a:cubicBezTo>
                    <a:pt x="1857284" y="2661274"/>
                    <a:pt x="1857284" y="2657818"/>
                    <a:pt x="1857284" y="2653955"/>
                  </a:cubicBezTo>
                  <a:cubicBezTo>
                    <a:pt x="1856674" y="2650092"/>
                    <a:pt x="1858097" y="2646840"/>
                    <a:pt x="1861146" y="2644197"/>
                  </a:cubicBezTo>
                  <a:cubicBezTo>
                    <a:pt x="1877207" y="2630373"/>
                    <a:pt x="1893064" y="2616345"/>
                    <a:pt x="1909125" y="2602724"/>
                  </a:cubicBezTo>
                  <a:cubicBezTo>
                    <a:pt x="1911667" y="2600589"/>
                    <a:pt x="1914310" y="2600233"/>
                    <a:pt x="1916800" y="2600920"/>
                  </a:cubicBezTo>
                  <a:close/>
                  <a:moveTo>
                    <a:pt x="1731848" y="2580157"/>
                  </a:moveTo>
                  <a:cubicBezTo>
                    <a:pt x="1735711" y="2579751"/>
                    <a:pt x="1738964" y="2580970"/>
                    <a:pt x="1741810" y="2583817"/>
                  </a:cubicBezTo>
                  <a:cubicBezTo>
                    <a:pt x="1758074" y="2598861"/>
                    <a:pt x="1774541" y="2613905"/>
                    <a:pt x="1791008" y="2628949"/>
                  </a:cubicBezTo>
                  <a:cubicBezTo>
                    <a:pt x="1796701" y="2634235"/>
                    <a:pt x="1799344" y="2640537"/>
                    <a:pt x="1793448" y="2646433"/>
                  </a:cubicBezTo>
                  <a:cubicBezTo>
                    <a:pt x="1787756" y="2651922"/>
                    <a:pt x="1781657" y="2649889"/>
                    <a:pt x="1775761" y="2644400"/>
                  </a:cubicBezTo>
                  <a:cubicBezTo>
                    <a:pt x="1760920" y="2630372"/>
                    <a:pt x="1745469" y="2616751"/>
                    <a:pt x="1730425" y="2602927"/>
                  </a:cubicBezTo>
                  <a:cubicBezTo>
                    <a:pt x="1727985" y="2600690"/>
                    <a:pt x="1725749" y="2598048"/>
                    <a:pt x="1723716" y="2595405"/>
                  </a:cubicBezTo>
                  <a:cubicBezTo>
                    <a:pt x="1721480" y="2592355"/>
                    <a:pt x="1720463" y="2589102"/>
                    <a:pt x="1722496" y="2585240"/>
                  </a:cubicBezTo>
                  <a:cubicBezTo>
                    <a:pt x="1724733" y="2580970"/>
                    <a:pt x="1727782" y="2579954"/>
                    <a:pt x="1731848" y="2580157"/>
                  </a:cubicBezTo>
                  <a:close/>
                  <a:moveTo>
                    <a:pt x="1577544" y="2532178"/>
                  </a:moveTo>
                  <a:cubicBezTo>
                    <a:pt x="1585269" y="2534211"/>
                    <a:pt x="1586286" y="2540310"/>
                    <a:pt x="1584456" y="2546612"/>
                  </a:cubicBezTo>
                  <a:cubicBezTo>
                    <a:pt x="1581000" y="2558607"/>
                    <a:pt x="1576731" y="2570398"/>
                    <a:pt x="1572868" y="2582190"/>
                  </a:cubicBezTo>
                  <a:cubicBezTo>
                    <a:pt x="1571242" y="2586866"/>
                    <a:pt x="1569819" y="2591948"/>
                    <a:pt x="1567379" y="2596217"/>
                  </a:cubicBezTo>
                  <a:cubicBezTo>
                    <a:pt x="1565143" y="2599877"/>
                    <a:pt x="1561483" y="2603129"/>
                    <a:pt x="1556604" y="2601503"/>
                  </a:cubicBezTo>
                  <a:cubicBezTo>
                    <a:pt x="1551318" y="2599673"/>
                    <a:pt x="1547659" y="2596217"/>
                    <a:pt x="1547659" y="2589712"/>
                  </a:cubicBezTo>
                  <a:cubicBezTo>
                    <a:pt x="1551318" y="2578937"/>
                    <a:pt x="1554774" y="2568162"/>
                    <a:pt x="1558434" y="2557387"/>
                  </a:cubicBezTo>
                  <a:cubicBezTo>
                    <a:pt x="1560264" y="2551695"/>
                    <a:pt x="1562703" y="2546002"/>
                    <a:pt x="1564126" y="2540310"/>
                  </a:cubicBezTo>
                  <a:cubicBezTo>
                    <a:pt x="1565956" y="2532788"/>
                    <a:pt x="1570225" y="2530145"/>
                    <a:pt x="1577544" y="2532178"/>
                  </a:cubicBezTo>
                  <a:close/>
                  <a:moveTo>
                    <a:pt x="1893675" y="2386005"/>
                  </a:moveTo>
                  <a:cubicBezTo>
                    <a:pt x="1899570" y="2388648"/>
                    <a:pt x="1901400" y="2393731"/>
                    <a:pt x="1899774" y="2399423"/>
                  </a:cubicBezTo>
                  <a:cubicBezTo>
                    <a:pt x="1896927" y="2408775"/>
                    <a:pt x="1893471" y="2417924"/>
                    <a:pt x="1890422" y="2427275"/>
                  </a:cubicBezTo>
                  <a:cubicBezTo>
                    <a:pt x="1883306" y="2448418"/>
                    <a:pt x="1876597" y="2469561"/>
                    <a:pt x="1869279" y="2490705"/>
                  </a:cubicBezTo>
                  <a:cubicBezTo>
                    <a:pt x="1867042" y="2496194"/>
                    <a:pt x="1865822" y="2503106"/>
                    <a:pt x="1857487" y="2502903"/>
                  </a:cubicBezTo>
                  <a:cubicBezTo>
                    <a:pt x="1848949" y="2503106"/>
                    <a:pt x="1845086" y="2497210"/>
                    <a:pt x="1848135" y="2487249"/>
                  </a:cubicBezTo>
                  <a:cubicBezTo>
                    <a:pt x="1851185" y="2477287"/>
                    <a:pt x="1854641" y="2467325"/>
                    <a:pt x="1858097" y="2457363"/>
                  </a:cubicBezTo>
                  <a:cubicBezTo>
                    <a:pt x="1864603" y="2438050"/>
                    <a:pt x="1871108" y="2418940"/>
                    <a:pt x="1877614" y="2399830"/>
                  </a:cubicBezTo>
                  <a:cubicBezTo>
                    <a:pt x="1878630" y="2396984"/>
                    <a:pt x="1879444" y="2393934"/>
                    <a:pt x="1881070" y="2391495"/>
                  </a:cubicBezTo>
                  <a:cubicBezTo>
                    <a:pt x="1883916" y="2387022"/>
                    <a:pt x="1887576" y="2383363"/>
                    <a:pt x="1893675" y="2386005"/>
                  </a:cubicBezTo>
                  <a:close/>
                  <a:moveTo>
                    <a:pt x="1635967" y="2336884"/>
                  </a:moveTo>
                  <a:cubicBezTo>
                    <a:pt x="1638940" y="2335588"/>
                    <a:pt x="1642396" y="2335995"/>
                    <a:pt x="1645852" y="2338231"/>
                  </a:cubicBezTo>
                  <a:cubicBezTo>
                    <a:pt x="1652561" y="2342704"/>
                    <a:pt x="1650528" y="2348803"/>
                    <a:pt x="1648698" y="2354698"/>
                  </a:cubicBezTo>
                  <a:cubicBezTo>
                    <a:pt x="1643413" y="2371166"/>
                    <a:pt x="1637923" y="2387430"/>
                    <a:pt x="1632434" y="2403693"/>
                  </a:cubicBezTo>
                  <a:cubicBezTo>
                    <a:pt x="1627758" y="2417721"/>
                    <a:pt x="1623083" y="2431952"/>
                    <a:pt x="1618203" y="2445980"/>
                  </a:cubicBezTo>
                  <a:cubicBezTo>
                    <a:pt x="1616170" y="2451672"/>
                    <a:pt x="1612511" y="2455331"/>
                    <a:pt x="1605802" y="2453705"/>
                  </a:cubicBezTo>
                  <a:cubicBezTo>
                    <a:pt x="1600516" y="2452485"/>
                    <a:pt x="1596044" y="2450046"/>
                    <a:pt x="1596857" y="2443337"/>
                  </a:cubicBezTo>
                  <a:cubicBezTo>
                    <a:pt x="1597263" y="2441304"/>
                    <a:pt x="1597670" y="2439474"/>
                    <a:pt x="1598280" y="2437441"/>
                  </a:cubicBezTo>
                  <a:cubicBezTo>
                    <a:pt x="1608445" y="2406946"/>
                    <a:pt x="1618610" y="2376248"/>
                    <a:pt x="1628978" y="2345753"/>
                  </a:cubicBezTo>
                  <a:cubicBezTo>
                    <a:pt x="1630503" y="2341179"/>
                    <a:pt x="1632994" y="2338180"/>
                    <a:pt x="1635967" y="2336884"/>
                  </a:cubicBezTo>
                  <a:close/>
                  <a:moveTo>
                    <a:pt x="1940434" y="2239426"/>
                  </a:moveTo>
                  <a:cubicBezTo>
                    <a:pt x="1946533" y="2240849"/>
                    <a:pt x="1950395" y="2246135"/>
                    <a:pt x="1948159" y="2252641"/>
                  </a:cubicBezTo>
                  <a:cubicBezTo>
                    <a:pt x="1942873" y="2269311"/>
                    <a:pt x="1936977" y="2285779"/>
                    <a:pt x="1931082" y="2302246"/>
                  </a:cubicBezTo>
                  <a:cubicBezTo>
                    <a:pt x="1929252" y="2307125"/>
                    <a:pt x="1924983" y="2310581"/>
                    <a:pt x="1920104" y="2309158"/>
                  </a:cubicBezTo>
                  <a:cubicBezTo>
                    <a:pt x="1915224" y="2307735"/>
                    <a:pt x="1911972" y="2303466"/>
                    <a:pt x="1912378" y="2295334"/>
                  </a:cubicBezTo>
                  <a:cubicBezTo>
                    <a:pt x="1912785" y="2293504"/>
                    <a:pt x="1913801" y="2289641"/>
                    <a:pt x="1915021" y="2285779"/>
                  </a:cubicBezTo>
                  <a:cubicBezTo>
                    <a:pt x="1919290" y="2272768"/>
                    <a:pt x="1923966" y="2259756"/>
                    <a:pt x="1928032" y="2246745"/>
                  </a:cubicBezTo>
                  <a:cubicBezTo>
                    <a:pt x="1930065" y="2240036"/>
                    <a:pt x="1934944" y="2238003"/>
                    <a:pt x="1940434" y="2239426"/>
                  </a:cubicBezTo>
                  <a:close/>
                  <a:moveTo>
                    <a:pt x="1692204" y="2190431"/>
                  </a:moveTo>
                  <a:cubicBezTo>
                    <a:pt x="1698913" y="2192261"/>
                    <a:pt x="1699930" y="2198360"/>
                    <a:pt x="1698303" y="2203646"/>
                  </a:cubicBezTo>
                  <a:cubicBezTo>
                    <a:pt x="1693221" y="2220316"/>
                    <a:pt x="1687732" y="2236987"/>
                    <a:pt x="1681633" y="2253454"/>
                  </a:cubicBezTo>
                  <a:cubicBezTo>
                    <a:pt x="1680210" y="2257317"/>
                    <a:pt x="1676753" y="2262400"/>
                    <a:pt x="1670858" y="2260163"/>
                  </a:cubicBezTo>
                  <a:cubicBezTo>
                    <a:pt x="1666182" y="2258334"/>
                    <a:pt x="1661506" y="2255691"/>
                    <a:pt x="1662522" y="2247152"/>
                  </a:cubicBezTo>
                  <a:cubicBezTo>
                    <a:pt x="1663946" y="2242883"/>
                    <a:pt x="1666182" y="2236580"/>
                    <a:pt x="1668215" y="2230075"/>
                  </a:cubicBezTo>
                  <a:cubicBezTo>
                    <a:pt x="1671671" y="2219503"/>
                    <a:pt x="1674924" y="2208728"/>
                    <a:pt x="1678786" y="2198360"/>
                  </a:cubicBezTo>
                  <a:cubicBezTo>
                    <a:pt x="1681023" y="2192668"/>
                    <a:pt x="1685292" y="2188602"/>
                    <a:pt x="1692204" y="2190431"/>
                  </a:cubicBezTo>
                  <a:close/>
                  <a:moveTo>
                    <a:pt x="1526719" y="2045479"/>
                  </a:moveTo>
                  <a:cubicBezTo>
                    <a:pt x="1532818" y="2046902"/>
                    <a:pt x="1534444" y="2051374"/>
                    <a:pt x="1533631" y="2060116"/>
                  </a:cubicBezTo>
                  <a:cubicBezTo>
                    <a:pt x="1533428" y="2061133"/>
                    <a:pt x="1532411" y="2064995"/>
                    <a:pt x="1531191" y="2068858"/>
                  </a:cubicBezTo>
                  <a:cubicBezTo>
                    <a:pt x="1522043" y="2095694"/>
                    <a:pt x="1512894" y="2122326"/>
                    <a:pt x="1503746" y="2149161"/>
                  </a:cubicBezTo>
                  <a:cubicBezTo>
                    <a:pt x="1503339" y="2150178"/>
                    <a:pt x="1503339" y="2151194"/>
                    <a:pt x="1502933" y="2152008"/>
                  </a:cubicBezTo>
                  <a:cubicBezTo>
                    <a:pt x="1500087" y="2157903"/>
                    <a:pt x="1496834" y="2165019"/>
                    <a:pt x="1489108" y="2162173"/>
                  </a:cubicBezTo>
                  <a:cubicBezTo>
                    <a:pt x="1481790" y="2159326"/>
                    <a:pt x="1480163" y="2153024"/>
                    <a:pt x="1483009" y="2144486"/>
                  </a:cubicBezTo>
                  <a:cubicBezTo>
                    <a:pt x="1493784" y="2114397"/>
                    <a:pt x="1503746" y="2084106"/>
                    <a:pt x="1513911" y="2053611"/>
                  </a:cubicBezTo>
                  <a:cubicBezTo>
                    <a:pt x="1516147" y="2046902"/>
                    <a:pt x="1520010" y="2044056"/>
                    <a:pt x="1526719" y="2045479"/>
                  </a:cubicBezTo>
                  <a:close/>
                  <a:moveTo>
                    <a:pt x="1734745" y="2045072"/>
                  </a:moveTo>
                  <a:cubicBezTo>
                    <a:pt x="1737845" y="2043649"/>
                    <a:pt x="1741403" y="2044056"/>
                    <a:pt x="1744859" y="2046496"/>
                  </a:cubicBezTo>
                  <a:cubicBezTo>
                    <a:pt x="1747502" y="2048122"/>
                    <a:pt x="1749129" y="2050562"/>
                    <a:pt x="1749332" y="2054424"/>
                  </a:cubicBezTo>
                  <a:cubicBezTo>
                    <a:pt x="1748722" y="2056457"/>
                    <a:pt x="1748112" y="2058897"/>
                    <a:pt x="1747299" y="2061540"/>
                  </a:cubicBezTo>
                  <a:cubicBezTo>
                    <a:pt x="1737337" y="2091222"/>
                    <a:pt x="1727172" y="2120903"/>
                    <a:pt x="1717414" y="2150788"/>
                  </a:cubicBezTo>
                  <a:cubicBezTo>
                    <a:pt x="1715177" y="2157497"/>
                    <a:pt x="1712128" y="2165223"/>
                    <a:pt x="1703996" y="2162173"/>
                  </a:cubicBezTo>
                  <a:cubicBezTo>
                    <a:pt x="1697084" y="2159530"/>
                    <a:pt x="1694238" y="2152821"/>
                    <a:pt x="1697491" y="2143876"/>
                  </a:cubicBezTo>
                  <a:cubicBezTo>
                    <a:pt x="1708062" y="2114398"/>
                    <a:pt x="1717414" y="2084309"/>
                    <a:pt x="1727375" y="2054628"/>
                  </a:cubicBezTo>
                  <a:cubicBezTo>
                    <a:pt x="1729002" y="2049749"/>
                    <a:pt x="1731645" y="2046496"/>
                    <a:pt x="1734745" y="2045072"/>
                  </a:cubicBezTo>
                  <a:close/>
                  <a:moveTo>
                    <a:pt x="1804426" y="1850514"/>
                  </a:moveTo>
                  <a:cubicBezTo>
                    <a:pt x="1810728" y="1851124"/>
                    <a:pt x="1812355" y="1855597"/>
                    <a:pt x="1813981" y="1860273"/>
                  </a:cubicBezTo>
                  <a:cubicBezTo>
                    <a:pt x="1813371" y="1862916"/>
                    <a:pt x="1812761" y="1865355"/>
                    <a:pt x="1812152" y="1867592"/>
                  </a:cubicBezTo>
                  <a:cubicBezTo>
                    <a:pt x="1802190" y="1897273"/>
                    <a:pt x="1792228" y="1926955"/>
                    <a:pt x="1782266" y="1956637"/>
                  </a:cubicBezTo>
                  <a:cubicBezTo>
                    <a:pt x="1780030" y="1963549"/>
                    <a:pt x="1776777" y="1969851"/>
                    <a:pt x="1768035" y="1967005"/>
                  </a:cubicBezTo>
                  <a:cubicBezTo>
                    <a:pt x="1759497" y="1964159"/>
                    <a:pt x="1759294" y="1957653"/>
                    <a:pt x="1762140" y="1949725"/>
                  </a:cubicBezTo>
                  <a:cubicBezTo>
                    <a:pt x="1772508" y="1919433"/>
                    <a:pt x="1782673" y="1889141"/>
                    <a:pt x="1792635" y="1858850"/>
                  </a:cubicBezTo>
                  <a:cubicBezTo>
                    <a:pt x="1794668" y="1852954"/>
                    <a:pt x="1797717" y="1849701"/>
                    <a:pt x="1804426" y="1850514"/>
                  </a:cubicBezTo>
                  <a:close/>
                  <a:moveTo>
                    <a:pt x="1840410" y="1752930"/>
                  </a:moveTo>
                  <a:cubicBezTo>
                    <a:pt x="1846916" y="1754557"/>
                    <a:pt x="1848339" y="1760046"/>
                    <a:pt x="1846509" y="1765738"/>
                  </a:cubicBezTo>
                  <a:cubicBezTo>
                    <a:pt x="1841426" y="1781799"/>
                    <a:pt x="1836141" y="1797656"/>
                    <a:pt x="1830448" y="1813514"/>
                  </a:cubicBezTo>
                  <a:cubicBezTo>
                    <a:pt x="1828619" y="1818393"/>
                    <a:pt x="1824756" y="1822459"/>
                    <a:pt x="1818860" y="1821036"/>
                  </a:cubicBezTo>
                  <a:cubicBezTo>
                    <a:pt x="1813574" y="1819816"/>
                    <a:pt x="1810728" y="1815547"/>
                    <a:pt x="1810525" y="1809854"/>
                  </a:cubicBezTo>
                  <a:cubicBezTo>
                    <a:pt x="1810322" y="1805585"/>
                    <a:pt x="1812761" y="1802129"/>
                    <a:pt x="1814184" y="1798266"/>
                  </a:cubicBezTo>
                  <a:cubicBezTo>
                    <a:pt x="1818454" y="1785458"/>
                    <a:pt x="1822723" y="1772650"/>
                    <a:pt x="1826789" y="1759842"/>
                  </a:cubicBezTo>
                  <a:cubicBezTo>
                    <a:pt x="1829025" y="1752930"/>
                    <a:pt x="1834514" y="1751507"/>
                    <a:pt x="1840410" y="1752930"/>
                  </a:cubicBezTo>
                  <a:close/>
                  <a:moveTo>
                    <a:pt x="2137431" y="1656160"/>
                  </a:moveTo>
                  <a:cubicBezTo>
                    <a:pt x="2141700" y="1657583"/>
                    <a:pt x="2143733" y="1660632"/>
                    <a:pt x="2143936" y="1665308"/>
                  </a:cubicBezTo>
                  <a:cubicBezTo>
                    <a:pt x="2144140" y="1669984"/>
                    <a:pt x="2142717" y="1674050"/>
                    <a:pt x="2141293" y="1678116"/>
                  </a:cubicBezTo>
                  <a:cubicBezTo>
                    <a:pt x="2099821" y="1802332"/>
                    <a:pt x="2058347" y="1926752"/>
                    <a:pt x="2016874" y="2050968"/>
                  </a:cubicBezTo>
                  <a:cubicBezTo>
                    <a:pt x="2005693" y="2084309"/>
                    <a:pt x="1994511" y="2117447"/>
                    <a:pt x="1983126" y="2150585"/>
                  </a:cubicBezTo>
                  <a:cubicBezTo>
                    <a:pt x="1978654" y="2163392"/>
                    <a:pt x="1970725" y="2166849"/>
                    <a:pt x="1963610" y="2159123"/>
                  </a:cubicBezTo>
                  <a:cubicBezTo>
                    <a:pt x="1961780" y="2156684"/>
                    <a:pt x="1960763" y="2154447"/>
                    <a:pt x="1961170" y="2148958"/>
                  </a:cubicBezTo>
                  <a:cubicBezTo>
                    <a:pt x="1961780" y="2147332"/>
                    <a:pt x="1962796" y="2143062"/>
                    <a:pt x="1964219" y="2138996"/>
                  </a:cubicBezTo>
                  <a:cubicBezTo>
                    <a:pt x="1986582" y="2072721"/>
                    <a:pt x="2008945" y="2006648"/>
                    <a:pt x="2031105" y="1940373"/>
                  </a:cubicBezTo>
                  <a:cubicBezTo>
                    <a:pt x="2053265" y="1874097"/>
                    <a:pt x="2075018" y="1807415"/>
                    <a:pt x="2097584" y="1741342"/>
                  </a:cubicBezTo>
                  <a:cubicBezTo>
                    <a:pt x="2105716" y="1717353"/>
                    <a:pt x="2114255" y="1693567"/>
                    <a:pt x="2121980" y="1669578"/>
                  </a:cubicBezTo>
                  <a:cubicBezTo>
                    <a:pt x="2122997" y="1666121"/>
                    <a:pt x="2125030" y="1662869"/>
                    <a:pt x="2126859" y="1659819"/>
                  </a:cubicBezTo>
                  <a:cubicBezTo>
                    <a:pt x="2129299" y="1655956"/>
                    <a:pt x="2133161" y="1654737"/>
                    <a:pt x="2137431" y="1656160"/>
                  </a:cubicBezTo>
                  <a:close/>
                  <a:moveTo>
                    <a:pt x="1656831" y="1655957"/>
                  </a:moveTo>
                  <a:cubicBezTo>
                    <a:pt x="1662930" y="1656770"/>
                    <a:pt x="1665166" y="1661242"/>
                    <a:pt x="1665166" y="1666325"/>
                  </a:cubicBezTo>
                  <a:cubicBezTo>
                    <a:pt x="1664759" y="1667545"/>
                    <a:pt x="1664556" y="1668155"/>
                    <a:pt x="1664353" y="1668968"/>
                  </a:cubicBezTo>
                  <a:cubicBezTo>
                    <a:pt x="1653578" y="1701292"/>
                    <a:pt x="1642803" y="1733617"/>
                    <a:pt x="1631825" y="1765942"/>
                  </a:cubicBezTo>
                  <a:cubicBezTo>
                    <a:pt x="1630402" y="1770211"/>
                    <a:pt x="1627555" y="1772651"/>
                    <a:pt x="1622879" y="1773261"/>
                  </a:cubicBezTo>
                  <a:cubicBezTo>
                    <a:pt x="1618000" y="1773870"/>
                    <a:pt x="1615561" y="1770414"/>
                    <a:pt x="1612918" y="1767568"/>
                  </a:cubicBezTo>
                  <a:cubicBezTo>
                    <a:pt x="1610478" y="1764925"/>
                    <a:pt x="1611088" y="1762079"/>
                    <a:pt x="1612105" y="1759030"/>
                  </a:cubicBezTo>
                  <a:cubicBezTo>
                    <a:pt x="1622676" y="1727721"/>
                    <a:pt x="1633044" y="1696617"/>
                    <a:pt x="1643616" y="1665308"/>
                  </a:cubicBezTo>
                  <a:cubicBezTo>
                    <a:pt x="1645649" y="1659006"/>
                    <a:pt x="1649512" y="1654330"/>
                    <a:pt x="1656831" y="1655957"/>
                  </a:cubicBezTo>
                  <a:close/>
                  <a:moveTo>
                    <a:pt x="1523466" y="1627901"/>
                  </a:moveTo>
                  <a:cubicBezTo>
                    <a:pt x="1531801" y="1632170"/>
                    <a:pt x="1540136" y="1636643"/>
                    <a:pt x="1548472" y="1641116"/>
                  </a:cubicBezTo>
                  <a:cubicBezTo>
                    <a:pt x="1562703" y="1648638"/>
                    <a:pt x="1577137" y="1656160"/>
                    <a:pt x="1591368" y="1663479"/>
                  </a:cubicBezTo>
                  <a:cubicBezTo>
                    <a:pt x="1595637" y="1665715"/>
                    <a:pt x="1597874" y="1668968"/>
                    <a:pt x="1596857" y="1674253"/>
                  </a:cubicBezTo>
                  <a:cubicBezTo>
                    <a:pt x="1595841" y="1678319"/>
                    <a:pt x="1593198" y="1679743"/>
                    <a:pt x="1589335" y="1679336"/>
                  </a:cubicBezTo>
                  <a:cubicBezTo>
                    <a:pt x="1584862" y="1679133"/>
                    <a:pt x="1580796" y="1677303"/>
                    <a:pt x="1576934" y="1675270"/>
                  </a:cubicBezTo>
                  <a:cubicBezTo>
                    <a:pt x="1557417" y="1664698"/>
                    <a:pt x="1538307" y="1653720"/>
                    <a:pt x="1518790" y="1643352"/>
                  </a:cubicBezTo>
                  <a:cubicBezTo>
                    <a:pt x="1516350" y="1641929"/>
                    <a:pt x="1514114" y="1640506"/>
                    <a:pt x="1512894" y="1638269"/>
                  </a:cubicBezTo>
                  <a:cubicBezTo>
                    <a:pt x="1511268" y="1635220"/>
                    <a:pt x="1511064" y="1631357"/>
                    <a:pt x="1513301" y="1628714"/>
                  </a:cubicBezTo>
                  <a:cubicBezTo>
                    <a:pt x="1516147" y="1625258"/>
                    <a:pt x="1520010" y="1626275"/>
                    <a:pt x="1523466" y="1627901"/>
                  </a:cubicBezTo>
                  <a:close/>
                  <a:moveTo>
                    <a:pt x="1468372" y="1593950"/>
                  </a:moveTo>
                  <a:cubicBezTo>
                    <a:pt x="1474878" y="1593747"/>
                    <a:pt x="1478740" y="1596593"/>
                    <a:pt x="1479147" y="1603302"/>
                  </a:cubicBezTo>
                  <a:cubicBezTo>
                    <a:pt x="1479553" y="1611231"/>
                    <a:pt x="1473861" y="1615703"/>
                    <a:pt x="1467355" y="1615703"/>
                  </a:cubicBezTo>
                  <a:cubicBezTo>
                    <a:pt x="1459833" y="1615703"/>
                    <a:pt x="1457190" y="1609401"/>
                    <a:pt x="1457800" y="1601879"/>
                  </a:cubicBezTo>
                  <a:cubicBezTo>
                    <a:pt x="1458410" y="1595577"/>
                    <a:pt x="1462680" y="1594153"/>
                    <a:pt x="1468372" y="1593950"/>
                  </a:cubicBezTo>
                  <a:close/>
                  <a:moveTo>
                    <a:pt x="1904043" y="1558169"/>
                  </a:moveTo>
                  <a:cubicBezTo>
                    <a:pt x="1912379" y="1561015"/>
                    <a:pt x="1912785" y="1567724"/>
                    <a:pt x="1909939" y="1575653"/>
                  </a:cubicBezTo>
                  <a:cubicBezTo>
                    <a:pt x="1899977" y="1604725"/>
                    <a:pt x="1890219" y="1633797"/>
                    <a:pt x="1880461" y="1662869"/>
                  </a:cubicBezTo>
                  <a:cubicBezTo>
                    <a:pt x="1879851" y="1664495"/>
                    <a:pt x="1879647" y="1666121"/>
                    <a:pt x="1878834" y="1667748"/>
                  </a:cubicBezTo>
                  <a:cubicBezTo>
                    <a:pt x="1876191" y="1673034"/>
                    <a:pt x="1872125" y="1676490"/>
                    <a:pt x="1865823" y="1675067"/>
                  </a:cubicBezTo>
                  <a:cubicBezTo>
                    <a:pt x="1859724" y="1673440"/>
                    <a:pt x="1858911" y="1668561"/>
                    <a:pt x="1859521" y="1660429"/>
                  </a:cubicBezTo>
                  <a:cubicBezTo>
                    <a:pt x="1859724" y="1660022"/>
                    <a:pt x="1860334" y="1656973"/>
                    <a:pt x="1861350" y="1654127"/>
                  </a:cubicBezTo>
                  <a:cubicBezTo>
                    <a:pt x="1870905" y="1625665"/>
                    <a:pt x="1880461" y="1597203"/>
                    <a:pt x="1890016" y="1568741"/>
                  </a:cubicBezTo>
                  <a:cubicBezTo>
                    <a:pt x="1892252" y="1561829"/>
                    <a:pt x="1895505" y="1555323"/>
                    <a:pt x="1904043" y="1558169"/>
                  </a:cubicBezTo>
                  <a:close/>
                  <a:moveTo>
                    <a:pt x="1688749" y="1558169"/>
                  </a:moveTo>
                  <a:cubicBezTo>
                    <a:pt x="1694035" y="1559389"/>
                    <a:pt x="1697491" y="1562845"/>
                    <a:pt x="1698101" y="1569147"/>
                  </a:cubicBezTo>
                  <a:cubicBezTo>
                    <a:pt x="1697694" y="1570164"/>
                    <a:pt x="1697288" y="1571790"/>
                    <a:pt x="1696881" y="1573417"/>
                  </a:cubicBezTo>
                  <a:cubicBezTo>
                    <a:pt x="1692002" y="1588461"/>
                    <a:pt x="1687123" y="1603505"/>
                    <a:pt x="1682040" y="1618549"/>
                  </a:cubicBezTo>
                  <a:cubicBezTo>
                    <a:pt x="1679804" y="1625258"/>
                    <a:pt x="1675534" y="1630137"/>
                    <a:pt x="1667606" y="1626884"/>
                  </a:cubicBezTo>
                  <a:cubicBezTo>
                    <a:pt x="1660287" y="1623835"/>
                    <a:pt x="1659677" y="1618346"/>
                    <a:pt x="1662320" y="1611230"/>
                  </a:cubicBezTo>
                  <a:cubicBezTo>
                    <a:pt x="1667809" y="1596389"/>
                    <a:pt x="1672282" y="1581142"/>
                    <a:pt x="1677567" y="1566301"/>
                  </a:cubicBezTo>
                  <a:cubicBezTo>
                    <a:pt x="1679194" y="1561422"/>
                    <a:pt x="1682243" y="1556949"/>
                    <a:pt x="1688749" y="1558169"/>
                  </a:cubicBezTo>
                  <a:close/>
                  <a:moveTo>
                    <a:pt x="1505297" y="1521042"/>
                  </a:moveTo>
                  <a:cubicBezTo>
                    <a:pt x="1507609" y="1520102"/>
                    <a:pt x="1510252" y="1520255"/>
                    <a:pt x="1513098" y="1522186"/>
                  </a:cubicBezTo>
                  <a:cubicBezTo>
                    <a:pt x="1518384" y="1525845"/>
                    <a:pt x="1516351" y="1530927"/>
                    <a:pt x="1513911" y="1535400"/>
                  </a:cubicBezTo>
                  <a:cubicBezTo>
                    <a:pt x="1510048" y="1542312"/>
                    <a:pt x="1505779" y="1549224"/>
                    <a:pt x="1501916" y="1556137"/>
                  </a:cubicBezTo>
                  <a:cubicBezTo>
                    <a:pt x="1499883" y="1559796"/>
                    <a:pt x="1497444" y="1562032"/>
                    <a:pt x="1493378" y="1561422"/>
                  </a:cubicBezTo>
                  <a:cubicBezTo>
                    <a:pt x="1486669" y="1561219"/>
                    <a:pt x="1483010" y="1555527"/>
                    <a:pt x="1486059" y="1549631"/>
                  </a:cubicBezTo>
                  <a:cubicBezTo>
                    <a:pt x="1490328" y="1541702"/>
                    <a:pt x="1494598" y="1533977"/>
                    <a:pt x="1499477" y="1526455"/>
                  </a:cubicBezTo>
                  <a:cubicBezTo>
                    <a:pt x="1501002" y="1524016"/>
                    <a:pt x="1502984" y="1521983"/>
                    <a:pt x="1505297" y="1521042"/>
                  </a:cubicBezTo>
                  <a:close/>
                  <a:moveTo>
                    <a:pt x="2195168" y="1460992"/>
                  </a:moveTo>
                  <a:cubicBezTo>
                    <a:pt x="2198624" y="1458959"/>
                    <a:pt x="2202487" y="1459365"/>
                    <a:pt x="2205536" y="1462008"/>
                  </a:cubicBezTo>
                  <a:cubicBezTo>
                    <a:pt x="2208992" y="1465058"/>
                    <a:pt x="2211229" y="1468920"/>
                    <a:pt x="2209602" y="1473596"/>
                  </a:cubicBezTo>
                  <a:cubicBezTo>
                    <a:pt x="2198624" y="1506124"/>
                    <a:pt x="2187443" y="1538652"/>
                    <a:pt x="2176261" y="1571180"/>
                  </a:cubicBezTo>
                  <a:cubicBezTo>
                    <a:pt x="2175041" y="1575856"/>
                    <a:pt x="2171382" y="1578296"/>
                    <a:pt x="2166299" y="1577889"/>
                  </a:cubicBezTo>
                  <a:cubicBezTo>
                    <a:pt x="2158981" y="1577686"/>
                    <a:pt x="2154508" y="1571993"/>
                    <a:pt x="2156744" y="1564675"/>
                  </a:cubicBezTo>
                  <a:cubicBezTo>
                    <a:pt x="2166909" y="1533773"/>
                    <a:pt x="2177481" y="1502668"/>
                    <a:pt x="2187849" y="1471767"/>
                  </a:cubicBezTo>
                  <a:cubicBezTo>
                    <a:pt x="2189272" y="1467701"/>
                    <a:pt x="2191305" y="1463431"/>
                    <a:pt x="2195168" y="1460992"/>
                  </a:cubicBezTo>
                  <a:close/>
                  <a:moveTo>
                    <a:pt x="1953038" y="1411590"/>
                  </a:moveTo>
                  <a:cubicBezTo>
                    <a:pt x="1958934" y="1413420"/>
                    <a:pt x="1962593" y="1418096"/>
                    <a:pt x="1960763" y="1423991"/>
                  </a:cubicBezTo>
                  <a:cubicBezTo>
                    <a:pt x="1955478" y="1441068"/>
                    <a:pt x="1949379" y="1457739"/>
                    <a:pt x="1943483" y="1474613"/>
                  </a:cubicBezTo>
                  <a:cubicBezTo>
                    <a:pt x="1941856" y="1478882"/>
                    <a:pt x="1938400" y="1481118"/>
                    <a:pt x="1933521" y="1480102"/>
                  </a:cubicBezTo>
                  <a:cubicBezTo>
                    <a:pt x="1925796" y="1479492"/>
                    <a:pt x="1922746" y="1474206"/>
                    <a:pt x="1924779" y="1467497"/>
                  </a:cubicBezTo>
                  <a:cubicBezTo>
                    <a:pt x="1929862" y="1450420"/>
                    <a:pt x="1935554" y="1433546"/>
                    <a:pt x="1941247" y="1416672"/>
                  </a:cubicBezTo>
                  <a:cubicBezTo>
                    <a:pt x="1943076" y="1411387"/>
                    <a:pt x="1947955" y="1409964"/>
                    <a:pt x="1953038" y="1411590"/>
                  </a:cubicBezTo>
                  <a:close/>
                  <a:moveTo>
                    <a:pt x="2250669" y="1314617"/>
                  </a:moveTo>
                  <a:cubicBezTo>
                    <a:pt x="2258598" y="1316853"/>
                    <a:pt x="2259208" y="1323358"/>
                    <a:pt x="2257175" y="1329254"/>
                  </a:cubicBezTo>
                  <a:cubicBezTo>
                    <a:pt x="2246603" y="1361579"/>
                    <a:pt x="2235625" y="1393700"/>
                    <a:pt x="2224444" y="1426025"/>
                  </a:cubicBezTo>
                  <a:cubicBezTo>
                    <a:pt x="2223224" y="1430091"/>
                    <a:pt x="2219564" y="1431920"/>
                    <a:pt x="2215295" y="1431514"/>
                  </a:cubicBezTo>
                  <a:cubicBezTo>
                    <a:pt x="2206960" y="1431311"/>
                    <a:pt x="2203300" y="1425212"/>
                    <a:pt x="2206350" y="1415250"/>
                  </a:cubicBezTo>
                  <a:cubicBezTo>
                    <a:pt x="2212042" y="1397360"/>
                    <a:pt x="2218548" y="1379672"/>
                    <a:pt x="2224647" y="1361782"/>
                  </a:cubicBezTo>
                  <a:cubicBezTo>
                    <a:pt x="2228916" y="1348974"/>
                    <a:pt x="2232982" y="1336166"/>
                    <a:pt x="2237455" y="1323562"/>
                  </a:cubicBezTo>
                  <a:cubicBezTo>
                    <a:pt x="2239488" y="1317463"/>
                    <a:pt x="2242944" y="1312380"/>
                    <a:pt x="2250669" y="1314617"/>
                  </a:cubicBezTo>
                  <a:close/>
                  <a:moveTo>
                    <a:pt x="2002034" y="1267045"/>
                  </a:moveTo>
                  <a:cubicBezTo>
                    <a:pt x="2008336" y="1268061"/>
                    <a:pt x="2010166" y="1272330"/>
                    <a:pt x="2009556" y="1280666"/>
                  </a:cubicBezTo>
                  <a:cubicBezTo>
                    <a:pt x="2009353" y="1281072"/>
                    <a:pt x="2008743" y="1284122"/>
                    <a:pt x="2007930" y="1286968"/>
                  </a:cubicBezTo>
                  <a:cubicBezTo>
                    <a:pt x="1998375" y="1315430"/>
                    <a:pt x="1988616" y="1343892"/>
                    <a:pt x="1979061" y="1372354"/>
                  </a:cubicBezTo>
                  <a:cubicBezTo>
                    <a:pt x="1977028" y="1378656"/>
                    <a:pt x="1973369" y="1383535"/>
                    <a:pt x="1966456" y="1383739"/>
                  </a:cubicBezTo>
                  <a:cubicBezTo>
                    <a:pt x="1961374" y="1383942"/>
                    <a:pt x="1958934" y="1379876"/>
                    <a:pt x="1957511" y="1375403"/>
                  </a:cubicBezTo>
                  <a:cubicBezTo>
                    <a:pt x="1956698" y="1373167"/>
                    <a:pt x="1957105" y="1370931"/>
                    <a:pt x="1957918" y="1368491"/>
                  </a:cubicBezTo>
                  <a:cubicBezTo>
                    <a:pt x="1968693" y="1337183"/>
                    <a:pt x="1979264" y="1305875"/>
                    <a:pt x="1989836" y="1274567"/>
                  </a:cubicBezTo>
                  <a:cubicBezTo>
                    <a:pt x="1991869" y="1268468"/>
                    <a:pt x="1995732" y="1265825"/>
                    <a:pt x="2002034" y="1267045"/>
                  </a:cubicBezTo>
                  <a:close/>
                  <a:moveTo>
                    <a:pt x="1377497" y="1169460"/>
                  </a:moveTo>
                  <a:cubicBezTo>
                    <a:pt x="1381766" y="1168850"/>
                    <a:pt x="1386239" y="1168444"/>
                    <a:pt x="1389695" y="1172509"/>
                  </a:cubicBezTo>
                  <a:cubicBezTo>
                    <a:pt x="1392948" y="1176372"/>
                    <a:pt x="1391118" y="1180032"/>
                    <a:pt x="1389695" y="1183894"/>
                  </a:cubicBezTo>
                  <a:cubicBezTo>
                    <a:pt x="1370992" y="1240005"/>
                    <a:pt x="1352288" y="1295912"/>
                    <a:pt x="1333788" y="1352023"/>
                  </a:cubicBezTo>
                  <a:cubicBezTo>
                    <a:pt x="1332365" y="1356089"/>
                    <a:pt x="1331551" y="1360358"/>
                    <a:pt x="1330535" y="1364628"/>
                  </a:cubicBezTo>
                  <a:cubicBezTo>
                    <a:pt x="1325046" y="1356496"/>
                    <a:pt x="1319760" y="1348567"/>
                    <a:pt x="1314271" y="1340435"/>
                  </a:cubicBezTo>
                  <a:cubicBezTo>
                    <a:pt x="1323419" y="1320512"/>
                    <a:pt x="1329518" y="1299572"/>
                    <a:pt x="1336634" y="1278835"/>
                  </a:cubicBezTo>
                  <a:cubicBezTo>
                    <a:pt x="1347815" y="1245901"/>
                    <a:pt x="1358590" y="1212966"/>
                    <a:pt x="1369772" y="1180032"/>
                  </a:cubicBezTo>
                  <a:cubicBezTo>
                    <a:pt x="1371195" y="1175966"/>
                    <a:pt x="1371601" y="1170070"/>
                    <a:pt x="1377497" y="1169460"/>
                  </a:cubicBezTo>
                  <a:close/>
                  <a:moveTo>
                    <a:pt x="1815404" y="1169257"/>
                  </a:moveTo>
                  <a:cubicBezTo>
                    <a:pt x="1826382" y="1167631"/>
                    <a:pt x="1831058" y="1173730"/>
                    <a:pt x="1827195" y="1185521"/>
                  </a:cubicBezTo>
                  <a:cubicBezTo>
                    <a:pt x="1801783" y="1261352"/>
                    <a:pt x="1776371" y="1336979"/>
                    <a:pt x="1750958" y="1412810"/>
                  </a:cubicBezTo>
                  <a:cubicBezTo>
                    <a:pt x="1744453" y="1431920"/>
                    <a:pt x="1738150" y="1451234"/>
                    <a:pt x="1731645" y="1470344"/>
                  </a:cubicBezTo>
                  <a:cubicBezTo>
                    <a:pt x="1729612" y="1475630"/>
                    <a:pt x="1727782" y="1480916"/>
                    <a:pt x="1721480" y="1480306"/>
                  </a:cubicBezTo>
                  <a:cubicBezTo>
                    <a:pt x="1713348" y="1480103"/>
                    <a:pt x="1708469" y="1473597"/>
                    <a:pt x="1710908" y="1466481"/>
                  </a:cubicBezTo>
                  <a:cubicBezTo>
                    <a:pt x="1734898" y="1394717"/>
                    <a:pt x="1759090" y="1322952"/>
                    <a:pt x="1783080" y="1251390"/>
                  </a:cubicBezTo>
                  <a:cubicBezTo>
                    <a:pt x="1791008" y="1227808"/>
                    <a:pt x="1798734" y="1204022"/>
                    <a:pt x="1806866" y="1180439"/>
                  </a:cubicBezTo>
                  <a:cubicBezTo>
                    <a:pt x="1808492" y="1175966"/>
                    <a:pt x="1808899" y="1170274"/>
                    <a:pt x="1815404" y="1169257"/>
                  </a:cubicBezTo>
                  <a:close/>
                  <a:moveTo>
                    <a:pt x="2069122" y="1072283"/>
                  </a:moveTo>
                  <a:cubicBezTo>
                    <a:pt x="2075018" y="1074316"/>
                    <a:pt x="2075831" y="1079805"/>
                    <a:pt x="2074408" y="1085091"/>
                  </a:cubicBezTo>
                  <a:cubicBezTo>
                    <a:pt x="2072985" y="1090580"/>
                    <a:pt x="2070952" y="1096069"/>
                    <a:pt x="2069122" y="1101558"/>
                  </a:cubicBezTo>
                  <a:cubicBezTo>
                    <a:pt x="2060990" y="1125954"/>
                    <a:pt x="2052858" y="1150350"/>
                    <a:pt x="2044726" y="1174543"/>
                  </a:cubicBezTo>
                  <a:cubicBezTo>
                    <a:pt x="2043710" y="1177389"/>
                    <a:pt x="2042897" y="1180439"/>
                    <a:pt x="2041270" y="1182878"/>
                  </a:cubicBezTo>
                  <a:cubicBezTo>
                    <a:pt x="2038627" y="1186944"/>
                    <a:pt x="2034358" y="1190604"/>
                    <a:pt x="2029479" y="1188774"/>
                  </a:cubicBezTo>
                  <a:cubicBezTo>
                    <a:pt x="2024803" y="1186944"/>
                    <a:pt x="2021347" y="1182675"/>
                    <a:pt x="2021754" y="1176576"/>
                  </a:cubicBezTo>
                  <a:cubicBezTo>
                    <a:pt x="2022363" y="1173933"/>
                    <a:pt x="2022973" y="1171290"/>
                    <a:pt x="2023990" y="1168851"/>
                  </a:cubicBezTo>
                  <a:cubicBezTo>
                    <a:pt x="2033545" y="1140185"/>
                    <a:pt x="2043100" y="1111317"/>
                    <a:pt x="2052655" y="1082651"/>
                  </a:cubicBezTo>
                  <a:cubicBezTo>
                    <a:pt x="2053265" y="1081025"/>
                    <a:pt x="2053875" y="1079602"/>
                    <a:pt x="2054688" y="1077976"/>
                  </a:cubicBezTo>
                  <a:cubicBezTo>
                    <a:pt x="2057737" y="1071673"/>
                    <a:pt x="2063227" y="1070047"/>
                    <a:pt x="2069122" y="1072283"/>
                  </a:cubicBezTo>
                  <a:close/>
                  <a:moveTo>
                    <a:pt x="1433404" y="1022475"/>
                  </a:moveTo>
                  <a:cubicBezTo>
                    <a:pt x="1439706" y="1023695"/>
                    <a:pt x="1440926" y="1027557"/>
                    <a:pt x="1440520" y="1031013"/>
                  </a:cubicBezTo>
                  <a:cubicBezTo>
                    <a:pt x="1440520" y="1040772"/>
                    <a:pt x="1436860" y="1047684"/>
                    <a:pt x="1434624" y="1055003"/>
                  </a:cubicBezTo>
                  <a:cubicBezTo>
                    <a:pt x="1431574" y="1064558"/>
                    <a:pt x="1428525" y="1074316"/>
                    <a:pt x="1424866" y="1083668"/>
                  </a:cubicBezTo>
                  <a:cubicBezTo>
                    <a:pt x="1422629" y="1089970"/>
                    <a:pt x="1417140" y="1093223"/>
                    <a:pt x="1411244" y="1090783"/>
                  </a:cubicBezTo>
                  <a:cubicBezTo>
                    <a:pt x="1405552" y="1088547"/>
                    <a:pt x="1403112" y="1083465"/>
                    <a:pt x="1405552" y="1076552"/>
                  </a:cubicBezTo>
                  <a:cubicBezTo>
                    <a:pt x="1411041" y="1061102"/>
                    <a:pt x="1415920" y="1045244"/>
                    <a:pt x="1421003" y="1029590"/>
                  </a:cubicBezTo>
                  <a:cubicBezTo>
                    <a:pt x="1423036" y="1023491"/>
                    <a:pt x="1426899" y="1021255"/>
                    <a:pt x="1433404" y="1022475"/>
                  </a:cubicBezTo>
                  <a:close/>
                  <a:moveTo>
                    <a:pt x="1870295" y="1022474"/>
                  </a:moveTo>
                  <a:cubicBezTo>
                    <a:pt x="1877207" y="1025320"/>
                    <a:pt x="1879037" y="1030200"/>
                    <a:pt x="1876801" y="1037112"/>
                  </a:cubicBezTo>
                  <a:cubicBezTo>
                    <a:pt x="1871718" y="1052359"/>
                    <a:pt x="1866636" y="1067810"/>
                    <a:pt x="1861350" y="1083058"/>
                  </a:cubicBezTo>
                  <a:cubicBezTo>
                    <a:pt x="1859520" y="1088547"/>
                    <a:pt x="1855657" y="1092613"/>
                    <a:pt x="1849152" y="1091393"/>
                  </a:cubicBezTo>
                  <a:cubicBezTo>
                    <a:pt x="1843053" y="1090376"/>
                    <a:pt x="1841223" y="1085497"/>
                    <a:pt x="1841020" y="1078382"/>
                  </a:cubicBezTo>
                  <a:cubicBezTo>
                    <a:pt x="1842240" y="1074316"/>
                    <a:pt x="1843866" y="1068827"/>
                    <a:pt x="1845696" y="1063541"/>
                  </a:cubicBezTo>
                  <a:cubicBezTo>
                    <a:pt x="1849558" y="1051953"/>
                    <a:pt x="1853218" y="1040365"/>
                    <a:pt x="1857690" y="1029183"/>
                  </a:cubicBezTo>
                  <a:cubicBezTo>
                    <a:pt x="1859723" y="1024304"/>
                    <a:pt x="1863180" y="1019425"/>
                    <a:pt x="1870295" y="1022474"/>
                  </a:cubicBezTo>
                  <a:close/>
                  <a:moveTo>
                    <a:pt x="2101650" y="974903"/>
                  </a:moveTo>
                  <a:cubicBezTo>
                    <a:pt x="2106936" y="976732"/>
                    <a:pt x="2108562" y="981815"/>
                    <a:pt x="2106936" y="986694"/>
                  </a:cubicBezTo>
                  <a:cubicBezTo>
                    <a:pt x="2101650" y="1003771"/>
                    <a:pt x="2096161" y="1020645"/>
                    <a:pt x="2090265" y="1037519"/>
                  </a:cubicBezTo>
                  <a:cubicBezTo>
                    <a:pt x="2088435" y="1042601"/>
                    <a:pt x="2083963" y="1044431"/>
                    <a:pt x="2078677" y="1043008"/>
                  </a:cubicBezTo>
                  <a:cubicBezTo>
                    <a:pt x="2073391" y="1041178"/>
                    <a:pt x="2069325" y="1038535"/>
                    <a:pt x="2070952" y="1031623"/>
                  </a:cubicBezTo>
                  <a:cubicBezTo>
                    <a:pt x="2075628" y="1013733"/>
                    <a:pt x="2080507" y="995842"/>
                    <a:pt x="2088435" y="978765"/>
                  </a:cubicBezTo>
                  <a:cubicBezTo>
                    <a:pt x="2090875" y="973276"/>
                    <a:pt x="2096567" y="973073"/>
                    <a:pt x="2101650" y="974903"/>
                  </a:cubicBezTo>
                  <a:close/>
                  <a:moveTo>
                    <a:pt x="1200423" y="925907"/>
                  </a:moveTo>
                  <a:cubicBezTo>
                    <a:pt x="1205708" y="926517"/>
                    <a:pt x="1208351" y="930583"/>
                    <a:pt x="1208758" y="936886"/>
                  </a:cubicBezTo>
                  <a:cubicBezTo>
                    <a:pt x="1208148" y="938919"/>
                    <a:pt x="1207538" y="941968"/>
                    <a:pt x="1206522" y="944814"/>
                  </a:cubicBezTo>
                  <a:cubicBezTo>
                    <a:pt x="1197170" y="973073"/>
                    <a:pt x="1187615" y="1001128"/>
                    <a:pt x="1178263" y="1029387"/>
                  </a:cubicBezTo>
                  <a:cubicBezTo>
                    <a:pt x="1177246" y="1032640"/>
                    <a:pt x="1175823" y="1035689"/>
                    <a:pt x="1173994" y="1038536"/>
                  </a:cubicBezTo>
                  <a:cubicBezTo>
                    <a:pt x="1171351" y="1042602"/>
                    <a:pt x="1167488" y="1044025"/>
                    <a:pt x="1162609" y="1042398"/>
                  </a:cubicBezTo>
                  <a:cubicBezTo>
                    <a:pt x="1158339" y="1040772"/>
                    <a:pt x="1155697" y="1038332"/>
                    <a:pt x="1156103" y="1033453"/>
                  </a:cubicBezTo>
                  <a:cubicBezTo>
                    <a:pt x="1156306" y="1030404"/>
                    <a:pt x="1156510" y="1027354"/>
                    <a:pt x="1157323" y="1024508"/>
                  </a:cubicBezTo>
                  <a:cubicBezTo>
                    <a:pt x="1167488" y="994216"/>
                    <a:pt x="1178060" y="963925"/>
                    <a:pt x="1188225" y="933633"/>
                  </a:cubicBezTo>
                  <a:cubicBezTo>
                    <a:pt x="1190461" y="927127"/>
                    <a:pt x="1194730" y="924891"/>
                    <a:pt x="1200423" y="925907"/>
                  </a:cubicBezTo>
                  <a:close/>
                  <a:moveTo>
                    <a:pt x="1666996" y="925298"/>
                  </a:moveTo>
                  <a:cubicBezTo>
                    <a:pt x="1674314" y="925501"/>
                    <a:pt x="1677974" y="928144"/>
                    <a:pt x="1678380" y="934446"/>
                  </a:cubicBezTo>
                  <a:cubicBezTo>
                    <a:pt x="1678584" y="936886"/>
                    <a:pt x="1678584" y="939326"/>
                    <a:pt x="1677974" y="941562"/>
                  </a:cubicBezTo>
                  <a:cubicBezTo>
                    <a:pt x="1667605" y="972870"/>
                    <a:pt x="1657237" y="1004382"/>
                    <a:pt x="1646259" y="1035690"/>
                  </a:cubicBezTo>
                  <a:cubicBezTo>
                    <a:pt x="1642803" y="1045245"/>
                    <a:pt x="1633451" y="1045855"/>
                    <a:pt x="1627352" y="1037926"/>
                  </a:cubicBezTo>
                  <a:cubicBezTo>
                    <a:pt x="1624709" y="1034470"/>
                    <a:pt x="1625319" y="1031014"/>
                    <a:pt x="1626539" y="1027354"/>
                  </a:cubicBezTo>
                  <a:cubicBezTo>
                    <a:pt x="1637314" y="995843"/>
                    <a:pt x="1648089" y="964331"/>
                    <a:pt x="1658864" y="932617"/>
                  </a:cubicBezTo>
                  <a:cubicBezTo>
                    <a:pt x="1660490" y="927941"/>
                    <a:pt x="1662726" y="924485"/>
                    <a:pt x="1666996" y="925298"/>
                  </a:cubicBezTo>
                  <a:close/>
                  <a:moveTo>
                    <a:pt x="1916037" y="876506"/>
                  </a:moveTo>
                  <a:cubicBezTo>
                    <a:pt x="1922746" y="876709"/>
                    <a:pt x="1926406" y="879759"/>
                    <a:pt x="1926406" y="888094"/>
                  </a:cubicBezTo>
                  <a:cubicBezTo>
                    <a:pt x="1925999" y="889924"/>
                    <a:pt x="1925186" y="892770"/>
                    <a:pt x="1924373" y="895616"/>
                  </a:cubicBezTo>
                  <a:cubicBezTo>
                    <a:pt x="1914818" y="924078"/>
                    <a:pt x="1905466" y="952540"/>
                    <a:pt x="1895911" y="981002"/>
                  </a:cubicBezTo>
                  <a:cubicBezTo>
                    <a:pt x="1895504" y="982222"/>
                    <a:pt x="1894894" y="983442"/>
                    <a:pt x="1894488" y="984865"/>
                  </a:cubicBezTo>
                  <a:cubicBezTo>
                    <a:pt x="1892048" y="990964"/>
                    <a:pt x="1888592" y="996046"/>
                    <a:pt x="1881070" y="993607"/>
                  </a:cubicBezTo>
                  <a:cubicBezTo>
                    <a:pt x="1873344" y="990964"/>
                    <a:pt x="1872734" y="984865"/>
                    <a:pt x="1874971" y="977952"/>
                  </a:cubicBezTo>
                  <a:cubicBezTo>
                    <a:pt x="1878630" y="966771"/>
                    <a:pt x="1882290" y="955590"/>
                    <a:pt x="1886152" y="944408"/>
                  </a:cubicBezTo>
                  <a:cubicBezTo>
                    <a:pt x="1892658" y="925298"/>
                    <a:pt x="1898757" y="905984"/>
                    <a:pt x="1905669" y="887078"/>
                  </a:cubicBezTo>
                  <a:cubicBezTo>
                    <a:pt x="1907295" y="882402"/>
                    <a:pt x="1908515" y="876303"/>
                    <a:pt x="1916037" y="876506"/>
                  </a:cubicBezTo>
                  <a:close/>
                  <a:moveTo>
                    <a:pt x="1482196" y="876506"/>
                  </a:moveTo>
                  <a:cubicBezTo>
                    <a:pt x="1488092" y="877725"/>
                    <a:pt x="1489718" y="882808"/>
                    <a:pt x="1490938" y="888094"/>
                  </a:cubicBezTo>
                  <a:cubicBezTo>
                    <a:pt x="1489109" y="893176"/>
                    <a:pt x="1487076" y="898462"/>
                    <a:pt x="1485246" y="903951"/>
                  </a:cubicBezTo>
                  <a:cubicBezTo>
                    <a:pt x="1476301" y="930787"/>
                    <a:pt x="1467559" y="957622"/>
                    <a:pt x="1458410" y="984254"/>
                  </a:cubicBezTo>
                  <a:cubicBezTo>
                    <a:pt x="1456581" y="989540"/>
                    <a:pt x="1453938" y="994216"/>
                    <a:pt x="1447229" y="994216"/>
                  </a:cubicBezTo>
                  <a:cubicBezTo>
                    <a:pt x="1441740" y="994216"/>
                    <a:pt x="1439910" y="990150"/>
                    <a:pt x="1437674" y="986287"/>
                  </a:cubicBezTo>
                  <a:cubicBezTo>
                    <a:pt x="1436251" y="984051"/>
                    <a:pt x="1436860" y="982018"/>
                    <a:pt x="1437674" y="979579"/>
                  </a:cubicBezTo>
                  <a:cubicBezTo>
                    <a:pt x="1448449" y="948270"/>
                    <a:pt x="1458817" y="916962"/>
                    <a:pt x="1469592" y="885857"/>
                  </a:cubicBezTo>
                  <a:cubicBezTo>
                    <a:pt x="1471625" y="880165"/>
                    <a:pt x="1474878" y="875286"/>
                    <a:pt x="1482196" y="876506"/>
                  </a:cubicBezTo>
                  <a:close/>
                  <a:moveTo>
                    <a:pt x="2165893" y="779531"/>
                  </a:moveTo>
                  <a:cubicBezTo>
                    <a:pt x="2174228" y="782174"/>
                    <a:pt x="2173415" y="788883"/>
                    <a:pt x="2171179" y="795389"/>
                  </a:cubicBezTo>
                  <a:cubicBezTo>
                    <a:pt x="2161217" y="825477"/>
                    <a:pt x="2151255" y="855565"/>
                    <a:pt x="2141090" y="885654"/>
                  </a:cubicBezTo>
                  <a:cubicBezTo>
                    <a:pt x="2139057" y="891549"/>
                    <a:pt x="2135805" y="897445"/>
                    <a:pt x="2128283" y="896429"/>
                  </a:cubicBezTo>
                  <a:cubicBezTo>
                    <a:pt x="2122997" y="895412"/>
                    <a:pt x="2120354" y="890736"/>
                    <a:pt x="2119744" y="885247"/>
                  </a:cubicBezTo>
                  <a:cubicBezTo>
                    <a:pt x="2120557" y="882604"/>
                    <a:pt x="2121167" y="879961"/>
                    <a:pt x="2121980" y="877522"/>
                  </a:cubicBezTo>
                  <a:cubicBezTo>
                    <a:pt x="2131739" y="848043"/>
                    <a:pt x="2141904" y="818768"/>
                    <a:pt x="2151255" y="789086"/>
                  </a:cubicBezTo>
                  <a:cubicBezTo>
                    <a:pt x="2153695" y="781361"/>
                    <a:pt x="2157761" y="777092"/>
                    <a:pt x="2165893" y="779531"/>
                  </a:cubicBezTo>
                  <a:close/>
                  <a:moveTo>
                    <a:pt x="778576" y="779329"/>
                  </a:moveTo>
                  <a:cubicBezTo>
                    <a:pt x="785082" y="780345"/>
                    <a:pt x="786301" y="785224"/>
                    <a:pt x="785692" y="793966"/>
                  </a:cubicBezTo>
                  <a:cubicBezTo>
                    <a:pt x="784268" y="798236"/>
                    <a:pt x="782235" y="804944"/>
                    <a:pt x="779999" y="811653"/>
                  </a:cubicBezTo>
                  <a:cubicBezTo>
                    <a:pt x="773087" y="832187"/>
                    <a:pt x="765971" y="852517"/>
                    <a:pt x="759263" y="873050"/>
                  </a:cubicBezTo>
                  <a:cubicBezTo>
                    <a:pt x="756213" y="882402"/>
                    <a:pt x="750927" y="878539"/>
                    <a:pt x="745235" y="876913"/>
                  </a:cubicBezTo>
                  <a:cubicBezTo>
                    <a:pt x="739136" y="875286"/>
                    <a:pt x="737103" y="873253"/>
                    <a:pt x="739542" y="866544"/>
                  </a:cubicBezTo>
                  <a:cubicBezTo>
                    <a:pt x="748691" y="840522"/>
                    <a:pt x="757433" y="814093"/>
                    <a:pt x="765971" y="787867"/>
                  </a:cubicBezTo>
                  <a:cubicBezTo>
                    <a:pt x="768004" y="781362"/>
                    <a:pt x="771461" y="778109"/>
                    <a:pt x="778576" y="779329"/>
                  </a:cubicBezTo>
                  <a:close/>
                  <a:moveTo>
                    <a:pt x="1028227" y="728300"/>
                  </a:moveTo>
                  <a:cubicBezTo>
                    <a:pt x="1044085" y="734399"/>
                    <a:pt x="1045101" y="736432"/>
                    <a:pt x="1039409" y="753103"/>
                  </a:cubicBezTo>
                  <a:cubicBezTo>
                    <a:pt x="1030057" y="781361"/>
                    <a:pt x="1020502" y="809417"/>
                    <a:pt x="1011150" y="837675"/>
                  </a:cubicBezTo>
                  <a:cubicBezTo>
                    <a:pt x="1008914" y="844587"/>
                    <a:pt x="1004238" y="849670"/>
                    <a:pt x="996919" y="847434"/>
                  </a:cubicBezTo>
                  <a:cubicBezTo>
                    <a:pt x="989804" y="845197"/>
                    <a:pt x="987771" y="838895"/>
                    <a:pt x="990820" y="831780"/>
                  </a:cubicBezTo>
                  <a:cubicBezTo>
                    <a:pt x="991430" y="830153"/>
                    <a:pt x="991837" y="828527"/>
                    <a:pt x="992447" y="826900"/>
                  </a:cubicBezTo>
                  <a:cubicBezTo>
                    <a:pt x="1000172" y="803521"/>
                    <a:pt x="1007897" y="780141"/>
                    <a:pt x="1015419" y="756762"/>
                  </a:cubicBezTo>
                  <a:lnTo>
                    <a:pt x="1015648" y="756092"/>
                  </a:lnTo>
                  <a:lnTo>
                    <a:pt x="1014200" y="750663"/>
                  </a:lnTo>
                  <a:cubicBezTo>
                    <a:pt x="1016639" y="746394"/>
                    <a:pt x="1019282" y="741921"/>
                    <a:pt x="1021925" y="737652"/>
                  </a:cubicBezTo>
                  <a:cubicBezTo>
                    <a:pt x="1023958" y="734602"/>
                    <a:pt x="1026194" y="731349"/>
                    <a:pt x="1028227" y="728300"/>
                  </a:cubicBezTo>
                  <a:close/>
                  <a:moveTo>
                    <a:pt x="181360" y="702243"/>
                  </a:moveTo>
                  <a:cubicBezTo>
                    <a:pt x="184816" y="701048"/>
                    <a:pt x="188628" y="702268"/>
                    <a:pt x="191982" y="706131"/>
                  </a:cubicBezTo>
                  <a:cubicBezTo>
                    <a:pt x="195235" y="709587"/>
                    <a:pt x="194828" y="713043"/>
                    <a:pt x="193405" y="717312"/>
                  </a:cubicBezTo>
                  <a:cubicBezTo>
                    <a:pt x="179378" y="758176"/>
                    <a:pt x="165756" y="799039"/>
                    <a:pt x="151932" y="839902"/>
                  </a:cubicBezTo>
                  <a:cubicBezTo>
                    <a:pt x="149696" y="847018"/>
                    <a:pt x="144817" y="849051"/>
                    <a:pt x="137295" y="848034"/>
                  </a:cubicBezTo>
                  <a:cubicBezTo>
                    <a:pt x="129569" y="849457"/>
                    <a:pt x="127130" y="847018"/>
                    <a:pt x="130179" y="838276"/>
                  </a:cubicBezTo>
                  <a:cubicBezTo>
                    <a:pt x="144613" y="796599"/>
                    <a:pt x="158641" y="754720"/>
                    <a:pt x="172872" y="712840"/>
                  </a:cubicBezTo>
                  <a:cubicBezTo>
                    <a:pt x="174804" y="707046"/>
                    <a:pt x="177904" y="703437"/>
                    <a:pt x="181360" y="702243"/>
                  </a:cubicBezTo>
                  <a:close/>
                  <a:moveTo>
                    <a:pt x="1753398" y="681948"/>
                  </a:moveTo>
                  <a:cubicBezTo>
                    <a:pt x="1760310" y="684388"/>
                    <a:pt x="1761937" y="689877"/>
                    <a:pt x="1759700" y="696789"/>
                  </a:cubicBezTo>
                  <a:cubicBezTo>
                    <a:pt x="1743843" y="744158"/>
                    <a:pt x="1727986" y="791527"/>
                    <a:pt x="1712128" y="838895"/>
                  </a:cubicBezTo>
                  <a:cubicBezTo>
                    <a:pt x="1710502" y="843978"/>
                    <a:pt x="1707656" y="848044"/>
                    <a:pt x="1701557" y="848044"/>
                  </a:cubicBezTo>
                  <a:cubicBezTo>
                    <a:pt x="1694238" y="848044"/>
                    <a:pt x="1689562" y="840725"/>
                    <a:pt x="1692205" y="833000"/>
                  </a:cubicBezTo>
                  <a:cubicBezTo>
                    <a:pt x="1706436" y="790307"/>
                    <a:pt x="1720667" y="747817"/>
                    <a:pt x="1734898" y="705124"/>
                  </a:cubicBezTo>
                  <a:cubicBezTo>
                    <a:pt x="1736524" y="700042"/>
                    <a:pt x="1737947" y="694756"/>
                    <a:pt x="1739980" y="689673"/>
                  </a:cubicBezTo>
                  <a:cubicBezTo>
                    <a:pt x="1742420" y="683981"/>
                    <a:pt x="1746689" y="679508"/>
                    <a:pt x="1753398" y="681948"/>
                  </a:cubicBezTo>
                  <a:close/>
                  <a:moveTo>
                    <a:pt x="1279913" y="681541"/>
                  </a:moveTo>
                  <a:cubicBezTo>
                    <a:pt x="1285606" y="682354"/>
                    <a:pt x="1288858" y="686014"/>
                    <a:pt x="1290078" y="691503"/>
                  </a:cubicBezTo>
                  <a:cubicBezTo>
                    <a:pt x="1289265" y="694349"/>
                    <a:pt x="1288452" y="697399"/>
                    <a:pt x="1287435" y="700245"/>
                  </a:cubicBezTo>
                  <a:cubicBezTo>
                    <a:pt x="1272594" y="744767"/>
                    <a:pt x="1257753" y="789087"/>
                    <a:pt x="1242913" y="833609"/>
                  </a:cubicBezTo>
                  <a:cubicBezTo>
                    <a:pt x="1242099" y="835846"/>
                    <a:pt x="1241693" y="838285"/>
                    <a:pt x="1240676" y="840318"/>
                  </a:cubicBezTo>
                  <a:cubicBezTo>
                    <a:pt x="1237830" y="846011"/>
                    <a:pt x="1233357" y="850077"/>
                    <a:pt x="1226852" y="847434"/>
                  </a:cubicBezTo>
                  <a:cubicBezTo>
                    <a:pt x="1220550" y="844994"/>
                    <a:pt x="1218720" y="839708"/>
                    <a:pt x="1220956" y="832593"/>
                  </a:cubicBezTo>
                  <a:cubicBezTo>
                    <a:pt x="1236814" y="785631"/>
                    <a:pt x="1252468" y="738668"/>
                    <a:pt x="1268122" y="691503"/>
                  </a:cubicBezTo>
                  <a:cubicBezTo>
                    <a:pt x="1269951" y="685810"/>
                    <a:pt x="1272594" y="680525"/>
                    <a:pt x="1279913" y="681541"/>
                  </a:cubicBezTo>
                  <a:close/>
                  <a:moveTo>
                    <a:pt x="2214888" y="633765"/>
                  </a:moveTo>
                  <a:cubicBezTo>
                    <a:pt x="2220580" y="635798"/>
                    <a:pt x="2222207" y="639864"/>
                    <a:pt x="2220987" y="644947"/>
                  </a:cubicBezTo>
                  <a:cubicBezTo>
                    <a:pt x="2216718" y="663040"/>
                    <a:pt x="2210822" y="680524"/>
                    <a:pt x="2203300" y="697601"/>
                  </a:cubicBezTo>
                  <a:cubicBezTo>
                    <a:pt x="2201877" y="701057"/>
                    <a:pt x="2198421" y="705123"/>
                    <a:pt x="2192728" y="702887"/>
                  </a:cubicBezTo>
                  <a:cubicBezTo>
                    <a:pt x="2187443" y="700651"/>
                    <a:pt x="2185410" y="696382"/>
                    <a:pt x="2185003" y="689469"/>
                  </a:cubicBezTo>
                  <a:cubicBezTo>
                    <a:pt x="2190695" y="673409"/>
                    <a:pt x="2196388" y="655722"/>
                    <a:pt x="2202893" y="638441"/>
                  </a:cubicBezTo>
                  <a:cubicBezTo>
                    <a:pt x="2204520" y="633969"/>
                    <a:pt x="2209196" y="631936"/>
                    <a:pt x="2214888" y="633765"/>
                  </a:cubicBezTo>
                  <a:close/>
                  <a:moveTo>
                    <a:pt x="828791" y="633156"/>
                  </a:moveTo>
                  <a:cubicBezTo>
                    <a:pt x="835703" y="635595"/>
                    <a:pt x="836923" y="641491"/>
                    <a:pt x="834687" y="648200"/>
                  </a:cubicBezTo>
                  <a:cubicBezTo>
                    <a:pt x="829808" y="662838"/>
                    <a:pt x="824928" y="677678"/>
                    <a:pt x="819846" y="692316"/>
                  </a:cubicBezTo>
                  <a:cubicBezTo>
                    <a:pt x="818016" y="697602"/>
                    <a:pt x="814967" y="702074"/>
                    <a:pt x="808868" y="701668"/>
                  </a:cubicBezTo>
                  <a:cubicBezTo>
                    <a:pt x="801142" y="701668"/>
                    <a:pt x="796670" y="695772"/>
                    <a:pt x="798906" y="688453"/>
                  </a:cubicBezTo>
                  <a:cubicBezTo>
                    <a:pt x="803989" y="672596"/>
                    <a:pt x="809274" y="656942"/>
                    <a:pt x="814763" y="641491"/>
                  </a:cubicBezTo>
                  <a:cubicBezTo>
                    <a:pt x="817000" y="635189"/>
                    <a:pt x="821472" y="630716"/>
                    <a:pt x="828791" y="633156"/>
                  </a:cubicBezTo>
                  <a:close/>
                  <a:moveTo>
                    <a:pt x="45404" y="507304"/>
                  </a:moveTo>
                  <a:cubicBezTo>
                    <a:pt x="51096" y="509134"/>
                    <a:pt x="53739" y="512997"/>
                    <a:pt x="52722" y="519096"/>
                  </a:cubicBezTo>
                  <a:cubicBezTo>
                    <a:pt x="51909" y="529057"/>
                    <a:pt x="47640" y="537799"/>
                    <a:pt x="44590" y="547151"/>
                  </a:cubicBezTo>
                  <a:cubicBezTo>
                    <a:pt x="37068" y="569921"/>
                    <a:pt x="29343" y="592487"/>
                    <a:pt x="21618" y="615053"/>
                  </a:cubicBezTo>
                  <a:cubicBezTo>
                    <a:pt x="19585" y="620746"/>
                    <a:pt x="16128" y="625625"/>
                    <a:pt x="9623" y="625828"/>
                  </a:cubicBezTo>
                  <a:cubicBezTo>
                    <a:pt x="4947" y="626031"/>
                    <a:pt x="2101" y="621762"/>
                    <a:pt x="474" y="617493"/>
                  </a:cubicBezTo>
                  <a:cubicBezTo>
                    <a:pt x="-542" y="614850"/>
                    <a:pt x="271" y="612410"/>
                    <a:pt x="1084" y="609564"/>
                  </a:cubicBezTo>
                  <a:cubicBezTo>
                    <a:pt x="11046" y="579882"/>
                    <a:pt x="20804" y="550200"/>
                    <a:pt x="30766" y="520722"/>
                  </a:cubicBezTo>
                  <a:cubicBezTo>
                    <a:pt x="31579" y="518486"/>
                    <a:pt x="32799" y="516453"/>
                    <a:pt x="33816" y="514216"/>
                  </a:cubicBezTo>
                  <a:cubicBezTo>
                    <a:pt x="36052" y="509134"/>
                    <a:pt x="39101" y="505475"/>
                    <a:pt x="45404" y="507304"/>
                  </a:cubicBezTo>
                  <a:close/>
                  <a:moveTo>
                    <a:pt x="877786" y="487797"/>
                  </a:moveTo>
                  <a:cubicBezTo>
                    <a:pt x="884088" y="490236"/>
                    <a:pt x="886325" y="494912"/>
                    <a:pt x="884088" y="501621"/>
                  </a:cubicBezTo>
                  <a:cubicBezTo>
                    <a:pt x="878802" y="517275"/>
                    <a:pt x="873720" y="532929"/>
                    <a:pt x="868434" y="548786"/>
                  </a:cubicBezTo>
                  <a:cubicBezTo>
                    <a:pt x="863352" y="564237"/>
                    <a:pt x="858269" y="579485"/>
                    <a:pt x="852983" y="594935"/>
                  </a:cubicBezTo>
                  <a:cubicBezTo>
                    <a:pt x="851154" y="600018"/>
                    <a:pt x="849121" y="605100"/>
                    <a:pt x="843022" y="604084"/>
                  </a:cubicBezTo>
                  <a:cubicBezTo>
                    <a:pt x="833060" y="604084"/>
                    <a:pt x="829604" y="598595"/>
                    <a:pt x="832857" y="588837"/>
                  </a:cubicBezTo>
                  <a:cubicBezTo>
                    <a:pt x="842005" y="561188"/>
                    <a:pt x="851357" y="533742"/>
                    <a:pt x="860505" y="506297"/>
                  </a:cubicBezTo>
                  <a:cubicBezTo>
                    <a:pt x="861725" y="502434"/>
                    <a:pt x="862945" y="498571"/>
                    <a:pt x="864368" y="494709"/>
                  </a:cubicBezTo>
                  <a:cubicBezTo>
                    <a:pt x="866808" y="488406"/>
                    <a:pt x="871077" y="485154"/>
                    <a:pt x="877786" y="487797"/>
                  </a:cubicBezTo>
                  <a:close/>
                  <a:moveTo>
                    <a:pt x="2264087" y="487593"/>
                  </a:moveTo>
                  <a:cubicBezTo>
                    <a:pt x="2270796" y="490236"/>
                    <a:pt x="2272829" y="495318"/>
                    <a:pt x="2270592" y="502231"/>
                  </a:cubicBezTo>
                  <a:cubicBezTo>
                    <a:pt x="2260224" y="532726"/>
                    <a:pt x="2249856" y="563424"/>
                    <a:pt x="2239487" y="593919"/>
                  </a:cubicBezTo>
                  <a:cubicBezTo>
                    <a:pt x="2237861" y="599408"/>
                    <a:pt x="2236235" y="604897"/>
                    <a:pt x="2229729" y="604084"/>
                  </a:cubicBezTo>
                  <a:cubicBezTo>
                    <a:pt x="2221597" y="603880"/>
                    <a:pt x="2216514" y="597375"/>
                    <a:pt x="2218751" y="590463"/>
                  </a:cubicBezTo>
                  <a:cubicBezTo>
                    <a:pt x="2229119" y="558748"/>
                    <a:pt x="2239487" y="527033"/>
                    <a:pt x="2250059" y="495318"/>
                  </a:cubicBezTo>
                  <a:cubicBezTo>
                    <a:pt x="2252295" y="488813"/>
                    <a:pt x="2256768" y="484950"/>
                    <a:pt x="2264087" y="487593"/>
                  </a:cubicBezTo>
                  <a:close/>
                  <a:moveTo>
                    <a:pt x="2049402" y="486983"/>
                  </a:moveTo>
                  <a:cubicBezTo>
                    <a:pt x="2053061" y="488406"/>
                    <a:pt x="2056314" y="490032"/>
                    <a:pt x="2056517" y="494708"/>
                  </a:cubicBezTo>
                  <a:cubicBezTo>
                    <a:pt x="2056721" y="498164"/>
                    <a:pt x="2056517" y="501417"/>
                    <a:pt x="2055501" y="504670"/>
                  </a:cubicBezTo>
                  <a:cubicBezTo>
                    <a:pt x="2045539" y="534352"/>
                    <a:pt x="2035781" y="564033"/>
                    <a:pt x="2025819" y="593919"/>
                  </a:cubicBezTo>
                  <a:cubicBezTo>
                    <a:pt x="2025006" y="596155"/>
                    <a:pt x="2023989" y="598391"/>
                    <a:pt x="2022566" y="600221"/>
                  </a:cubicBezTo>
                  <a:cubicBezTo>
                    <a:pt x="2019720" y="604084"/>
                    <a:pt x="2015654" y="605507"/>
                    <a:pt x="2010978" y="604490"/>
                  </a:cubicBezTo>
                  <a:cubicBezTo>
                    <a:pt x="2005896" y="603270"/>
                    <a:pt x="2005082" y="598594"/>
                    <a:pt x="2004066" y="593919"/>
                  </a:cubicBezTo>
                  <a:cubicBezTo>
                    <a:pt x="2004676" y="591886"/>
                    <a:pt x="2005082" y="589649"/>
                    <a:pt x="2005896" y="587413"/>
                  </a:cubicBezTo>
                  <a:cubicBezTo>
                    <a:pt x="2015857" y="557325"/>
                    <a:pt x="2026022" y="527236"/>
                    <a:pt x="2035984" y="497148"/>
                  </a:cubicBezTo>
                  <a:cubicBezTo>
                    <a:pt x="2037001" y="494302"/>
                    <a:pt x="2038220" y="491659"/>
                    <a:pt x="2040253" y="489219"/>
                  </a:cubicBezTo>
                  <a:cubicBezTo>
                    <a:pt x="2042896" y="486373"/>
                    <a:pt x="2045946" y="485560"/>
                    <a:pt x="2049402" y="486983"/>
                  </a:cubicBezTo>
                  <a:close/>
                  <a:moveTo>
                    <a:pt x="661881" y="486983"/>
                  </a:moveTo>
                  <a:cubicBezTo>
                    <a:pt x="667980" y="487999"/>
                    <a:pt x="671436" y="492065"/>
                    <a:pt x="670013" y="498977"/>
                  </a:cubicBezTo>
                  <a:cubicBezTo>
                    <a:pt x="668590" y="510972"/>
                    <a:pt x="663101" y="521950"/>
                    <a:pt x="659645" y="533538"/>
                  </a:cubicBezTo>
                  <a:cubicBezTo>
                    <a:pt x="653749" y="553259"/>
                    <a:pt x="646431" y="572572"/>
                    <a:pt x="639722" y="591885"/>
                  </a:cubicBezTo>
                  <a:cubicBezTo>
                    <a:pt x="639112" y="593715"/>
                    <a:pt x="638502" y="595748"/>
                    <a:pt x="637485" y="597578"/>
                  </a:cubicBezTo>
                  <a:cubicBezTo>
                    <a:pt x="634842" y="602660"/>
                    <a:pt x="630980" y="606930"/>
                    <a:pt x="624881" y="604693"/>
                  </a:cubicBezTo>
                  <a:cubicBezTo>
                    <a:pt x="618375" y="602254"/>
                    <a:pt x="615732" y="596968"/>
                    <a:pt x="618172" y="590056"/>
                  </a:cubicBezTo>
                  <a:cubicBezTo>
                    <a:pt x="628743" y="558748"/>
                    <a:pt x="639112" y="527643"/>
                    <a:pt x="649683" y="496335"/>
                  </a:cubicBezTo>
                  <a:cubicBezTo>
                    <a:pt x="651716" y="490642"/>
                    <a:pt x="654766" y="485560"/>
                    <a:pt x="661881" y="486983"/>
                  </a:cubicBezTo>
                  <a:close/>
                  <a:moveTo>
                    <a:pt x="1613324" y="486576"/>
                  </a:moveTo>
                  <a:cubicBezTo>
                    <a:pt x="1618203" y="488406"/>
                    <a:pt x="1621659" y="492269"/>
                    <a:pt x="1621050" y="498368"/>
                  </a:cubicBezTo>
                  <a:cubicBezTo>
                    <a:pt x="1618000" y="507110"/>
                    <a:pt x="1615154" y="516055"/>
                    <a:pt x="1612104" y="525000"/>
                  </a:cubicBezTo>
                  <a:cubicBezTo>
                    <a:pt x="1604379" y="547973"/>
                    <a:pt x="1596857" y="570946"/>
                    <a:pt x="1589132" y="593919"/>
                  </a:cubicBezTo>
                  <a:cubicBezTo>
                    <a:pt x="1587302" y="599408"/>
                    <a:pt x="1584252" y="603474"/>
                    <a:pt x="1577747" y="603880"/>
                  </a:cubicBezTo>
                  <a:cubicBezTo>
                    <a:pt x="1572258" y="604084"/>
                    <a:pt x="1570225" y="600424"/>
                    <a:pt x="1567988" y="596561"/>
                  </a:cubicBezTo>
                  <a:cubicBezTo>
                    <a:pt x="1566769" y="594325"/>
                    <a:pt x="1566769" y="592292"/>
                    <a:pt x="1567582" y="589853"/>
                  </a:cubicBezTo>
                  <a:cubicBezTo>
                    <a:pt x="1578763" y="557934"/>
                    <a:pt x="1589538" y="525813"/>
                    <a:pt x="1600720" y="493692"/>
                  </a:cubicBezTo>
                  <a:cubicBezTo>
                    <a:pt x="1602753" y="487999"/>
                    <a:pt x="1607022" y="484543"/>
                    <a:pt x="1613324" y="486576"/>
                  </a:cubicBezTo>
                  <a:close/>
                  <a:moveTo>
                    <a:pt x="79964" y="410126"/>
                  </a:moveTo>
                  <a:cubicBezTo>
                    <a:pt x="84844" y="412363"/>
                    <a:pt x="88910" y="416429"/>
                    <a:pt x="87080" y="422121"/>
                  </a:cubicBezTo>
                  <a:cubicBezTo>
                    <a:pt x="81591" y="439198"/>
                    <a:pt x="75695" y="455869"/>
                    <a:pt x="69799" y="472743"/>
                  </a:cubicBezTo>
                  <a:cubicBezTo>
                    <a:pt x="67970" y="478028"/>
                    <a:pt x="63497" y="480061"/>
                    <a:pt x="58618" y="478638"/>
                  </a:cubicBezTo>
                  <a:cubicBezTo>
                    <a:pt x="53129" y="477215"/>
                    <a:pt x="50079" y="473149"/>
                    <a:pt x="50283" y="466847"/>
                  </a:cubicBezTo>
                  <a:cubicBezTo>
                    <a:pt x="56382" y="448957"/>
                    <a:pt x="62074" y="431066"/>
                    <a:pt x="68580" y="413379"/>
                  </a:cubicBezTo>
                  <a:cubicBezTo>
                    <a:pt x="70409" y="408500"/>
                    <a:pt x="75695" y="408093"/>
                    <a:pt x="79964" y="410126"/>
                  </a:cubicBezTo>
                  <a:close/>
                  <a:moveTo>
                    <a:pt x="1645040" y="389603"/>
                  </a:moveTo>
                  <a:cubicBezTo>
                    <a:pt x="1652562" y="392246"/>
                    <a:pt x="1654188" y="397531"/>
                    <a:pt x="1651545" y="405053"/>
                  </a:cubicBezTo>
                  <a:cubicBezTo>
                    <a:pt x="1646666" y="419284"/>
                    <a:pt x="1641990" y="433719"/>
                    <a:pt x="1637111" y="448153"/>
                  </a:cubicBezTo>
                  <a:cubicBezTo>
                    <a:pt x="1635281" y="453642"/>
                    <a:pt x="1632028" y="458115"/>
                    <a:pt x="1625320" y="458521"/>
                  </a:cubicBezTo>
                  <a:cubicBezTo>
                    <a:pt x="1619221" y="458725"/>
                    <a:pt x="1613935" y="451609"/>
                    <a:pt x="1615968" y="444900"/>
                  </a:cubicBezTo>
                  <a:cubicBezTo>
                    <a:pt x="1621050" y="428840"/>
                    <a:pt x="1626133" y="412982"/>
                    <a:pt x="1632028" y="397328"/>
                  </a:cubicBezTo>
                  <a:cubicBezTo>
                    <a:pt x="1634061" y="392042"/>
                    <a:pt x="1637721" y="386756"/>
                    <a:pt x="1645040" y="389603"/>
                  </a:cubicBezTo>
                  <a:close/>
                  <a:moveTo>
                    <a:pt x="2081727" y="389196"/>
                  </a:moveTo>
                  <a:cubicBezTo>
                    <a:pt x="2086200" y="390416"/>
                    <a:pt x="2090266" y="393465"/>
                    <a:pt x="2089046" y="398548"/>
                  </a:cubicBezTo>
                  <a:cubicBezTo>
                    <a:pt x="2089452" y="405460"/>
                    <a:pt x="2086606" y="410543"/>
                    <a:pt x="2084980" y="416032"/>
                  </a:cubicBezTo>
                  <a:cubicBezTo>
                    <a:pt x="2081320" y="427620"/>
                    <a:pt x="2077458" y="439005"/>
                    <a:pt x="2073392" y="450389"/>
                  </a:cubicBezTo>
                  <a:cubicBezTo>
                    <a:pt x="2071155" y="456488"/>
                    <a:pt x="2066276" y="459741"/>
                    <a:pt x="2059974" y="458115"/>
                  </a:cubicBezTo>
                  <a:cubicBezTo>
                    <a:pt x="2052655" y="456285"/>
                    <a:pt x="2051029" y="449983"/>
                    <a:pt x="2053062" y="443477"/>
                  </a:cubicBezTo>
                  <a:cubicBezTo>
                    <a:pt x="2057738" y="428433"/>
                    <a:pt x="2062617" y="413592"/>
                    <a:pt x="2068309" y="398955"/>
                  </a:cubicBezTo>
                  <a:cubicBezTo>
                    <a:pt x="2070342" y="393465"/>
                    <a:pt x="2074002" y="387367"/>
                    <a:pt x="2081727" y="389196"/>
                  </a:cubicBezTo>
                  <a:close/>
                  <a:moveTo>
                    <a:pt x="696036" y="389196"/>
                  </a:moveTo>
                  <a:cubicBezTo>
                    <a:pt x="701728" y="390822"/>
                    <a:pt x="703355" y="395498"/>
                    <a:pt x="703558" y="401394"/>
                  </a:cubicBezTo>
                  <a:cubicBezTo>
                    <a:pt x="697662" y="418471"/>
                    <a:pt x="691970" y="435751"/>
                    <a:pt x="685667" y="452625"/>
                  </a:cubicBezTo>
                  <a:cubicBezTo>
                    <a:pt x="683634" y="457708"/>
                    <a:pt x="678349" y="459944"/>
                    <a:pt x="673063" y="457911"/>
                  </a:cubicBezTo>
                  <a:cubicBezTo>
                    <a:pt x="667370" y="455675"/>
                    <a:pt x="664931" y="450389"/>
                    <a:pt x="666761" y="444697"/>
                  </a:cubicBezTo>
                  <a:cubicBezTo>
                    <a:pt x="671843" y="428636"/>
                    <a:pt x="676926" y="412779"/>
                    <a:pt x="682821" y="397125"/>
                  </a:cubicBezTo>
                  <a:cubicBezTo>
                    <a:pt x="684854" y="391635"/>
                    <a:pt x="689124" y="387163"/>
                    <a:pt x="696036" y="389196"/>
                  </a:cubicBezTo>
                  <a:close/>
                  <a:moveTo>
                    <a:pt x="943452" y="293645"/>
                  </a:moveTo>
                  <a:cubicBezTo>
                    <a:pt x="951787" y="296694"/>
                    <a:pt x="950974" y="303403"/>
                    <a:pt x="948534" y="310519"/>
                  </a:cubicBezTo>
                  <a:cubicBezTo>
                    <a:pt x="938979" y="338981"/>
                    <a:pt x="929424" y="367443"/>
                    <a:pt x="919869" y="395905"/>
                  </a:cubicBezTo>
                  <a:cubicBezTo>
                    <a:pt x="918853" y="398751"/>
                    <a:pt x="917633" y="401597"/>
                    <a:pt x="916210" y="404240"/>
                  </a:cubicBezTo>
                  <a:cubicBezTo>
                    <a:pt x="913567" y="409526"/>
                    <a:pt x="909501" y="411559"/>
                    <a:pt x="903808" y="409932"/>
                  </a:cubicBezTo>
                  <a:cubicBezTo>
                    <a:pt x="897913" y="408103"/>
                    <a:pt x="897303" y="403833"/>
                    <a:pt x="897303" y="398548"/>
                  </a:cubicBezTo>
                  <a:cubicBezTo>
                    <a:pt x="897913" y="396311"/>
                    <a:pt x="898319" y="394075"/>
                    <a:pt x="899132" y="391839"/>
                  </a:cubicBezTo>
                  <a:cubicBezTo>
                    <a:pt x="908891" y="362564"/>
                    <a:pt x="918853" y="333085"/>
                    <a:pt x="928408" y="303810"/>
                  </a:cubicBezTo>
                  <a:cubicBezTo>
                    <a:pt x="930847" y="296288"/>
                    <a:pt x="934710" y="290595"/>
                    <a:pt x="943452" y="293645"/>
                  </a:cubicBezTo>
                  <a:close/>
                  <a:moveTo>
                    <a:pt x="2322434" y="291613"/>
                  </a:moveTo>
                  <a:cubicBezTo>
                    <a:pt x="2332395" y="291206"/>
                    <a:pt x="2338291" y="297915"/>
                    <a:pt x="2335852" y="305437"/>
                  </a:cubicBezTo>
                  <a:cubicBezTo>
                    <a:pt x="2325483" y="337152"/>
                    <a:pt x="2314708" y="368663"/>
                    <a:pt x="2303933" y="400175"/>
                  </a:cubicBezTo>
                  <a:cubicBezTo>
                    <a:pt x="2301697" y="406477"/>
                    <a:pt x="2297225" y="411153"/>
                    <a:pt x="2290109" y="408103"/>
                  </a:cubicBezTo>
                  <a:cubicBezTo>
                    <a:pt x="2283400" y="405257"/>
                    <a:pt x="2281367" y="400378"/>
                    <a:pt x="2284213" y="392449"/>
                  </a:cubicBezTo>
                  <a:cubicBezTo>
                    <a:pt x="2294988" y="362767"/>
                    <a:pt x="2304747" y="332679"/>
                    <a:pt x="2314912" y="302591"/>
                  </a:cubicBezTo>
                  <a:cubicBezTo>
                    <a:pt x="2316335" y="297508"/>
                    <a:pt x="2317961" y="292426"/>
                    <a:pt x="2322434" y="291613"/>
                  </a:cubicBezTo>
                  <a:close/>
                  <a:moveTo>
                    <a:pt x="2356512" y="195172"/>
                  </a:moveTo>
                  <a:cubicBezTo>
                    <a:pt x="2359383" y="195248"/>
                    <a:pt x="2362585" y="196671"/>
                    <a:pt x="2365533" y="197688"/>
                  </a:cubicBezTo>
                  <a:cubicBezTo>
                    <a:pt x="2365533" y="206227"/>
                    <a:pt x="2365533" y="215172"/>
                    <a:pt x="2365533" y="223914"/>
                  </a:cubicBezTo>
                  <a:cubicBezTo>
                    <a:pt x="2358621" y="233265"/>
                    <a:pt x="2357401" y="245057"/>
                    <a:pt x="2353335" y="255628"/>
                  </a:cubicBezTo>
                  <a:cubicBezTo>
                    <a:pt x="2351302" y="260914"/>
                    <a:pt x="2347033" y="263557"/>
                    <a:pt x="2341950" y="264574"/>
                  </a:cubicBezTo>
                  <a:cubicBezTo>
                    <a:pt x="2337274" y="265387"/>
                    <a:pt x="2334835" y="261727"/>
                    <a:pt x="2332802" y="258068"/>
                  </a:cubicBezTo>
                  <a:cubicBezTo>
                    <a:pt x="2331175" y="255425"/>
                    <a:pt x="2331785" y="253189"/>
                    <a:pt x="2332802" y="250546"/>
                  </a:cubicBezTo>
                  <a:cubicBezTo>
                    <a:pt x="2338494" y="234079"/>
                    <a:pt x="2343577" y="217205"/>
                    <a:pt x="2349472" y="200738"/>
                  </a:cubicBezTo>
                  <a:cubicBezTo>
                    <a:pt x="2351099" y="196367"/>
                    <a:pt x="2353640" y="195096"/>
                    <a:pt x="2356512" y="195172"/>
                  </a:cubicBezTo>
                  <a:close/>
                  <a:moveTo>
                    <a:pt x="975777" y="194435"/>
                  </a:moveTo>
                  <a:cubicBezTo>
                    <a:pt x="980656" y="195655"/>
                    <a:pt x="983909" y="198907"/>
                    <a:pt x="983299" y="202973"/>
                  </a:cubicBezTo>
                  <a:cubicBezTo>
                    <a:pt x="982892" y="211512"/>
                    <a:pt x="979843" y="217611"/>
                    <a:pt x="977810" y="224117"/>
                  </a:cubicBezTo>
                  <a:cubicBezTo>
                    <a:pt x="974353" y="234688"/>
                    <a:pt x="971101" y="245260"/>
                    <a:pt x="967035" y="255628"/>
                  </a:cubicBezTo>
                  <a:cubicBezTo>
                    <a:pt x="964798" y="261320"/>
                    <a:pt x="960122" y="265996"/>
                    <a:pt x="953820" y="263557"/>
                  </a:cubicBezTo>
                  <a:cubicBezTo>
                    <a:pt x="948128" y="261320"/>
                    <a:pt x="945688" y="255221"/>
                    <a:pt x="947721" y="249122"/>
                  </a:cubicBezTo>
                  <a:cubicBezTo>
                    <a:pt x="952600" y="233265"/>
                    <a:pt x="957886" y="217611"/>
                    <a:pt x="963375" y="202160"/>
                  </a:cubicBezTo>
                  <a:cubicBezTo>
                    <a:pt x="965205" y="196874"/>
                    <a:pt x="969271" y="192808"/>
                    <a:pt x="975777" y="194435"/>
                  </a:cubicBezTo>
                  <a:close/>
                  <a:moveTo>
                    <a:pt x="209670" y="21418"/>
                  </a:moveTo>
                  <a:cubicBezTo>
                    <a:pt x="215565" y="23857"/>
                    <a:pt x="218615" y="28533"/>
                    <a:pt x="215972" y="36055"/>
                  </a:cubicBezTo>
                  <a:cubicBezTo>
                    <a:pt x="203367" y="73056"/>
                    <a:pt x="191169" y="110260"/>
                    <a:pt x="178768" y="147260"/>
                  </a:cubicBezTo>
                  <a:cubicBezTo>
                    <a:pt x="159252" y="205607"/>
                    <a:pt x="139531" y="263751"/>
                    <a:pt x="119811" y="321895"/>
                  </a:cubicBezTo>
                  <a:cubicBezTo>
                    <a:pt x="117982" y="327180"/>
                    <a:pt x="116559" y="332466"/>
                    <a:pt x="109850" y="333279"/>
                  </a:cubicBezTo>
                  <a:cubicBezTo>
                    <a:pt x="105377" y="333889"/>
                    <a:pt x="101718" y="332060"/>
                    <a:pt x="99685" y="327994"/>
                  </a:cubicBezTo>
                  <a:cubicBezTo>
                    <a:pt x="98871" y="326367"/>
                    <a:pt x="97042" y="324334"/>
                    <a:pt x="98262" y="322301"/>
                  </a:cubicBezTo>
                  <a:cubicBezTo>
                    <a:pt x="105174" y="301565"/>
                    <a:pt x="111883" y="281438"/>
                    <a:pt x="118592" y="261311"/>
                  </a:cubicBezTo>
                  <a:cubicBezTo>
                    <a:pt x="141361" y="193003"/>
                    <a:pt x="164334" y="124897"/>
                    <a:pt x="187103" y="56589"/>
                  </a:cubicBezTo>
                  <a:cubicBezTo>
                    <a:pt x="190153" y="47237"/>
                    <a:pt x="193812" y="38292"/>
                    <a:pt x="196862" y="28940"/>
                  </a:cubicBezTo>
                  <a:cubicBezTo>
                    <a:pt x="198895" y="22231"/>
                    <a:pt x="203367" y="18978"/>
                    <a:pt x="209670" y="21418"/>
                  </a:cubicBezTo>
                  <a:close/>
                  <a:moveTo>
                    <a:pt x="415002" y="21011"/>
                  </a:moveTo>
                  <a:cubicBezTo>
                    <a:pt x="420898" y="21824"/>
                    <a:pt x="422727" y="25890"/>
                    <a:pt x="422727" y="32802"/>
                  </a:cubicBezTo>
                  <a:cubicBezTo>
                    <a:pt x="422118" y="34835"/>
                    <a:pt x="421305" y="38494"/>
                    <a:pt x="420085" y="41951"/>
                  </a:cubicBezTo>
                  <a:cubicBezTo>
                    <a:pt x="391623" y="127133"/>
                    <a:pt x="363364" y="212316"/>
                    <a:pt x="334902" y="297498"/>
                  </a:cubicBezTo>
                  <a:cubicBezTo>
                    <a:pt x="310913" y="368856"/>
                    <a:pt x="286923" y="440011"/>
                    <a:pt x="262731" y="511370"/>
                  </a:cubicBezTo>
                  <a:cubicBezTo>
                    <a:pt x="262121" y="513199"/>
                    <a:pt x="261307" y="515232"/>
                    <a:pt x="260698" y="517062"/>
                  </a:cubicBezTo>
                  <a:cubicBezTo>
                    <a:pt x="258461" y="524584"/>
                    <a:pt x="253785" y="529463"/>
                    <a:pt x="245653" y="526414"/>
                  </a:cubicBezTo>
                  <a:cubicBezTo>
                    <a:pt x="238131" y="523568"/>
                    <a:pt x="238741" y="516655"/>
                    <a:pt x="240977" y="509946"/>
                  </a:cubicBezTo>
                  <a:cubicBezTo>
                    <a:pt x="255208" y="467660"/>
                    <a:pt x="269236" y="425374"/>
                    <a:pt x="283264" y="383291"/>
                  </a:cubicBezTo>
                  <a:cubicBezTo>
                    <a:pt x="317215" y="281844"/>
                    <a:pt x="351369" y="180398"/>
                    <a:pt x="385524" y="78951"/>
                  </a:cubicBezTo>
                  <a:cubicBezTo>
                    <a:pt x="391216" y="62077"/>
                    <a:pt x="396909" y="45000"/>
                    <a:pt x="402398" y="28126"/>
                  </a:cubicBezTo>
                  <a:cubicBezTo>
                    <a:pt x="404431" y="21417"/>
                    <a:pt x="409107" y="20197"/>
                    <a:pt x="415002" y="21011"/>
                  </a:cubicBezTo>
                  <a:close/>
                  <a:moveTo>
                    <a:pt x="1512081" y="894"/>
                  </a:moveTo>
                  <a:cubicBezTo>
                    <a:pt x="1518180" y="3333"/>
                    <a:pt x="1520416" y="7806"/>
                    <a:pt x="1517976" y="14718"/>
                  </a:cubicBezTo>
                  <a:cubicBezTo>
                    <a:pt x="1505982" y="50295"/>
                    <a:pt x="1494190" y="85873"/>
                    <a:pt x="1482399" y="121450"/>
                  </a:cubicBezTo>
                  <a:cubicBezTo>
                    <a:pt x="1452717" y="210089"/>
                    <a:pt x="1423036" y="298728"/>
                    <a:pt x="1393150" y="387366"/>
                  </a:cubicBezTo>
                  <a:cubicBezTo>
                    <a:pt x="1380952" y="423757"/>
                    <a:pt x="1368348" y="460148"/>
                    <a:pt x="1356150" y="496538"/>
                  </a:cubicBezTo>
                  <a:cubicBezTo>
                    <a:pt x="1354117" y="502027"/>
                    <a:pt x="1352287" y="507110"/>
                    <a:pt x="1347001" y="506703"/>
                  </a:cubicBezTo>
                  <a:cubicBezTo>
                    <a:pt x="1338056" y="506500"/>
                    <a:pt x="1333990" y="503044"/>
                    <a:pt x="1335007" y="495928"/>
                  </a:cubicBezTo>
                  <a:cubicBezTo>
                    <a:pt x="1335820" y="490236"/>
                    <a:pt x="1337853" y="484747"/>
                    <a:pt x="1339683" y="479461"/>
                  </a:cubicBezTo>
                  <a:cubicBezTo>
                    <a:pt x="1372820" y="380454"/>
                    <a:pt x="1405958" y="281650"/>
                    <a:pt x="1439300" y="182643"/>
                  </a:cubicBezTo>
                  <a:cubicBezTo>
                    <a:pt x="1458206" y="126329"/>
                    <a:pt x="1477113" y="70015"/>
                    <a:pt x="1496223" y="13701"/>
                  </a:cubicBezTo>
                  <a:cubicBezTo>
                    <a:pt x="1497037" y="11465"/>
                    <a:pt x="1497443" y="9026"/>
                    <a:pt x="1498663" y="6993"/>
                  </a:cubicBezTo>
                  <a:cubicBezTo>
                    <a:pt x="1501712" y="2113"/>
                    <a:pt x="1505982" y="-1546"/>
                    <a:pt x="1512081" y="894"/>
                  </a:cubicBezTo>
                  <a:close/>
                  <a:moveTo>
                    <a:pt x="2213262" y="893"/>
                  </a:moveTo>
                  <a:cubicBezTo>
                    <a:pt x="2220784" y="3536"/>
                    <a:pt x="2221394" y="9839"/>
                    <a:pt x="2218954" y="16751"/>
                  </a:cubicBezTo>
                  <a:cubicBezTo>
                    <a:pt x="2208789" y="46839"/>
                    <a:pt x="2198828" y="76928"/>
                    <a:pt x="2188663" y="107016"/>
                  </a:cubicBezTo>
                  <a:cubicBezTo>
                    <a:pt x="2167113" y="171665"/>
                    <a:pt x="2145360" y="236314"/>
                    <a:pt x="2123810" y="301167"/>
                  </a:cubicBezTo>
                  <a:cubicBezTo>
                    <a:pt x="2121980" y="307063"/>
                    <a:pt x="2119541" y="311739"/>
                    <a:pt x="2113035" y="313162"/>
                  </a:cubicBezTo>
                  <a:cubicBezTo>
                    <a:pt x="2108562" y="314178"/>
                    <a:pt x="2106326" y="311129"/>
                    <a:pt x="2103683" y="308486"/>
                  </a:cubicBezTo>
                  <a:cubicBezTo>
                    <a:pt x="2101650" y="306453"/>
                    <a:pt x="2101244" y="304420"/>
                    <a:pt x="2101447" y="300354"/>
                  </a:cubicBezTo>
                  <a:cubicBezTo>
                    <a:pt x="2101854" y="299541"/>
                    <a:pt x="2102463" y="297304"/>
                    <a:pt x="2103277" y="295068"/>
                  </a:cubicBezTo>
                  <a:cubicBezTo>
                    <a:pt x="2120557" y="243633"/>
                    <a:pt x="2138041" y="192402"/>
                    <a:pt x="2155321" y="140967"/>
                  </a:cubicBezTo>
                  <a:cubicBezTo>
                    <a:pt x="2169349" y="99290"/>
                    <a:pt x="2183174" y="57614"/>
                    <a:pt x="2196998" y="15938"/>
                  </a:cubicBezTo>
                  <a:cubicBezTo>
                    <a:pt x="2197608" y="14108"/>
                    <a:pt x="2198218" y="12075"/>
                    <a:pt x="2199031" y="10245"/>
                  </a:cubicBezTo>
                  <a:cubicBezTo>
                    <a:pt x="2201471" y="3536"/>
                    <a:pt x="2205536" y="-1749"/>
                    <a:pt x="2213262" y="893"/>
                  </a:cubicBezTo>
                  <a:close/>
                  <a:moveTo>
                    <a:pt x="1982517" y="690"/>
                  </a:moveTo>
                  <a:cubicBezTo>
                    <a:pt x="1990852" y="3130"/>
                    <a:pt x="1990242" y="9839"/>
                    <a:pt x="1988006" y="16548"/>
                  </a:cubicBezTo>
                  <a:cubicBezTo>
                    <a:pt x="1983330" y="30779"/>
                    <a:pt x="1978654" y="44806"/>
                    <a:pt x="1973978" y="58834"/>
                  </a:cubicBezTo>
                  <a:cubicBezTo>
                    <a:pt x="1943687" y="149099"/>
                    <a:pt x="1913395" y="239364"/>
                    <a:pt x="1883103" y="329629"/>
                  </a:cubicBezTo>
                  <a:cubicBezTo>
                    <a:pt x="1864806" y="384317"/>
                    <a:pt x="1846306" y="439005"/>
                    <a:pt x="1827806" y="493692"/>
                  </a:cubicBezTo>
                  <a:cubicBezTo>
                    <a:pt x="1826993" y="495928"/>
                    <a:pt x="1826586" y="498368"/>
                    <a:pt x="1825366" y="500198"/>
                  </a:cubicBezTo>
                  <a:cubicBezTo>
                    <a:pt x="1822520" y="504874"/>
                    <a:pt x="1818454" y="508126"/>
                    <a:pt x="1812762" y="506297"/>
                  </a:cubicBezTo>
                  <a:cubicBezTo>
                    <a:pt x="1807476" y="504467"/>
                    <a:pt x="1806053" y="499994"/>
                    <a:pt x="1806663" y="492066"/>
                  </a:cubicBezTo>
                  <a:cubicBezTo>
                    <a:pt x="1806866" y="491049"/>
                    <a:pt x="1807679" y="487390"/>
                    <a:pt x="1808899" y="483934"/>
                  </a:cubicBezTo>
                  <a:cubicBezTo>
                    <a:pt x="1849966" y="361547"/>
                    <a:pt x="1891032" y="239364"/>
                    <a:pt x="1932099" y="116978"/>
                  </a:cubicBezTo>
                  <a:cubicBezTo>
                    <a:pt x="1943890" y="82214"/>
                    <a:pt x="1955478" y="47246"/>
                    <a:pt x="1967269" y="12482"/>
                  </a:cubicBezTo>
                  <a:cubicBezTo>
                    <a:pt x="1967676" y="11465"/>
                    <a:pt x="1968083" y="10652"/>
                    <a:pt x="1968286" y="9636"/>
                  </a:cubicBezTo>
                  <a:cubicBezTo>
                    <a:pt x="1969912" y="1707"/>
                    <a:pt x="1975198" y="-1546"/>
                    <a:pt x="1982517" y="690"/>
                  </a:cubicBezTo>
                  <a:close/>
                  <a:moveTo>
                    <a:pt x="1039206" y="690"/>
                  </a:moveTo>
                  <a:cubicBezTo>
                    <a:pt x="1044695" y="1707"/>
                    <a:pt x="1048761" y="4350"/>
                    <a:pt x="1047745" y="13295"/>
                  </a:cubicBezTo>
                  <a:cubicBezTo>
                    <a:pt x="1047541" y="13905"/>
                    <a:pt x="1046931" y="16751"/>
                    <a:pt x="1045915" y="19800"/>
                  </a:cubicBezTo>
                  <a:cubicBezTo>
                    <a:pt x="1036563" y="48059"/>
                    <a:pt x="1027008" y="76114"/>
                    <a:pt x="1017656" y="104373"/>
                  </a:cubicBezTo>
                  <a:cubicBezTo>
                    <a:pt x="1016843" y="106609"/>
                    <a:pt x="1016030" y="108846"/>
                    <a:pt x="1015217" y="111082"/>
                  </a:cubicBezTo>
                  <a:cubicBezTo>
                    <a:pt x="1012370" y="117181"/>
                    <a:pt x="1007288" y="119824"/>
                    <a:pt x="1000986" y="117791"/>
                  </a:cubicBezTo>
                  <a:cubicBezTo>
                    <a:pt x="994480" y="115555"/>
                    <a:pt x="994480" y="109456"/>
                    <a:pt x="995700" y="103966"/>
                  </a:cubicBezTo>
                  <a:cubicBezTo>
                    <a:pt x="997123" y="98071"/>
                    <a:pt x="999359" y="92378"/>
                    <a:pt x="1001392" y="86686"/>
                  </a:cubicBezTo>
                  <a:cubicBezTo>
                    <a:pt x="1010134" y="60460"/>
                    <a:pt x="1019079" y="34235"/>
                    <a:pt x="1027821" y="8009"/>
                  </a:cubicBezTo>
                  <a:cubicBezTo>
                    <a:pt x="1029854" y="2113"/>
                    <a:pt x="1033514" y="-326"/>
                    <a:pt x="1039206" y="690"/>
                  </a:cubicBezTo>
                  <a:close/>
                  <a:moveTo>
                    <a:pt x="1774947" y="487"/>
                  </a:moveTo>
                  <a:cubicBezTo>
                    <a:pt x="1781046" y="1300"/>
                    <a:pt x="1783689" y="5569"/>
                    <a:pt x="1784096" y="11058"/>
                  </a:cubicBezTo>
                  <a:cubicBezTo>
                    <a:pt x="1777794" y="29762"/>
                    <a:pt x="1771898" y="47652"/>
                    <a:pt x="1766002" y="65543"/>
                  </a:cubicBezTo>
                  <a:cubicBezTo>
                    <a:pt x="1740183" y="142187"/>
                    <a:pt x="1714568" y="218831"/>
                    <a:pt x="1688748" y="295678"/>
                  </a:cubicBezTo>
                  <a:cubicBezTo>
                    <a:pt x="1687732" y="298931"/>
                    <a:pt x="1686715" y="302183"/>
                    <a:pt x="1685496" y="305233"/>
                  </a:cubicBezTo>
                  <a:cubicBezTo>
                    <a:pt x="1683056" y="311535"/>
                    <a:pt x="1677770" y="314788"/>
                    <a:pt x="1671875" y="312348"/>
                  </a:cubicBezTo>
                  <a:cubicBezTo>
                    <a:pt x="1666182" y="310112"/>
                    <a:pt x="1663133" y="305640"/>
                    <a:pt x="1665776" y="297711"/>
                  </a:cubicBezTo>
                  <a:cubicBezTo>
                    <a:pt x="1689765" y="226963"/>
                    <a:pt x="1713144" y="156214"/>
                    <a:pt x="1736930" y="85466"/>
                  </a:cubicBezTo>
                  <a:cubicBezTo>
                    <a:pt x="1745062" y="60867"/>
                    <a:pt x="1753601" y="36471"/>
                    <a:pt x="1761936" y="11871"/>
                  </a:cubicBezTo>
                  <a:cubicBezTo>
                    <a:pt x="1763969" y="5569"/>
                    <a:pt x="1766409" y="-733"/>
                    <a:pt x="1774947" y="487"/>
                  </a:cubicBezTo>
                  <a:close/>
                  <a:moveTo>
                    <a:pt x="1275034" y="487"/>
                  </a:moveTo>
                  <a:cubicBezTo>
                    <a:pt x="1283572" y="-1342"/>
                    <a:pt x="1289468" y="5976"/>
                    <a:pt x="1286622" y="15125"/>
                  </a:cubicBezTo>
                  <a:cubicBezTo>
                    <a:pt x="1276457" y="45823"/>
                    <a:pt x="1265885" y="76521"/>
                    <a:pt x="1255517" y="107220"/>
                  </a:cubicBezTo>
                  <a:cubicBezTo>
                    <a:pt x="1214857" y="228793"/>
                    <a:pt x="1174197" y="350569"/>
                    <a:pt x="1133537" y="472143"/>
                  </a:cubicBezTo>
                  <a:cubicBezTo>
                    <a:pt x="1132927" y="474176"/>
                    <a:pt x="1132114" y="476005"/>
                    <a:pt x="1131504" y="477835"/>
                  </a:cubicBezTo>
                  <a:cubicBezTo>
                    <a:pt x="1124795" y="475802"/>
                    <a:pt x="1117883" y="473566"/>
                    <a:pt x="1111174" y="471533"/>
                  </a:cubicBezTo>
                  <a:cubicBezTo>
                    <a:pt x="1126828" y="424774"/>
                    <a:pt x="1142482" y="377812"/>
                    <a:pt x="1158136" y="331053"/>
                  </a:cubicBezTo>
                  <a:cubicBezTo>
                    <a:pt x="1186192" y="247496"/>
                    <a:pt x="1214044" y="163940"/>
                    <a:pt x="1242099" y="80384"/>
                  </a:cubicBezTo>
                  <a:cubicBezTo>
                    <a:pt x="1249824" y="57411"/>
                    <a:pt x="1257956" y="34438"/>
                    <a:pt x="1265885" y="11465"/>
                  </a:cubicBezTo>
                  <a:cubicBezTo>
                    <a:pt x="1267512" y="6586"/>
                    <a:pt x="1269341" y="1707"/>
                    <a:pt x="1275034" y="487"/>
                  </a:cubicBezTo>
                  <a:close/>
                  <a:moveTo>
                    <a:pt x="824115" y="284"/>
                  </a:moveTo>
                  <a:cubicBezTo>
                    <a:pt x="832043" y="691"/>
                    <a:pt x="835703" y="7603"/>
                    <a:pt x="832450" y="16752"/>
                  </a:cubicBezTo>
                  <a:cubicBezTo>
                    <a:pt x="819032" y="57005"/>
                    <a:pt x="805208" y="97258"/>
                    <a:pt x="791790" y="137512"/>
                  </a:cubicBezTo>
                  <a:cubicBezTo>
                    <a:pt x="773493" y="191793"/>
                    <a:pt x="755399" y="246277"/>
                    <a:pt x="737102" y="300558"/>
                  </a:cubicBezTo>
                  <a:cubicBezTo>
                    <a:pt x="735476" y="306657"/>
                    <a:pt x="733850" y="312756"/>
                    <a:pt x="727547" y="313163"/>
                  </a:cubicBezTo>
                  <a:cubicBezTo>
                    <a:pt x="718195" y="313163"/>
                    <a:pt x="713723" y="305640"/>
                    <a:pt x="716569" y="297305"/>
                  </a:cubicBezTo>
                  <a:cubicBezTo>
                    <a:pt x="735883" y="239568"/>
                    <a:pt x="755399" y="182034"/>
                    <a:pt x="774713" y="124297"/>
                  </a:cubicBezTo>
                  <a:cubicBezTo>
                    <a:pt x="787317" y="86890"/>
                    <a:pt x="799719" y="49280"/>
                    <a:pt x="812323" y="11872"/>
                  </a:cubicBezTo>
                  <a:cubicBezTo>
                    <a:pt x="814356" y="5977"/>
                    <a:pt x="816186" y="-122"/>
                    <a:pt x="824115" y="284"/>
                  </a:cubicBezTo>
                  <a:close/>
                </a:path>
              </a:pathLst>
            </a:custGeom>
            <a:solidFill>
              <a:srgbClr val="70ADAF"/>
            </a:solidFill>
            <a:ln w="202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E862F85-1CB6-4425-A6B0-E009E877CD49}"/>
              </a:ext>
            </a:extLst>
          </p:cNvPr>
          <p:cNvGrpSpPr/>
          <p:nvPr/>
        </p:nvGrpSpPr>
        <p:grpSpPr>
          <a:xfrm>
            <a:off x="5642361" y="4742826"/>
            <a:ext cx="1732376" cy="1523035"/>
            <a:chOff x="4409936" y="439132"/>
            <a:chExt cx="4384126" cy="3854346"/>
          </a:xfrm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7703964-8F32-4141-9DD1-DCD995540694}"/>
                </a:ext>
              </a:extLst>
            </p:cNvPr>
            <p:cNvSpPr/>
            <p:nvPr/>
          </p:nvSpPr>
          <p:spPr>
            <a:xfrm>
              <a:off x="4409936" y="439132"/>
              <a:ext cx="4384126" cy="3854346"/>
            </a:xfrm>
            <a:custGeom>
              <a:avLst/>
              <a:gdLst>
                <a:gd name="connsiteX0" fmla="*/ 2214184 w 4384126"/>
                <a:gd name="connsiteY0" fmla="*/ 387797 h 3854346"/>
                <a:gd name="connsiteX1" fmla="*/ 496153 w 4384126"/>
                <a:gd name="connsiteY1" fmla="*/ 3461408 h 3854346"/>
                <a:gd name="connsiteX2" fmla="*/ 3932216 w 4384126"/>
                <a:gd name="connsiteY2" fmla="*/ 3461408 h 3854346"/>
                <a:gd name="connsiteX3" fmla="*/ 2192215 w 4384126"/>
                <a:gd name="connsiteY3" fmla="*/ 0 h 3854346"/>
                <a:gd name="connsiteX4" fmla="*/ 2414934 w 4384126"/>
                <a:gd name="connsiteY4" fmla="*/ 128468 h 3854346"/>
                <a:gd name="connsiteX5" fmla="*/ 4349131 w 4384126"/>
                <a:gd name="connsiteY5" fmla="*/ 3467576 h 3854346"/>
                <a:gd name="connsiteX6" fmla="*/ 4126112 w 4384126"/>
                <a:gd name="connsiteY6" fmla="*/ 3854346 h 3854346"/>
                <a:gd name="connsiteX7" fmla="*/ 258060 w 4384126"/>
                <a:gd name="connsiteY7" fmla="*/ 3854346 h 3854346"/>
                <a:gd name="connsiteX8" fmla="*/ 35041 w 4384126"/>
                <a:gd name="connsiteY8" fmla="*/ 3467576 h 3854346"/>
                <a:gd name="connsiteX9" fmla="*/ 1969238 w 4384126"/>
                <a:gd name="connsiteY9" fmla="*/ 128468 h 3854346"/>
                <a:gd name="connsiteX10" fmla="*/ 2192215 w 4384126"/>
                <a:gd name="connsiteY10" fmla="*/ 0 h 385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4126" h="3854346">
                  <a:moveTo>
                    <a:pt x="2214184" y="387797"/>
                  </a:moveTo>
                  <a:lnTo>
                    <a:pt x="496153" y="3461408"/>
                  </a:lnTo>
                  <a:lnTo>
                    <a:pt x="3932216" y="3461408"/>
                  </a:lnTo>
                  <a:close/>
                  <a:moveTo>
                    <a:pt x="2192215" y="0"/>
                  </a:moveTo>
                  <a:cubicBezTo>
                    <a:pt x="2278845" y="0"/>
                    <a:pt x="2365432" y="42823"/>
                    <a:pt x="2414934" y="128468"/>
                  </a:cubicBezTo>
                  <a:lnTo>
                    <a:pt x="4349131" y="3467576"/>
                  </a:lnTo>
                  <a:cubicBezTo>
                    <a:pt x="4448478" y="3639549"/>
                    <a:pt x="4324466" y="3854346"/>
                    <a:pt x="4126112" y="3854346"/>
                  </a:cubicBezTo>
                  <a:lnTo>
                    <a:pt x="258060" y="3854346"/>
                  </a:lnTo>
                  <a:cubicBezTo>
                    <a:pt x="59365" y="3854346"/>
                    <a:pt x="-64306" y="3639206"/>
                    <a:pt x="35041" y="3467576"/>
                  </a:cubicBezTo>
                  <a:lnTo>
                    <a:pt x="1969238" y="128468"/>
                  </a:lnTo>
                  <a:cubicBezTo>
                    <a:pt x="2018912" y="42823"/>
                    <a:pt x="2105585" y="0"/>
                    <a:pt x="2192215" y="0"/>
                  </a:cubicBezTo>
                  <a:close/>
                </a:path>
              </a:pathLst>
            </a:custGeom>
            <a:solidFill>
              <a:schemeClr val="tx1"/>
            </a:solidFill>
            <a:ln w="20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1C25DC4-A1C5-4044-B0E3-67CB9B43E83C}"/>
                </a:ext>
              </a:extLst>
            </p:cNvPr>
            <p:cNvSpPr/>
            <p:nvPr/>
          </p:nvSpPr>
          <p:spPr>
            <a:xfrm>
              <a:off x="5116432" y="1796425"/>
              <a:ext cx="2751375" cy="1990720"/>
            </a:xfrm>
            <a:custGeom>
              <a:avLst/>
              <a:gdLst>
                <a:gd name="connsiteX0" fmla="*/ 1945160 w 2751375"/>
                <a:gd name="connsiteY0" fmla="*/ 1416217 h 1990720"/>
                <a:gd name="connsiteX1" fmla="*/ 2033203 w 2751375"/>
                <a:gd name="connsiteY1" fmla="*/ 1458354 h 1990720"/>
                <a:gd name="connsiteX2" fmla="*/ 2061980 w 2751375"/>
                <a:gd name="connsiteY2" fmla="*/ 1492269 h 1990720"/>
                <a:gd name="connsiteX3" fmla="*/ 2037657 w 2751375"/>
                <a:gd name="connsiteY3" fmla="*/ 1606690 h 1990720"/>
                <a:gd name="connsiteX4" fmla="*/ 1954410 w 2751375"/>
                <a:gd name="connsiteY4" fmla="*/ 1620735 h 1990720"/>
                <a:gd name="connsiteX5" fmla="*/ 1879385 w 2751375"/>
                <a:gd name="connsiteY5" fmla="*/ 1550507 h 1990720"/>
                <a:gd name="connsiteX6" fmla="*/ 1875617 w 2751375"/>
                <a:gd name="connsiteY6" fmla="*/ 1509398 h 1990720"/>
                <a:gd name="connsiteX7" fmla="*/ 1900283 w 2751375"/>
                <a:gd name="connsiteY7" fmla="*/ 1433688 h 1990720"/>
                <a:gd name="connsiteX8" fmla="*/ 1945160 w 2751375"/>
                <a:gd name="connsiteY8" fmla="*/ 1416217 h 1990720"/>
                <a:gd name="connsiteX9" fmla="*/ 2474700 w 2751375"/>
                <a:gd name="connsiteY9" fmla="*/ 1294859 h 1990720"/>
                <a:gd name="connsiteX10" fmla="*/ 2552550 w 2751375"/>
                <a:gd name="connsiteY10" fmla="*/ 1310361 h 1990720"/>
                <a:gd name="connsiteX11" fmla="*/ 2702600 w 2751375"/>
                <a:gd name="connsiteY11" fmla="*/ 1443966 h 1990720"/>
                <a:gd name="connsiteX12" fmla="*/ 2746107 w 2751375"/>
                <a:gd name="connsiteY12" fmla="*/ 1597099 h 1990720"/>
                <a:gd name="connsiteX13" fmla="*/ 2743024 w 2751375"/>
                <a:gd name="connsiteY13" fmla="*/ 1746805 h 1990720"/>
                <a:gd name="connsiteX14" fmla="*/ 2718015 w 2751375"/>
                <a:gd name="connsiteY14" fmla="*/ 1790656 h 1990720"/>
                <a:gd name="connsiteX15" fmla="*/ 2677935 w 2751375"/>
                <a:gd name="connsiteY15" fmla="*/ 1827996 h 1990720"/>
                <a:gd name="connsiteX16" fmla="*/ 2573791 w 2751375"/>
                <a:gd name="connsiteY16" fmla="*/ 1863624 h 1990720"/>
                <a:gd name="connsiteX17" fmla="*/ 2552894 w 2751375"/>
                <a:gd name="connsiteY17" fmla="*/ 1861226 h 1990720"/>
                <a:gd name="connsiteX18" fmla="*/ 2455601 w 2751375"/>
                <a:gd name="connsiteY18" fmla="*/ 1872874 h 1990720"/>
                <a:gd name="connsiteX19" fmla="*/ 2316858 w 2751375"/>
                <a:gd name="connsiteY19" fmla="*/ 1851635 h 1990720"/>
                <a:gd name="connsiteX20" fmla="*/ 2207573 w 2751375"/>
                <a:gd name="connsiteY20" fmla="*/ 1764619 h 1990720"/>
                <a:gd name="connsiteX21" fmla="*/ 2143169 w 2751375"/>
                <a:gd name="connsiteY21" fmla="*/ 1605663 h 1990720"/>
                <a:gd name="connsiteX22" fmla="*/ 2204833 w 2751375"/>
                <a:gd name="connsiteY22" fmla="*/ 1401486 h 1990720"/>
                <a:gd name="connsiteX23" fmla="*/ 2395307 w 2751375"/>
                <a:gd name="connsiteY23" fmla="*/ 1295288 h 1990720"/>
                <a:gd name="connsiteX24" fmla="*/ 2474700 w 2751375"/>
                <a:gd name="connsiteY24" fmla="*/ 1294859 h 1990720"/>
                <a:gd name="connsiteX25" fmla="*/ 1774899 w 2751375"/>
                <a:gd name="connsiteY25" fmla="*/ 1047945 h 1990720"/>
                <a:gd name="connsiteX26" fmla="*/ 1788602 w 2751375"/>
                <a:gd name="connsiteY26" fmla="*/ 1047945 h 1990720"/>
                <a:gd name="connsiteX27" fmla="*/ 1881441 w 2751375"/>
                <a:gd name="connsiteY27" fmla="*/ 1110295 h 1990720"/>
                <a:gd name="connsiteX28" fmla="*/ 1895828 w 2751375"/>
                <a:gd name="connsiteY28" fmla="*/ 1178467 h 1990720"/>
                <a:gd name="connsiteX29" fmla="*/ 1847183 w 2751375"/>
                <a:gd name="connsiteY29" fmla="*/ 1262399 h 1990720"/>
                <a:gd name="connsiteX30" fmla="*/ 1776269 w 2751375"/>
                <a:gd name="connsiteY30" fmla="*/ 1302481 h 1990720"/>
                <a:gd name="connsiteX31" fmla="*/ 1709466 w 2751375"/>
                <a:gd name="connsiteY31" fmla="*/ 1281584 h 1990720"/>
                <a:gd name="connsiteX32" fmla="*/ 1696105 w 2751375"/>
                <a:gd name="connsiteY32" fmla="*/ 1266510 h 1990720"/>
                <a:gd name="connsiteX33" fmla="*/ 1660134 w 2751375"/>
                <a:gd name="connsiteY33" fmla="*/ 1186004 h 1990720"/>
                <a:gd name="connsiteX34" fmla="*/ 1678291 w 2751375"/>
                <a:gd name="connsiteY34" fmla="*/ 1150033 h 1990720"/>
                <a:gd name="connsiteX35" fmla="*/ 1695078 w 2751375"/>
                <a:gd name="connsiteY35" fmla="*/ 1106868 h 1990720"/>
                <a:gd name="connsiteX36" fmla="*/ 1695420 w 2751375"/>
                <a:gd name="connsiteY36" fmla="*/ 1089739 h 1990720"/>
                <a:gd name="connsiteX37" fmla="*/ 1739271 w 2751375"/>
                <a:gd name="connsiteY37" fmla="*/ 1048288 h 1990720"/>
                <a:gd name="connsiteX38" fmla="*/ 1774899 w 2751375"/>
                <a:gd name="connsiteY38" fmla="*/ 1047945 h 1990720"/>
                <a:gd name="connsiteX39" fmla="*/ 2325294 w 2751375"/>
                <a:gd name="connsiteY39" fmla="*/ 944358 h 1990720"/>
                <a:gd name="connsiteX40" fmla="*/ 2385374 w 2751375"/>
                <a:gd name="connsiteY40" fmla="*/ 971893 h 1990720"/>
                <a:gd name="connsiteX41" fmla="*/ 2451149 w 2751375"/>
                <a:gd name="connsiteY41" fmla="*/ 1106868 h 1990720"/>
                <a:gd name="connsiteX42" fmla="*/ 2451834 w 2751375"/>
                <a:gd name="connsiteY42" fmla="*/ 1113720 h 1990720"/>
                <a:gd name="connsiteX43" fmla="*/ 2429908 w 2751375"/>
                <a:gd name="connsiteY43" fmla="*/ 1217522 h 1990720"/>
                <a:gd name="connsiteX44" fmla="*/ 2368929 w 2751375"/>
                <a:gd name="connsiteY44" fmla="*/ 1251094 h 1990720"/>
                <a:gd name="connsiteX45" fmla="*/ 2336728 w 2751375"/>
                <a:gd name="connsiteY45" fmla="*/ 1251094 h 1990720"/>
                <a:gd name="connsiteX46" fmla="*/ 2209974 w 2751375"/>
                <a:gd name="connsiteY46" fmla="*/ 1228484 h 1990720"/>
                <a:gd name="connsiteX47" fmla="*/ 2152420 w 2751375"/>
                <a:gd name="connsiteY47" fmla="*/ 1148321 h 1990720"/>
                <a:gd name="connsiteX48" fmla="*/ 2149680 w 2751375"/>
                <a:gd name="connsiteY48" fmla="*/ 1041093 h 1990720"/>
                <a:gd name="connsiteX49" fmla="*/ 2195928 w 2751375"/>
                <a:gd name="connsiteY49" fmla="*/ 986281 h 1990720"/>
                <a:gd name="connsiteX50" fmla="*/ 2260333 w 2751375"/>
                <a:gd name="connsiteY50" fmla="*/ 955106 h 1990720"/>
                <a:gd name="connsiteX51" fmla="*/ 2325294 w 2751375"/>
                <a:gd name="connsiteY51" fmla="*/ 944358 h 1990720"/>
                <a:gd name="connsiteX52" fmla="*/ 1425811 w 2751375"/>
                <a:gd name="connsiteY52" fmla="*/ 538189 h 1990720"/>
                <a:gd name="connsiteX53" fmla="*/ 1479595 w 2751375"/>
                <a:gd name="connsiteY53" fmla="*/ 563540 h 1990720"/>
                <a:gd name="connsiteX54" fmla="*/ 1492955 w 2751375"/>
                <a:gd name="connsiteY54" fmla="*/ 613557 h 1990720"/>
                <a:gd name="connsiteX55" fmla="*/ 1491584 w 2751375"/>
                <a:gd name="connsiteY55" fmla="*/ 626232 h 1990720"/>
                <a:gd name="connsiteX56" fmla="*/ 1429921 w 2751375"/>
                <a:gd name="connsiteY56" fmla="*/ 675907 h 1990720"/>
                <a:gd name="connsiteX57" fmla="*/ 1407310 w 2751375"/>
                <a:gd name="connsiteY57" fmla="*/ 656037 h 1990720"/>
                <a:gd name="connsiteX58" fmla="*/ 1401145 w 2751375"/>
                <a:gd name="connsiteY58" fmla="*/ 629657 h 1990720"/>
                <a:gd name="connsiteX59" fmla="*/ 1400118 w 2751375"/>
                <a:gd name="connsiteY59" fmla="*/ 568336 h 1990720"/>
                <a:gd name="connsiteX60" fmla="*/ 1425811 w 2751375"/>
                <a:gd name="connsiteY60" fmla="*/ 538189 h 1990720"/>
                <a:gd name="connsiteX61" fmla="*/ 1736359 w 2751375"/>
                <a:gd name="connsiteY61" fmla="*/ 492711 h 1990720"/>
                <a:gd name="connsiteX62" fmla="*/ 1763593 w 2751375"/>
                <a:gd name="connsiteY62" fmla="*/ 501533 h 1990720"/>
                <a:gd name="connsiteX63" fmla="*/ 1872534 w 2751375"/>
                <a:gd name="connsiteY63" fmla="*/ 539902 h 1990720"/>
                <a:gd name="connsiteX64" fmla="*/ 1910560 w 2751375"/>
                <a:gd name="connsiteY64" fmla="*/ 553604 h 1990720"/>
                <a:gd name="connsiteX65" fmla="*/ 1963317 w 2751375"/>
                <a:gd name="connsiteY65" fmla="*/ 588205 h 1990720"/>
                <a:gd name="connsiteX66" fmla="*/ 1995519 w 2751375"/>
                <a:gd name="connsiteY66" fmla="*/ 664258 h 1990720"/>
                <a:gd name="connsiteX67" fmla="*/ 1999630 w 2751375"/>
                <a:gd name="connsiteY67" fmla="*/ 713588 h 1990720"/>
                <a:gd name="connsiteX68" fmla="*/ 2021898 w 2751375"/>
                <a:gd name="connsiteY68" fmla="*/ 767715 h 1990720"/>
                <a:gd name="connsiteX69" fmla="*/ 2043822 w 2751375"/>
                <a:gd name="connsiteY69" fmla="*/ 822186 h 1990720"/>
                <a:gd name="connsiteX70" fmla="*/ 2017444 w 2751375"/>
                <a:gd name="connsiteY70" fmla="*/ 860897 h 1990720"/>
                <a:gd name="connsiteX71" fmla="*/ 1938309 w 2751375"/>
                <a:gd name="connsiteY71" fmla="*/ 924274 h 1990720"/>
                <a:gd name="connsiteX72" fmla="*/ 1908162 w 2751375"/>
                <a:gd name="connsiteY72" fmla="*/ 967781 h 1990720"/>
                <a:gd name="connsiteX73" fmla="*/ 1821832 w 2751375"/>
                <a:gd name="connsiteY73" fmla="*/ 1014716 h 1990720"/>
                <a:gd name="connsiteX74" fmla="*/ 1748178 w 2751375"/>
                <a:gd name="connsiteY74" fmla="*/ 1005465 h 1990720"/>
                <a:gd name="connsiteX75" fmla="*/ 1671783 w 2751375"/>
                <a:gd name="connsiteY75" fmla="*/ 982170 h 1990720"/>
                <a:gd name="connsiteX76" fmla="*/ 1606007 w 2751375"/>
                <a:gd name="connsiteY76" fmla="*/ 902691 h 1990720"/>
                <a:gd name="connsiteX77" fmla="*/ 1584768 w 2751375"/>
                <a:gd name="connsiteY77" fmla="*/ 811567 h 1990720"/>
                <a:gd name="connsiteX78" fmla="*/ 1564898 w 2751375"/>
                <a:gd name="connsiteY78" fmla="*/ 759151 h 1990720"/>
                <a:gd name="connsiteX79" fmla="*/ 1589907 w 2751375"/>
                <a:gd name="connsiteY79" fmla="*/ 648498 h 1990720"/>
                <a:gd name="connsiteX80" fmla="*/ 1654311 w 2751375"/>
                <a:gd name="connsiteY80" fmla="*/ 558401 h 1990720"/>
                <a:gd name="connsiteX81" fmla="*/ 1708095 w 2751375"/>
                <a:gd name="connsiteY81" fmla="*/ 503931 h 1990720"/>
                <a:gd name="connsiteX82" fmla="*/ 1736359 w 2751375"/>
                <a:gd name="connsiteY82" fmla="*/ 492711 h 1990720"/>
                <a:gd name="connsiteX83" fmla="*/ 1455598 w 2751375"/>
                <a:gd name="connsiteY83" fmla="*/ 281636 h 1990720"/>
                <a:gd name="connsiteX84" fmla="*/ 1479251 w 2751375"/>
                <a:gd name="connsiteY84" fmla="*/ 283996 h 1990720"/>
                <a:gd name="connsiteX85" fmla="*/ 1552221 w 2751375"/>
                <a:gd name="connsiteY85" fmla="*/ 323393 h 1990720"/>
                <a:gd name="connsiteX86" fmla="*/ 1565581 w 2751375"/>
                <a:gd name="connsiteY86" fmla="*/ 399103 h 1990720"/>
                <a:gd name="connsiteX87" fmla="*/ 1493298 w 2751375"/>
                <a:gd name="connsiteY87" fmla="*/ 474811 h 1990720"/>
                <a:gd name="connsiteX88" fmla="*/ 1407311 w 2751375"/>
                <a:gd name="connsiteY88" fmla="*/ 441239 h 1990720"/>
                <a:gd name="connsiteX89" fmla="*/ 1402172 w 2751375"/>
                <a:gd name="connsiteY89" fmla="*/ 409038 h 1990720"/>
                <a:gd name="connsiteX90" fmla="*/ 1411422 w 2751375"/>
                <a:gd name="connsiteY90" fmla="*/ 324078 h 1990720"/>
                <a:gd name="connsiteX91" fmla="*/ 1455598 w 2751375"/>
                <a:gd name="connsiteY91" fmla="*/ 281636 h 1990720"/>
                <a:gd name="connsiteX92" fmla="*/ 1375794 w 2751375"/>
                <a:gd name="connsiteY92" fmla="*/ 137030 h 1990720"/>
                <a:gd name="connsiteX93" fmla="*/ 1391897 w 2751375"/>
                <a:gd name="connsiteY93" fmla="*/ 142513 h 1990720"/>
                <a:gd name="connsiteX94" fmla="*/ 1404572 w 2751375"/>
                <a:gd name="connsiteY94" fmla="*/ 269265 h 1990720"/>
                <a:gd name="connsiteX95" fmla="*/ 1369971 w 2751375"/>
                <a:gd name="connsiteY95" fmla="*/ 281255 h 1990720"/>
                <a:gd name="connsiteX96" fmla="*/ 1345305 w 2751375"/>
                <a:gd name="connsiteY96" fmla="*/ 275090 h 1990720"/>
                <a:gd name="connsiteX97" fmla="*/ 1288780 w 2751375"/>
                <a:gd name="connsiteY97" fmla="*/ 197666 h 1990720"/>
                <a:gd name="connsiteX98" fmla="*/ 1331260 w 2751375"/>
                <a:gd name="connsiteY98" fmla="*/ 155530 h 1990720"/>
                <a:gd name="connsiteX99" fmla="*/ 1359694 w 2751375"/>
                <a:gd name="connsiteY99" fmla="*/ 143540 h 1990720"/>
                <a:gd name="connsiteX100" fmla="*/ 1375794 w 2751375"/>
                <a:gd name="connsiteY100" fmla="*/ 137030 h 1990720"/>
                <a:gd name="connsiteX101" fmla="*/ 1156544 w 2751375"/>
                <a:gd name="connsiteY101" fmla="*/ 0 h 1990720"/>
                <a:gd name="connsiteX102" fmla="*/ 1183951 w 2751375"/>
                <a:gd name="connsiteY102" fmla="*/ 61321 h 1990720"/>
                <a:gd name="connsiteX103" fmla="*/ 1187034 w 2751375"/>
                <a:gd name="connsiteY103" fmla="*/ 93524 h 1990720"/>
                <a:gd name="connsiteX104" fmla="*/ 1210329 w 2751375"/>
                <a:gd name="connsiteY104" fmla="*/ 131208 h 1990720"/>
                <a:gd name="connsiteX105" fmla="*/ 1259661 w 2751375"/>
                <a:gd name="connsiteY105" fmla="*/ 193214 h 1990720"/>
                <a:gd name="connsiteX106" fmla="*/ 1317215 w 2751375"/>
                <a:gd name="connsiteY106" fmla="*/ 301125 h 1990720"/>
                <a:gd name="connsiteX107" fmla="*/ 1320982 w 2751375"/>
                <a:gd name="connsiteY107" fmla="*/ 312089 h 1990720"/>
                <a:gd name="connsiteX108" fmla="*/ 1351472 w 2751375"/>
                <a:gd name="connsiteY108" fmla="*/ 438157 h 1990720"/>
                <a:gd name="connsiteX109" fmla="*/ 1365174 w 2751375"/>
                <a:gd name="connsiteY109" fmla="*/ 553949 h 1990720"/>
                <a:gd name="connsiteX110" fmla="*/ 1382304 w 2751375"/>
                <a:gd name="connsiteY110" fmla="*/ 632399 h 1990720"/>
                <a:gd name="connsiteX111" fmla="*/ 1391212 w 2751375"/>
                <a:gd name="connsiteY111" fmla="*/ 676934 h 1990720"/>
                <a:gd name="connsiteX112" fmla="*/ 1384017 w 2751375"/>
                <a:gd name="connsiteY112" fmla="*/ 739626 h 1990720"/>
                <a:gd name="connsiteX113" fmla="*/ 1393266 w 2751375"/>
                <a:gd name="connsiteY113" fmla="*/ 792726 h 1990720"/>
                <a:gd name="connsiteX114" fmla="*/ 1508716 w 2751375"/>
                <a:gd name="connsiteY114" fmla="*/ 1116461 h 1990720"/>
                <a:gd name="connsiteX115" fmla="*/ 1553936 w 2751375"/>
                <a:gd name="connsiteY115" fmla="*/ 1191829 h 1990720"/>
                <a:gd name="connsiteX116" fmla="*/ 1570722 w 2751375"/>
                <a:gd name="connsiteY116" fmla="*/ 1211356 h 1990720"/>
                <a:gd name="connsiteX117" fmla="*/ 1613544 w 2751375"/>
                <a:gd name="connsiteY117" fmla="*/ 1342220 h 1990720"/>
                <a:gd name="connsiteX118" fmla="*/ 1612175 w 2751375"/>
                <a:gd name="connsiteY118" fmla="*/ 1407311 h 1990720"/>
                <a:gd name="connsiteX119" fmla="*/ 1638553 w 2751375"/>
                <a:gd name="connsiteY119" fmla="*/ 1473428 h 1990720"/>
                <a:gd name="connsiteX120" fmla="*/ 1780038 w 2751375"/>
                <a:gd name="connsiteY120" fmla="*/ 1622449 h 1990720"/>
                <a:gd name="connsiteX121" fmla="*/ 1955780 w 2751375"/>
                <a:gd name="connsiteY121" fmla="*/ 1858143 h 1990720"/>
                <a:gd name="connsiteX122" fmla="*/ 2015046 w 2751375"/>
                <a:gd name="connsiteY122" fmla="*/ 1990720 h 1990720"/>
                <a:gd name="connsiteX123" fmla="*/ 0 w 2751375"/>
                <a:gd name="connsiteY123" fmla="*/ 1990720 h 1990720"/>
                <a:gd name="connsiteX124" fmla="*/ 1156544 w 2751375"/>
                <a:gd name="connsiteY124" fmla="*/ 0 h 199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2751375" h="1990720">
                  <a:moveTo>
                    <a:pt x="1945160" y="1416217"/>
                  </a:moveTo>
                  <a:cubicBezTo>
                    <a:pt x="1980788" y="1417588"/>
                    <a:pt x="2012649" y="1425124"/>
                    <a:pt x="2033203" y="1458354"/>
                  </a:cubicBezTo>
                  <a:cubicBezTo>
                    <a:pt x="2041083" y="1471030"/>
                    <a:pt x="2051702" y="1481307"/>
                    <a:pt x="2061980" y="1492269"/>
                  </a:cubicBezTo>
                  <a:cubicBezTo>
                    <a:pt x="2093840" y="1525841"/>
                    <a:pt x="2079451" y="1588533"/>
                    <a:pt x="2037657" y="1606690"/>
                  </a:cubicBezTo>
                  <a:cubicBezTo>
                    <a:pt x="2010935" y="1618338"/>
                    <a:pt x="1983186" y="1622790"/>
                    <a:pt x="1954410" y="1620735"/>
                  </a:cubicBezTo>
                  <a:cubicBezTo>
                    <a:pt x="1913301" y="1617994"/>
                    <a:pt x="1884867" y="1591616"/>
                    <a:pt x="1879385" y="1550507"/>
                  </a:cubicBezTo>
                  <a:cubicBezTo>
                    <a:pt x="1877673" y="1536803"/>
                    <a:pt x="1876986" y="1523101"/>
                    <a:pt x="1875617" y="1509398"/>
                  </a:cubicBezTo>
                  <a:cubicBezTo>
                    <a:pt x="1876302" y="1481649"/>
                    <a:pt x="1878015" y="1454585"/>
                    <a:pt x="1900283" y="1433688"/>
                  </a:cubicBezTo>
                  <a:cubicBezTo>
                    <a:pt x="1912959" y="1421698"/>
                    <a:pt x="1927346" y="1415532"/>
                    <a:pt x="1945160" y="1416217"/>
                  </a:cubicBezTo>
                  <a:close/>
                  <a:moveTo>
                    <a:pt x="2474700" y="1294859"/>
                  </a:moveTo>
                  <a:cubicBezTo>
                    <a:pt x="2500907" y="1297600"/>
                    <a:pt x="2526857" y="1302996"/>
                    <a:pt x="2552550" y="1310361"/>
                  </a:cubicBezTo>
                  <a:cubicBezTo>
                    <a:pt x="2623806" y="1330916"/>
                    <a:pt x="2667658" y="1381960"/>
                    <a:pt x="2702600" y="1443966"/>
                  </a:cubicBezTo>
                  <a:cubicBezTo>
                    <a:pt x="2729664" y="1491585"/>
                    <a:pt x="2739941" y="1543656"/>
                    <a:pt x="2746107" y="1597099"/>
                  </a:cubicBezTo>
                  <a:cubicBezTo>
                    <a:pt x="2751932" y="1647115"/>
                    <a:pt x="2755357" y="1697132"/>
                    <a:pt x="2743024" y="1746805"/>
                  </a:cubicBezTo>
                  <a:cubicBezTo>
                    <a:pt x="2738914" y="1763592"/>
                    <a:pt x="2731377" y="1778665"/>
                    <a:pt x="2718015" y="1790656"/>
                  </a:cubicBezTo>
                  <a:cubicBezTo>
                    <a:pt x="2704313" y="1802645"/>
                    <a:pt x="2690268" y="1814636"/>
                    <a:pt x="2677935" y="1827996"/>
                  </a:cubicBezTo>
                  <a:cubicBezTo>
                    <a:pt x="2649157" y="1858143"/>
                    <a:pt x="2613529" y="1867051"/>
                    <a:pt x="2573791" y="1863624"/>
                  </a:cubicBezTo>
                  <a:cubicBezTo>
                    <a:pt x="2566597" y="1861912"/>
                    <a:pt x="2559745" y="1861568"/>
                    <a:pt x="2552894" y="1861226"/>
                  </a:cubicBezTo>
                  <a:cubicBezTo>
                    <a:pt x="2519663" y="1858485"/>
                    <a:pt x="2487804" y="1861912"/>
                    <a:pt x="2455601" y="1872874"/>
                  </a:cubicBezTo>
                  <a:cubicBezTo>
                    <a:pt x="2406955" y="1889317"/>
                    <a:pt x="2360021" y="1876642"/>
                    <a:pt x="2316858" y="1851635"/>
                  </a:cubicBezTo>
                  <a:cubicBezTo>
                    <a:pt x="2276089" y="1827996"/>
                    <a:pt x="2239092" y="1798877"/>
                    <a:pt x="2207573" y="1764619"/>
                  </a:cubicBezTo>
                  <a:cubicBezTo>
                    <a:pt x="2167151" y="1720427"/>
                    <a:pt x="2142827" y="1668012"/>
                    <a:pt x="2143169" y="1605663"/>
                  </a:cubicBezTo>
                  <a:cubicBezTo>
                    <a:pt x="2143854" y="1531324"/>
                    <a:pt x="2162012" y="1462809"/>
                    <a:pt x="2204833" y="1401486"/>
                  </a:cubicBezTo>
                  <a:cubicBezTo>
                    <a:pt x="2251082" y="1335368"/>
                    <a:pt x="2317542" y="1304536"/>
                    <a:pt x="2395307" y="1295288"/>
                  </a:cubicBezTo>
                  <a:cubicBezTo>
                    <a:pt x="2422028" y="1292033"/>
                    <a:pt x="2448492" y="1292119"/>
                    <a:pt x="2474700" y="1294859"/>
                  </a:cubicBezTo>
                  <a:close/>
                  <a:moveTo>
                    <a:pt x="1774899" y="1047945"/>
                  </a:moveTo>
                  <a:cubicBezTo>
                    <a:pt x="1779352" y="1047945"/>
                    <a:pt x="1784148" y="1048288"/>
                    <a:pt x="1788602" y="1047945"/>
                  </a:cubicBezTo>
                  <a:cubicBezTo>
                    <a:pt x="1839988" y="1042464"/>
                    <a:pt x="1864312" y="1066102"/>
                    <a:pt x="1881441" y="1110295"/>
                  </a:cubicBezTo>
                  <a:cubicBezTo>
                    <a:pt x="1890005" y="1132219"/>
                    <a:pt x="1894459" y="1155172"/>
                    <a:pt x="1895828" y="1178467"/>
                  </a:cubicBezTo>
                  <a:cubicBezTo>
                    <a:pt x="1897884" y="1216493"/>
                    <a:pt x="1878699" y="1243215"/>
                    <a:pt x="1847183" y="1262399"/>
                  </a:cubicBezTo>
                  <a:cubicBezTo>
                    <a:pt x="1823888" y="1276445"/>
                    <a:pt x="1799221" y="1288093"/>
                    <a:pt x="1776269" y="1302481"/>
                  </a:cubicBezTo>
                  <a:cubicBezTo>
                    <a:pt x="1747835" y="1320295"/>
                    <a:pt x="1723511" y="1311388"/>
                    <a:pt x="1709466" y="1281584"/>
                  </a:cubicBezTo>
                  <a:cubicBezTo>
                    <a:pt x="1706384" y="1274732"/>
                    <a:pt x="1700901" y="1270964"/>
                    <a:pt x="1696105" y="1266510"/>
                  </a:cubicBezTo>
                  <a:cubicBezTo>
                    <a:pt x="1673496" y="1244585"/>
                    <a:pt x="1654996" y="1220605"/>
                    <a:pt x="1660134" y="1186004"/>
                  </a:cubicBezTo>
                  <a:cubicBezTo>
                    <a:pt x="1662190" y="1171959"/>
                    <a:pt x="1668700" y="1159968"/>
                    <a:pt x="1678291" y="1150033"/>
                  </a:cubicBezTo>
                  <a:cubicBezTo>
                    <a:pt x="1690281" y="1137700"/>
                    <a:pt x="1694735" y="1123313"/>
                    <a:pt x="1695078" y="1106868"/>
                  </a:cubicBezTo>
                  <a:cubicBezTo>
                    <a:pt x="1695078" y="1101045"/>
                    <a:pt x="1695078" y="1095564"/>
                    <a:pt x="1695420" y="1089739"/>
                  </a:cubicBezTo>
                  <a:cubicBezTo>
                    <a:pt x="1698160" y="1060963"/>
                    <a:pt x="1710493" y="1049316"/>
                    <a:pt x="1739271" y="1048288"/>
                  </a:cubicBezTo>
                  <a:cubicBezTo>
                    <a:pt x="1750918" y="1047603"/>
                    <a:pt x="1762909" y="1047945"/>
                    <a:pt x="1774899" y="1047945"/>
                  </a:cubicBezTo>
                  <a:close/>
                  <a:moveTo>
                    <a:pt x="2325294" y="944358"/>
                  </a:moveTo>
                  <a:cubicBezTo>
                    <a:pt x="2346919" y="947398"/>
                    <a:pt x="2367731" y="956819"/>
                    <a:pt x="2385374" y="971893"/>
                  </a:cubicBezTo>
                  <a:cubicBezTo>
                    <a:pt x="2427510" y="1007521"/>
                    <a:pt x="2450463" y="1051714"/>
                    <a:pt x="2451149" y="1106868"/>
                  </a:cubicBezTo>
                  <a:cubicBezTo>
                    <a:pt x="2451149" y="1109266"/>
                    <a:pt x="2451149" y="1111665"/>
                    <a:pt x="2451834" y="1113720"/>
                  </a:cubicBezTo>
                  <a:cubicBezTo>
                    <a:pt x="2468963" y="1153460"/>
                    <a:pt x="2448066" y="1185319"/>
                    <a:pt x="2429908" y="1217522"/>
                  </a:cubicBezTo>
                  <a:cubicBezTo>
                    <a:pt x="2416548" y="1240817"/>
                    <a:pt x="2396336" y="1252464"/>
                    <a:pt x="2368929" y="1251094"/>
                  </a:cubicBezTo>
                  <a:cubicBezTo>
                    <a:pt x="2358652" y="1250752"/>
                    <a:pt x="2347690" y="1251094"/>
                    <a:pt x="2336728" y="1251094"/>
                  </a:cubicBezTo>
                  <a:cubicBezTo>
                    <a:pt x="2293221" y="1251094"/>
                    <a:pt x="2250056" y="1247669"/>
                    <a:pt x="2209974" y="1228484"/>
                  </a:cubicBezTo>
                  <a:cubicBezTo>
                    <a:pt x="2176059" y="1212383"/>
                    <a:pt x="2155161" y="1187375"/>
                    <a:pt x="2152420" y="1148321"/>
                  </a:cubicBezTo>
                  <a:cubicBezTo>
                    <a:pt x="2150022" y="1112692"/>
                    <a:pt x="2143514" y="1077064"/>
                    <a:pt x="2149680" y="1041093"/>
                  </a:cubicBezTo>
                  <a:cubicBezTo>
                    <a:pt x="2154476" y="1013344"/>
                    <a:pt x="2167152" y="994161"/>
                    <a:pt x="2195928" y="986281"/>
                  </a:cubicBezTo>
                  <a:cubicBezTo>
                    <a:pt x="2219223" y="980114"/>
                    <a:pt x="2238750" y="965727"/>
                    <a:pt x="2260333" y="955106"/>
                  </a:cubicBezTo>
                  <a:cubicBezTo>
                    <a:pt x="2281230" y="944657"/>
                    <a:pt x="2303669" y="941317"/>
                    <a:pt x="2325294" y="944358"/>
                  </a:cubicBezTo>
                  <a:close/>
                  <a:moveTo>
                    <a:pt x="1425811" y="538189"/>
                  </a:moveTo>
                  <a:cubicBezTo>
                    <a:pt x="1447392" y="537504"/>
                    <a:pt x="1468289" y="541274"/>
                    <a:pt x="1479595" y="563540"/>
                  </a:cubicBezTo>
                  <a:cubicBezTo>
                    <a:pt x="1487816" y="579985"/>
                    <a:pt x="1488843" y="598483"/>
                    <a:pt x="1492955" y="613557"/>
                  </a:cubicBezTo>
                  <a:cubicBezTo>
                    <a:pt x="1492270" y="619380"/>
                    <a:pt x="1492270" y="623149"/>
                    <a:pt x="1491584" y="626232"/>
                  </a:cubicBezTo>
                  <a:cubicBezTo>
                    <a:pt x="1488159" y="638223"/>
                    <a:pt x="1442596" y="674536"/>
                    <a:pt x="1429921" y="675907"/>
                  </a:cubicBezTo>
                  <a:cubicBezTo>
                    <a:pt x="1415189" y="677276"/>
                    <a:pt x="1409024" y="669055"/>
                    <a:pt x="1407310" y="656037"/>
                  </a:cubicBezTo>
                  <a:cubicBezTo>
                    <a:pt x="1406283" y="646787"/>
                    <a:pt x="1405599" y="637881"/>
                    <a:pt x="1401145" y="629657"/>
                  </a:cubicBezTo>
                  <a:cubicBezTo>
                    <a:pt x="1390525" y="609445"/>
                    <a:pt x="1392237" y="588891"/>
                    <a:pt x="1400118" y="568336"/>
                  </a:cubicBezTo>
                  <a:cubicBezTo>
                    <a:pt x="1405256" y="555661"/>
                    <a:pt x="1407997" y="538876"/>
                    <a:pt x="1425811" y="538189"/>
                  </a:cubicBezTo>
                  <a:close/>
                  <a:moveTo>
                    <a:pt x="1736359" y="492711"/>
                  </a:moveTo>
                  <a:cubicBezTo>
                    <a:pt x="1745779" y="492197"/>
                    <a:pt x="1755029" y="495024"/>
                    <a:pt x="1763593" y="501533"/>
                  </a:cubicBezTo>
                  <a:cubicBezTo>
                    <a:pt x="1796139" y="526540"/>
                    <a:pt x="1829711" y="544012"/>
                    <a:pt x="1872534" y="539902"/>
                  </a:cubicBezTo>
                  <a:cubicBezTo>
                    <a:pt x="1885551" y="538531"/>
                    <a:pt x="1898569" y="547096"/>
                    <a:pt x="1910560" y="553604"/>
                  </a:cubicBezTo>
                  <a:cubicBezTo>
                    <a:pt x="1929059" y="563539"/>
                    <a:pt x="1945846" y="576557"/>
                    <a:pt x="1963317" y="588205"/>
                  </a:cubicBezTo>
                  <a:cubicBezTo>
                    <a:pt x="1989353" y="605677"/>
                    <a:pt x="1992778" y="635480"/>
                    <a:pt x="1995519" y="664258"/>
                  </a:cubicBezTo>
                  <a:cubicBezTo>
                    <a:pt x="1997232" y="680701"/>
                    <a:pt x="1997917" y="697146"/>
                    <a:pt x="1999630" y="713588"/>
                  </a:cubicBezTo>
                  <a:cubicBezTo>
                    <a:pt x="2001686" y="733801"/>
                    <a:pt x="2008536" y="751615"/>
                    <a:pt x="2021898" y="767715"/>
                  </a:cubicBezTo>
                  <a:cubicBezTo>
                    <a:pt x="2034916" y="783131"/>
                    <a:pt x="2042795" y="801632"/>
                    <a:pt x="2043822" y="822186"/>
                  </a:cubicBezTo>
                  <a:cubicBezTo>
                    <a:pt x="2044851" y="842056"/>
                    <a:pt x="2036629" y="856443"/>
                    <a:pt x="2017444" y="860897"/>
                  </a:cubicBezTo>
                  <a:cubicBezTo>
                    <a:pt x="1980789" y="869803"/>
                    <a:pt x="1958179" y="895154"/>
                    <a:pt x="1938309" y="924274"/>
                  </a:cubicBezTo>
                  <a:cubicBezTo>
                    <a:pt x="1928374" y="938663"/>
                    <a:pt x="1918439" y="953393"/>
                    <a:pt x="1908162" y="967781"/>
                  </a:cubicBezTo>
                  <a:cubicBezTo>
                    <a:pt x="1886236" y="997929"/>
                    <a:pt x="1858487" y="1017798"/>
                    <a:pt x="1821832" y="1014716"/>
                  </a:cubicBezTo>
                  <a:cubicBezTo>
                    <a:pt x="1794768" y="1016770"/>
                    <a:pt x="1771130" y="1012317"/>
                    <a:pt x="1748178" y="1005465"/>
                  </a:cubicBezTo>
                  <a:cubicBezTo>
                    <a:pt x="1722484" y="997929"/>
                    <a:pt x="1696791" y="991077"/>
                    <a:pt x="1671783" y="982170"/>
                  </a:cubicBezTo>
                  <a:cubicBezTo>
                    <a:pt x="1634783" y="968809"/>
                    <a:pt x="1615942" y="938663"/>
                    <a:pt x="1606007" y="902691"/>
                  </a:cubicBezTo>
                  <a:cubicBezTo>
                    <a:pt x="1597786" y="872546"/>
                    <a:pt x="1591618" y="842056"/>
                    <a:pt x="1584768" y="811567"/>
                  </a:cubicBezTo>
                  <a:cubicBezTo>
                    <a:pt x="1580656" y="793066"/>
                    <a:pt x="1569352" y="777308"/>
                    <a:pt x="1564898" y="759151"/>
                  </a:cubicBezTo>
                  <a:cubicBezTo>
                    <a:pt x="1554279" y="718385"/>
                    <a:pt x="1563869" y="680359"/>
                    <a:pt x="1589907" y="648498"/>
                  </a:cubicBezTo>
                  <a:cubicBezTo>
                    <a:pt x="1613202" y="619722"/>
                    <a:pt x="1632729" y="588205"/>
                    <a:pt x="1654311" y="558401"/>
                  </a:cubicBezTo>
                  <a:cubicBezTo>
                    <a:pt x="1669727" y="537504"/>
                    <a:pt x="1687199" y="519347"/>
                    <a:pt x="1708095" y="503931"/>
                  </a:cubicBezTo>
                  <a:cubicBezTo>
                    <a:pt x="1717346" y="497079"/>
                    <a:pt x="1726938" y="493225"/>
                    <a:pt x="1736359" y="492711"/>
                  </a:cubicBezTo>
                  <a:close/>
                  <a:moveTo>
                    <a:pt x="1455598" y="281636"/>
                  </a:moveTo>
                  <a:cubicBezTo>
                    <a:pt x="1463043" y="280934"/>
                    <a:pt x="1471029" y="281683"/>
                    <a:pt x="1479251" y="283996"/>
                  </a:cubicBezTo>
                  <a:cubicBezTo>
                    <a:pt x="1506658" y="291532"/>
                    <a:pt x="1530639" y="304894"/>
                    <a:pt x="1552221" y="323393"/>
                  </a:cubicBezTo>
                  <a:cubicBezTo>
                    <a:pt x="1578599" y="346345"/>
                    <a:pt x="1582026" y="368613"/>
                    <a:pt x="1565581" y="399103"/>
                  </a:cubicBezTo>
                  <a:cubicBezTo>
                    <a:pt x="1548453" y="430962"/>
                    <a:pt x="1524130" y="455970"/>
                    <a:pt x="1493298" y="474811"/>
                  </a:cubicBezTo>
                  <a:cubicBezTo>
                    <a:pt x="1457670" y="496052"/>
                    <a:pt x="1419986" y="481321"/>
                    <a:pt x="1407311" y="441239"/>
                  </a:cubicBezTo>
                  <a:cubicBezTo>
                    <a:pt x="1403885" y="430619"/>
                    <a:pt x="1402514" y="420000"/>
                    <a:pt x="1402172" y="409038"/>
                  </a:cubicBezTo>
                  <a:cubicBezTo>
                    <a:pt x="1405255" y="380602"/>
                    <a:pt x="1406284" y="352169"/>
                    <a:pt x="1411422" y="324078"/>
                  </a:cubicBezTo>
                  <a:cubicBezTo>
                    <a:pt x="1415790" y="298898"/>
                    <a:pt x="1433261" y="283740"/>
                    <a:pt x="1455598" y="281636"/>
                  </a:cubicBezTo>
                  <a:close/>
                  <a:moveTo>
                    <a:pt x="1375794" y="137030"/>
                  </a:moveTo>
                  <a:cubicBezTo>
                    <a:pt x="1381277" y="138401"/>
                    <a:pt x="1386416" y="140457"/>
                    <a:pt x="1391897" y="142513"/>
                  </a:cubicBezTo>
                  <a:cubicBezTo>
                    <a:pt x="1427525" y="157242"/>
                    <a:pt x="1450135" y="233637"/>
                    <a:pt x="1404572" y="269265"/>
                  </a:cubicBezTo>
                  <a:cubicBezTo>
                    <a:pt x="1393608" y="278173"/>
                    <a:pt x="1384360" y="281255"/>
                    <a:pt x="1369971" y="281255"/>
                  </a:cubicBezTo>
                  <a:cubicBezTo>
                    <a:pt x="1361407" y="281598"/>
                    <a:pt x="1353186" y="279542"/>
                    <a:pt x="1345305" y="275090"/>
                  </a:cubicBezTo>
                  <a:cubicBezTo>
                    <a:pt x="1315158" y="257618"/>
                    <a:pt x="1295632" y="231925"/>
                    <a:pt x="1288780" y="197666"/>
                  </a:cubicBezTo>
                  <a:cubicBezTo>
                    <a:pt x="1282272" y="165465"/>
                    <a:pt x="1299057" y="149705"/>
                    <a:pt x="1331260" y="155530"/>
                  </a:cubicBezTo>
                  <a:cubicBezTo>
                    <a:pt x="1343935" y="157928"/>
                    <a:pt x="1355582" y="162381"/>
                    <a:pt x="1359694" y="143540"/>
                  </a:cubicBezTo>
                  <a:cubicBezTo>
                    <a:pt x="1361065" y="137374"/>
                    <a:pt x="1369286" y="135661"/>
                    <a:pt x="1375794" y="137030"/>
                  </a:cubicBezTo>
                  <a:close/>
                  <a:moveTo>
                    <a:pt x="1156544" y="0"/>
                  </a:moveTo>
                  <a:cubicBezTo>
                    <a:pt x="1179839" y="14731"/>
                    <a:pt x="1180868" y="38369"/>
                    <a:pt x="1183951" y="61321"/>
                  </a:cubicBezTo>
                  <a:cubicBezTo>
                    <a:pt x="1185322" y="71941"/>
                    <a:pt x="1186007" y="82904"/>
                    <a:pt x="1187034" y="93524"/>
                  </a:cubicBezTo>
                  <a:cubicBezTo>
                    <a:pt x="1188747" y="109625"/>
                    <a:pt x="1195942" y="121958"/>
                    <a:pt x="1210329" y="131208"/>
                  </a:cubicBezTo>
                  <a:cubicBezTo>
                    <a:pt x="1233626" y="145937"/>
                    <a:pt x="1248355" y="168205"/>
                    <a:pt x="1259661" y="193214"/>
                  </a:cubicBezTo>
                  <a:cubicBezTo>
                    <a:pt x="1276446" y="230555"/>
                    <a:pt x="1290151" y="269266"/>
                    <a:pt x="1317215" y="301125"/>
                  </a:cubicBezTo>
                  <a:cubicBezTo>
                    <a:pt x="1319955" y="304210"/>
                    <a:pt x="1321325" y="307635"/>
                    <a:pt x="1320982" y="312089"/>
                  </a:cubicBezTo>
                  <a:cubicBezTo>
                    <a:pt x="1317900" y="357310"/>
                    <a:pt x="1333316" y="398419"/>
                    <a:pt x="1351472" y="438157"/>
                  </a:cubicBezTo>
                  <a:cubicBezTo>
                    <a:pt x="1368259" y="475498"/>
                    <a:pt x="1368259" y="514553"/>
                    <a:pt x="1365174" y="553949"/>
                  </a:cubicBezTo>
                  <a:cubicBezTo>
                    <a:pt x="1362776" y="582382"/>
                    <a:pt x="1366888" y="608076"/>
                    <a:pt x="1382304" y="632399"/>
                  </a:cubicBezTo>
                  <a:cubicBezTo>
                    <a:pt x="1390869" y="645759"/>
                    <a:pt x="1392923" y="661175"/>
                    <a:pt x="1391212" y="676934"/>
                  </a:cubicBezTo>
                  <a:cubicBezTo>
                    <a:pt x="1388814" y="697832"/>
                    <a:pt x="1386758" y="718729"/>
                    <a:pt x="1384017" y="739626"/>
                  </a:cubicBezTo>
                  <a:cubicBezTo>
                    <a:pt x="1381619" y="758467"/>
                    <a:pt x="1386415" y="775939"/>
                    <a:pt x="1393266" y="792726"/>
                  </a:cubicBezTo>
                  <a:cubicBezTo>
                    <a:pt x="1438144" y="898240"/>
                    <a:pt x="1468634" y="1009235"/>
                    <a:pt x="1508716" y="1116461"/>
                  </a:cubicBezTo>
                  <a:cubicBezTo>
                    <a:pt x="1519335" y="1144553"/>
                    <a:pt x="1533382" y="1169903"/>
                    <a:pt x="1553936" y="1191829"/>
                  </a:cubicBezTo>
                  <a:cubicBezTo>
                    <a:pt x="1559760" y="1197995"/>
                    <a:pt x="1564898" y="1204847"/>
                    <a:pt x="1570722" y="1211356"/>
                  </a:cubicBezTo>
                  <a:cubicBezTo>
                    <a:pt x="1605323" y="1248354"/>
                    <a:pt x="1622794" y="1290149"/>
                    <a:pt x="1613544" y="1342220"/>
                  </a:cubicBezTo>
                  <a:cubicBezTo>
                    <a:pt x="1609777" y="1363461"/>
                    <a:pt x="1612175" y="1385385"/>
                    <a:pt x="1612175" y="1407311"/>
                  </a:cubicBezTo>
                  <a:cubicBezTo>
                    <a:pt x="1612175" y="1432662"/>
                    <a:pt x="1620739" y="1454586"/>
                    <a:pt x="1638553" y="1473428"/>
                  </a:cubicBezTo>
                  <a:cubicBezTo>
                    <a:pt x="1685829" y="1523101"/>
                    <a:pt x="1735844" y="1570035"/>
                    <a:pt x="1780038" y="1622449"/>
                  </a:cubicBezTo>
                  <a:cubicBezTo>
                    <a:pt x="1843415" y="1697474"/>
                    <a:pt x="1899256" y="1778323"/>
                    <a:pt x="1955780" y="1858143"/>
                  </a:cubicBezTo>
                  <a:cubicBezTo>
                    <a:pt x="1983530" y="1896855"/>
                    <a:pt x="1994149" y="1944815"/>
                    <a:pt x="2015046" y="1990720"/>
                  </a:cubicBezTo>
                  <a:cubicBezTo>
                    <a:pt x="1342908" y="1990720"/>
                    <a:pt x="673167" y="1990720"/>
                    <a:pt x="0" y="1990720"/>
                  </a:cubicBezTo>
                  <a:cubicBezTo>
                    <a:pt x="386086" y="1326462"/>
                    <a:pt x="771145" y="663573"/>
                    <a:pt x="1156544" y="0"/>
                  </a:cubicBezTo>
                  <a:close/>
                </a:path>
              </a:pathLst>
            </a:custGeom>
            <a:solidFill>
              <a:schemeClr val="tx1"/>
            </a:solidFill>
            <a:ln w="20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Set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D1836C-EC4D-42BA-9232-E1A6CC16B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480907"/>
              </p:ext>
            </p:extLst>
          </p:nvPr>
        </p:nvGraphicFramePr>
        <p:xfrm>
          <a:off x="888273" y="1776549"/>
          <a:ext cx="10406744" cy="236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1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1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1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39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Source</a:t>
                      </a:r>
                      <a:endParaRPr lang="ko-KR" altLang="en-US" sz="40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Kolom</a:t>
                      </a:r>
                      <a:endParaRPr lang="ko-KR" altLang="en-US" sz="40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Baris</a:t>
                      </a:r>
                      <a:endParaRPr lang="ko-KR" altLang="en-US" sz="4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0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Final </a:t>
                      </a:r>
                      <a:r>
                        <a:rPr lang="en-US" altLang="ko-KR" sz="4000" b="1" dirty="0" err="1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DataSet</a:t>
                      </a:r>
                      <a:endParaRPr lang="ko-KR" altLang="en-US" sz="40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Kaggle</a:t>
                      </a:r>
                      <a:endParaRPr lang="ko-KR" altLang="en-US" sz="14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96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6819</a:t>
                      </a:r>
                      <a:endParaRPr lang="ko-KR" altLang="en-US" sz="14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10 Kolom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6258 Baris</a:t>
                      </a:r>
                      <a:endParaRPr lang="ko-KR" altLang="en-US" sz="14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https://www.kaggle.com/fedesoriano/company-bankruptcy-prediction.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Terdiri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dari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informasi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perusahaan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 yang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akan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diolah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 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6819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perusahaan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 Taiwan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dari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tahun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 1999-2009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Setelah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dilakukan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 feature selection dan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pembersihan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pencilan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Model &amp; Classification Report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7BC30D-4401-4EFA-A61B-F1BB68EEB4C5}"/>
              </a:ext>
            </a:extLst>
          </p:cNvPr>
          <p:cNvSpPr/>
          <p:nvPr/>
        </p:nvSpPr>
        <p:spPr>
          <a:xfrm>
            <a:off x="4412112" y="2287739"/>
            <a:ext cx="1490570" cy="1489927"/>
          </a:xfrm>
          <a:custGeom>
            <a:avLst/>
            <a:gdLst>
              <a:gd name="connsiteX0" fmla="*/ 239 w 432980"/>
              <a:gd name="connsiteY0" fmla="*/ 357110 h 432794"/>
              <a:gd name="connsiteX1" fmla="*/ 239 w 432980"/>
              <a:gd name="connsiteY1" fmla="*/ 337102 h 432794"/>
              <a:gd name="connsiteX2" fmla="*/ 239 w 432980"/>
              <a:gd name="connsiteY2" fmla="*/ 18269 h 432794"/>
              <a:gd name="connsiteX3" fmla="*/ 12853 w 432980"/>
              <a:gd name="connsiteY3" fmla="*/ 0 h 432794"/>
              <a:gd name="connsiteX4" fmla="*/ 357784 w 432980"/>
              <a:gd name="connsiteY4" fmla="*/ 435 h 432794"/>
              <a:gd name="connsiteX5" fmla="*/ 346040 w 432980"/>
              <a:gd name="connsiteY5" fmla="*/ 16529 h 432794"/>
              <a:gd name="connsiteX6" fmla="*/ 280359 w 432980"/>
              <a:gd name="connsiteY6" fmla="*/ 83949 h 432794"/>
              <a:gd name="connsiteX7" fmla="*/ 346910 w 432980"/>
              <a:gd name="connsiteY7" fmla="*/ 153109 h 432794"/>
              <a:gd name="connsiteX8" fmla="*/ 426944 w 432980"/>
              <a:gd name="connsiteY8" fmla="*/ 233144 h 432794"/>
              <a:gd name="connsiteX9" fmla="*/ 426944 w 432980"/>
              <a:gd name="connsiteY9" fmla="*/ 253152 h 432794"/>
              <a:gd name="connsiteX10" fmla="*/ 253826 w 432980"/>
              <a:gd name="connsiteY10" fmla="*/ 426270 h 432794"/>
              <a:gd name="connsiteX11" fmla="*/ 232078 w 432980"/>
              <a:gd name="connsiteY11" fmla="*/ 426270 h 432794"/>
              <a:gd name="connsiteX12" fmla="*/ 96367 w 432980"/>
              <a:gd name="connsiteY12" fmla="*/ 289690 h 432794"/>
              <a:gd name="connsiteX13" fmla="*/ 73314 w 432980"/>
              <a:gd name="connsiteY13" fmla="*/ 289690 h 432794"/>
              <a:gd name="connsiteX14" fmla="*/ 5023 w 432980"/>
              <a:gd name="connsiteY14" fmla="*/ 359720 h 432794"/>
              <a:gd name="connsiteX15" fmla="*/ 239 w 432980"/>
              <a:gd name="connsiteY15" fmla="*/ 357110 h 432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2980" h="432794">
                <a:moveTo>
                  <a:pt x="239" y="357110"/>
                </a:moveTo>
                <a:cubicBezTo>
                  <a:pt x="239" y="350586"/>
                  <a:pt x="239" y="343626"/>
                  <a:pt x="239" y="337102"/>
                </a:cubicBezTo>
                <a:cubicBezTo>
                  <a:pt x="239" y="230969"/>
                  <a:pt x="239" y="124401"/>
                  <a:pt x="239" y="18269"/>
                </a:cubicBezTo>
                <a:cubicBezTo>
                  <a:pt x="239" y="9569"/>
                  <a:pt x="-2806" y="0"/>
                  <a:pt x="12853" y="0"/>
                </a:cubicBezTo>
                <a:cubicBezTo>
                  <a:pt x="127685" y="435"/>
                  <a:pt x="242517" y="435"/>
                  <a:pt x="357784" y="435"/>
                </a:cubicBezTo>
                <a:cubicBezTo>
                  <a:pt x="357784" y="9134"/>
                  <a:pt x="350389" y="12179"/>
                  <a:pt x="346040" y="16529"/>
                </a:cubicBezTo>
                <a:cubicBezTo>
                  <a:pt x="324291" y="39147"/>
                  <a:pt x="302108" y="61766"/>
                  <a:pt x="280359" y="83949"/>
                </a:cubicBezTo>
                <a:cubicBezTo>
                  <a:pt x="299933" y="109612"/>
                  <a:pt x="324726" y="130056"/>
                  <a:pt x="346910" y="153109"/>
                </a:cubicBezTo>
                <a:cubicBezTo>
                  <a:pt x="373008" y="180077"/>
                  <a:pt x="399541" y="207046"/>
                  <a:pt x="426944" y="233144"/>
                </a:cubicBezTo>
                <a:cubicBezTo>
                  <a:pt x="435209" y="240973"/>
                  <a:pt x="434774" y="245323"/>
                  <a:pt x="426944" y="253152"/>
                </a:cubicBezTo>
                <a:cubicBezTo>
                  <a:pt x="369093" y="310568"/>
                  <a:pt x="311242" y="367984"/>
                  <a:pt x="253826" y="426270"/>
                </a:cubicBezTo>
                <a:cubicBezTo>
                  <a:pt x="245127" y="434970"/>
                  <a:pt x="240342" y="434970"/>
                  <a:pt x="232078" y="426270"/>
                </a:cubicBezTo>
                <a:cubicBezTo>
                  <a:pt x="187276" y="380599"/>
                  <a:pt x="141169" y="335362"/>
                  <a:pt x="96367" y="289690"/>
                </a:cubicBezTo>
                <a:cubicBezTo>
                  <a:pt x="87233" y="280556"/>
                  <a:pt x="82448" y="280121"/>
                  <a:pt x="73314" y="289690"/>
                </a:cubicBezTo>
                <a:cubicBezTo>
                  <a:pt x="51130" y="313613"/>
                  <a:pt x="27642" y="336232"/>
                  <a:pt x="5023" y="359720"/>
                </a:cubicBezTo>
                <a:cubicBezTo>
                  <a:pt x="3284" y="358850"/>
                  <a:pt x="1979" y="357980"/>
                  <a:pt x="239" y="357110"/>
                </a:cubicBezTo>
                <a:close/>
              </a:path>
            </a:pathLst>
          </a:custGeom>
          <a:solidFill>
            <a:srgbClr val="000000"/>
          </a:solidFill>
          <a:ln w="43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4D6619-539A-44A8-B333-5BFF197B757B}"/>
              </a:ext>
            </a:extLst>
          </p:cNvPr>
          <p:cNvSpPr/>
          <p:nvPr/>
        </p:nvSpPr>
        <p:spPr>
          <a:xfrm>
            <a:off x="4409936" y="4131854"/>
            <a:ext cx="1489558" cy="1487120"/>
          </a:xfrm>
          <a:custGeom>
            <a:avLst/>
            <a:gdLst>
              <a:gd name="connsiteX0" fmla="*/ 360155 w 432686"/>
              <a:gd name="connsiteY0" fmla="*/ 428064 h 431979"/>
              <a:gd name="connsiteX1" fmla="*/ 341451 w 432686"/>
              <a:gd name="connsiteY1" fmla="*/ 431544 h 431979"/>
              <a:gd name="connsiteX2" fmla="*/ 17399 w 432686"/>
              <a:gd name="connsiteY2" fmla="*/ 431979 h 431979"/>
              <a:gd name="connsiteX3" fmla="*/ 0 w 432686"/>
              <a:gd name="connsiteY3" fmla="*/ 414145 h 431979"/>
              <a:gd name="connsiteX4" fmla="*/ 435 w 432686"/>
              <a:gd name="connsiteY4" fmla="*/ 86178 h 431979"/>
              <a:gd name="connsiteX5" fmla="*/ 435 w 432686"/>
              <a:gd name="connsiteY5" fmla="*/ 68344 h 431979"/>
              <a:gd name="connsiteX6" fmla="*/ 71335 w 432686"/>
              <a:gd name="connsiteY6" fmla="*/ 140549 h 431979"/>
              <a:gd name="connsiteX7" fmla="*/ 98303 w 432686"/>
              <a:gd name="connsiteY7" fmla="*/ 140984 h 431979"/>
              <a:gd name="connsiteX8" fmla="*/ 230099 w 432686"/>
              <a:gd name="connsiteY8" fmla="*/ 8318 h 431979"/>
              <a:gd name="connsiteX9" fmla="*/ 255762 w 432686"/>
              <a:gd name="connsiteY9" fmla="*/ 7448 h 431979"/>
              <a:gd name="connsiteX10" fmla="*/ 425835 w 432686"/>
              <a:gd name="connsiteY10" fmla="*/ 177957 h 431979"/>
              <a:gd name="connsiteX11" fmla="*/ 425835 w 432686"/>
              <a:gd name="connsiteY11" fmla="*/ 201010 h 431979"/>
              <a:gd name="connsiteX12" fmla="*/ 289255 w 432686"/>
              <a:gd name="connsiteY12" fmla="*/ 336721 h 431979"/>
              <a:gd name="connsiteX13" fmla="*/ 288820 w 432686"/>
              <a:gd name="connsiteY13" fmla="*/ 358469 h 431979"/>
              <a:gd name="connsiteX14" fmla="*/ 360155 w 432686"/>
              <a:gd name="connsiteY14" fmla="*/ 428064 h 43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2686" h="431979">
                <a:moveTo>
                  <a:pt x="360155" y="428064"/>
                </a:moveTo>
                <a:cubicBezTo>
                  <a:pt x="352326" y="433284"/>
                  <a:pt x="346671" y="431544"/>
                  <a:pt x="341451" y="431544"/>
                </a:cubicBezTo>
                <a:cubicBezTo>
                  <a:pt x="233579" y="431544"/>
                  <a:pt x="125271" y="431544"/>
                  <a:pt x="17399" y="431979"/>
                </a:cubicBezTo>
                <a:cubicBezTo>
                  <a:pt x="3480" y="431979"/>
                  <a:pt x="0" y="428064"/>
                  <a:pt x="0" y="414145"/>
                </a:cubicBezTo>
                <a:cubicBezTo>
                  <a:pt x="435" y="304968"/>
                  <a:pt x="435" y="195355"/>
                  <a:pt x="435" y="86178"/>
                </a:cubicBezTo>
                <a:cubicBezTo>
                  <a:pt x="435" y="82263"/>
                  <a:pt x="435" y="77913"/>
                  <a:pt x="435" y="68344"/>
                </a:cubicBezTo>
                <a:cubicBezTo>
                  <a:pt x="26968" y="94877"/>
                  <a:pt x="50022" y="117061"/>
                  <a:pt x="71335" y="140549"/>
                </a:cubicBezTo>
                <a:cubicBezTo>
                  <a:pt x="81339" y="151424"/>
                  <a:pt x="87429" y="152728"/>
                  <a:pt x="98303" y="140984"/>
                </a:cubicBezTo>
                <a:cubicBezTo>
                  <a:pt x="141800" y="96182"/>
                  <a:pt x="186167" y="52685"/>
                  <a:pt x="230099" y="8318"/>
                </a:cubicBezTo>
                <a:cubicBezTo>
                  <a:pt x="239668" y="-1251"/>
                  <a:pt x="244888" y="-3861"/>
                  <a:pt x="255762" y="7448"/>
                </a:cubicBezTo>
                <a:cubicBezTo>
                  <a:pt x="311873" y="64864"/>
                  <a:pt x="368854" y="121410"/>
                  <a:pt x="425835" y="177957"/>
                </a:cubicBezTo>
                <a:cubicBezTo>
                  <a:pt x="434970" y="187091"/>
                  <a:pt x="434970" y="191876"/>
                  <a:pt x="425835" y="201010"/>
                </a:cubicBezTo>
                <a:cubicBezTo>
                  <a:pt x="380164" y="245812"/>
                  <a:pt x="334927" y="291919"/>
                  <a:pt x="289255" y="336721"/>
                </a:cubicBezTo>
                <a:cubicBezTo>
                  <a:pt x="280556" y="344985"/>
                  <a:pt x="280121" y="350205"/>
                  <a:pt x="288820" y="358469"/>
                </a:cubicBezTo>
                <a:cubicBezTo>
                  <a:pt x="313178" y="380652"/>
                  <a:pt x="336232" y="404576"/>
                  <a:pt x="360155" y="428064"/>
                </a:cubicBezTo>
                <a:close/>
              </a:path>
            </a:pathLst>
          </a:custGeom>
          <a:solidFill>
            <a:schemeClr val="accent4"/>
          </a:solidFill>
          <a:ln w="43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D08DB4-9668-4243-A5DE-9AFEF07CAD7A}"/>
              </a:ext>
            </a:extLst>
          </p:cNvPr>
          <p:cNvSpPr/>
          <p:nvPr/>
        </p:nvSpPr>
        <p:spPr>
          <a:xfrm>
            <a:off x="6293126" y="4129978"/>
            <a:ext cx="1488938" cy="1487557"/>
          </a:xfrm>
          <a:custGeom>
            <a:avLst/>
            <a:gdLst>
              <a:gd name="connsiteX0" fmla="*/ 72369 w 432506"/>
              <a:gd name="connsiteY0" fmla="*/ 429480 h 432106"/>
              <a:gd name="connsiteX1" fmla="*/ 143704 w 432506"/>
              <a:gd name="connsiteY1" fmla="*/ 359015 h 432106"/>
              <a:gd name="connsiteX2" fmla="*/ 143269 w 432506"/>
              <a:gd name="connsiteY2" fmla="*/ 335962 h 432106"/>
              <a:gd name="connsiteX3" fmla="*/ 6689 w 432506"/>
              <a:gd name="connsiteY3" fmla="*/ 200251 h 432106"/>
              <a:gd name="connsiteX4" fmla="*/ 6689 w 432506"/>
              <a:gd name="connsiteY4" fmla="*/ 178937 h 432106"/>
              <a:gd name="connsiteX5" fmla="*/ 178067 w 432506"/>
              <a:gd name="connsiteY5" fmla="*/ 7124 h 432106"/>
              <a:gd name="connsiteX6" fmla="*/ 202425 w 432506"/>
              <a:gd name="connsiteY6" fmla="*/ 7994 h 432106"/>
              <a:gd name="connsiteX7" fmla="*/ 335526 w 432506"/>
              <a:gd name="connsiteY7" fmla="*/ 141965 h 432106"/>
              <a:gd name="connsiteX8" fmla="*/ 361189 w 432506"/>
              <a:gd name="connsiteY8" fmla="*/ 141530 h 432106"/>
              <a:gd name="connsiteX9" fmla="*/ 426869 w 432506"/>
              <a:gd name="connsiteY9" fmla="*/ 74110 h 432106"/>
              <a:gd name="connsiteX10" fmla="*/ 432089 w 432506"/>
              <a:gd name="connsiteY10" fmla="*/ 87594 h 432106"/>
              <a:gd name="connsiteX11" fmla="*/ 432089 w 432506"/>
              <a:gd name="connsiteY11" fmla="*/ 415561 h 432106"/>
              <a:gd name="connsiteX12" fmla="*/ 419475 w 432506"/>
              <a:gd name="connsiteY12" fmla="*/ 432090 h 432106"/>
              <a:gd name="connsiteX13" fmla="*/ 78459 w 432506"/>
              <a:gd name="connsiteY13" fmla="*/ 431655 h 432106"/>
              <a:gd name="connsiteX14" fmla="*/ 72369 w 432506"/>
              <a:gd name="connsiteY14" fmla="*/ 429480 h 432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2506" h="432106">
                <a:moveTo>
                  <a:pt x="72369" y="429480"/>
                </a:moveTo>
                <a:cubicBezTo>
                  <a:pt x="97162" y="404687"/>
                  <a:pt x="119781" y="381634"/>
                  <a:pt x="143704" y="359015"/>
                </a:cubicBezTo>
                <a:cubicBezTo>
                  <a:pt x="153708" y="349881"/>
                  <a:pt x="152404" y="344661"/>
                  <a:pt x="143269" y="335962"/>
                </a:cubicBezTo>
                <a:cubicBezTo>
                  <a:pt x="97597" y="291160"/>
                  <a:pt x="52361" y="245053"/>
                  <a:pt x="6689" y="200251"/>
                </a:cubicBezTo>
                <a:cubicBezTo>
                  <a:pt x="-2011" y="191986"/>
                  <a:pt x="-2446" y="187202"/>
                  <a:pt x="6689" y="178937"/>
                </a:cubicBezTo>
                <a:cubicBezTo>
                  <a:pt x="64105" y="121956"/>
                  <a:pt x="121521" y="64975"/>
                  <a:pt x="178067" y="7124"/>
                </a:cubicBezTo>
                <a:cubicBezTo>
                  <a:pt x="188506" y="-3750"/>
                  <a:pt x="193726" y="-1140"/>
                  <a:pt x="202425" y="7994"/>
                </a:cubicBezTo>
                <a:cubicBezTo>
                  <a:pt x="246357" y="52796"/>
                  <a:pt x="291594" y="96728"/>
                  <a:pt x="335526" y="141965"/>
                </a:cubicBezTo>
                <a:cubicBezTo>
                  <a:pt x="345965" y="152839"/>
                  <a:pt x="351620" y="151534"/>
                  <a:pt x="361189" y="141530"/>
                </a:cubicBezTo>
                <a:cubicBezTo>
                  <a:pt x="382503" y="118477"/>
                  <a:pt x="405121" y="96293"/>
                  <a:pt x="426869" y="74110"/>
                </a:cubicBezTo>
                <a:cubicBezTo>
                  <a:pt x="434699" y="77155"/>
                  <a:pt x="432089" y="83244"/>
                  <a:pt x="432089" y="87594"/>
                </a:cubicBezTo>
                <a:cubicBezTo>
                  <a:pt x="432089" y="196771"/>
                  <a:pt x="432089" y="306384"/>
                  <a:pt x="432089" y="415561"/>
                </a:cubicBezTo>
                <a:cubicBezTo>
                  <a:pt x="432089" y="424261"/>
                  <a:pt x="433394" y="432525"/>
                  <a:pt x="419475" y="432090"/>
                </a:cubicBezTo>
                <a:cubicBezTo>
                  <a:pt x="305948" y="431655"/>
                  <a:pt x="191986" y="431655"/>
                  <a:pt x="78459" y="431655"/>
                </a:cubicBezTo>
                <a:cubicBezTo>
                  <a:pt x="78024" y="432090"/>
                  <a:pt x="77154" y="431220"/>
                  <a:pt x="72369" y="429480"/>
                </a:cubicBezTo>
                <a:close/>
              </a:path>
            </a:pathLst>
          </a:custGeom>
          <a:solidFill>
            <a:schemeClr val="accent3"/>
          </a:solidFill>
          <a:ln w="43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FD47394-80D4-4020-8576-026F902FD31C}"/>
              </a:ext>
            </a:extLst>
          </p:cNvPr>
          <p:cNvSpPr/>
          <p:nvPr/>
        </p:nvSpPr>
        <p:spPr>
          <a:xfrm>
            <a:off x="6290883" y="2246796"/>
            <a:ext cx="1489477" cy="1492922"/>
          </a:xfrm>
          <a:custGeom>
            <a:avLst/>
            <a:gdLst>
              <a:gd name="connsiteX0" fmla="*/ 70412 w 432663"/>
              <a:gd name="connsiteY0" fmla="*/ 435 h 433664"/>
              <a:gd name="connsiteX1" fmla="*/ 420998 w 432663"/>
              <a:gd name="connsiteY1" fmla="*/ 0 h 433664"/>
              <a:gd name="connsiteX2" fmla="*/ 432307 w 432663"/>
              <a:gd name="connsiteY2" fmla="*/ 17399 h 433664"/>
              <a:gd name="connsiteX3" fmla="*/ 432307 w 432663"/>
              <a:gd name="connsiteY3" fmla="*/ 312308 h 433664"/>
              <a:gd name="connsiteX4" fmla="*/ 432307 w 432663"/>
              <a:gd name="connsiteY4" fmla="*/ 362330 h 433664"/>
              <a:gd name="connsiteX5" fmla="*/ 383155 w 432663"/>
              <a:gd name="connsiteY5" fmla="*/ 313613 h 433664"/>
              <a:gd name="connsiteX6" fmla="*/ 348358 w 432663"/>
              <a:gd name="connsiteY6" fmla="*/ 283165 h 433664"/>
              <a:gd name="connsiteX7" fmla="*/ 313560 w 432663"/>
              <a:gd name="connsiteY7" fmla="*/ 314048 h 433664"/>
              <a:gd name="connsiteX8" fmla="*/ 200903 w 432663"/>
              <a:gd name="connsiteY8" fmla="*/ 427140 h 433664"/>
              <a:gd name="connsiteX9" fmla="*/ 179154 w 432663"/>
              <a:gd name="connsiteY9" fmla="*/ 427140 h 433664"/>
              <a:gd name="connsiteX10" fmla="*/ 6036 w 432663"/>
              <a:gd name="connsiteY10" fmla="*/ 254022 h 433664"/>
              <a:gd name="connsiteX11" fmla="*/ 6036 w 432663"/>
              <a:gd name="connsiteY11" fmla="*/ 234014 h 433664"/>
              <a:gd name="connsiteX12" fmla="*/ 141312 w 432663"/>
              <a:gd name="connsiteY12" fmla="*/ 99608 h 433664"/>
              <a:gd name="connsiteX13" fmla="*/ 141747 w 432663"/>
              <a:gd name="connsiteY13" fmla="*/ 72640 h 433664"/>
              <a:gd name="connsiteX14" fmla="*/ 70412 w 432663"/>
              <a:gd name="connsiteY14" fmla="*/ 435 h 43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2663" h="433664">
                <a:moveTo>
                  <a:pt x="70412" y="435"/>
                </a:moveTo>
                <a:cubicBezTo>
                  <a:pt x="191334" y="435"/>
                  <a:pt x="306165" y="435"/>
                  <a:pt x="420998" y="0"/>
                </a:cubicBezTo>
                <a:cubicBezTo>
                  <a:pt x="435787" y="0"/>
                  <a:pt x="432307" y="9569"/>
                  <a:pt x="432307" y="17399"/>
                </a:cubicBezTo>
                <a:cubicBezTo>
                  <a:pt x="432307" y="115702"/>
                  <a:pt x="432307" y="214005"/>
                  <a:pt x="432307" y="312308"/>
                </a:cubicBezTo>
                <a:cubicBezTo>
                  <a:pt x="432307" y="327097"/>
                  <a:pt x="432307" y="341886"/>
                  <a:pt x="432307" y="362330"/>
                </a:cubicBezTo>
                <a:cubicBezTo>
                  <a:pt x="414038" y="344061"/>
                  <a:pt x="398814" y="328402"/>
                  <a:pt x="383155" y="313613"/>
                </a:cubicBezTo>
                <a:cubicBezTo>
                  <a:pt x="371846" y="302304"/>
                  <a:pt x="360102" y="283165"/>
                  <a:pt x="348358" y="283165"/>
                </a:cubicBezTo>
                <a:cubicBezTo>
                  <a:pt x="336613" y="283165"/>
                  <a:pt x="324869" y="302739"/>
                  <a:pt x="313560" y="314048"/>
                </a:cubicBezTo>
                <a:cubicBezTo>
                  <a:pt x="275718" y="351456"/>
                  <a:pt x="238310" y="388863"/>
                  <a:pt x="200903" y="427140"/>
                </a:cubicBezTo>
                <a:cubicBezTo>
                  <a:pt x="192204" y="435840"/>
                  <a:pt x="187419" y="435840"/>
                  <a:pt x="179154" y="427140"/>
                </a:cubicBezTo>
                <a:cubicBezTo>
                  <a:pt x="121738" y="369289"/>
                  <a:pt x="64322" y="311438"/>
                  <a:pt x="6036" y="254022"/>
                </a:cubicBezTo>
                <a:cubicBezTo>
                  <a:pt x="-1793" y="246193"/>
                  <a:pt x="-2228" y="241843"/>
                  <a:pt x="6036" y="234014"/>
                </a:cubicBezTo>
                <a:cubicBezTo>
                  <a:pt x="51273" y="189647"/>
                  <a:pt x="96075" y="143975"/>
                  <a:pt x="141312" y="99608"/>
                </a:cubicBezTo>
                <a:cubicBezTo>
                  <a:pt x="151751" y="89169"/>
                  <a:pt x="153926" y="83514"/>
                  <a:pt x="141747" y="72640"/>
                </a:cubicBezTo>
                <a:cubicBezTo>
                  <a:pt x="119128" y="50022"/>
                  <a:pt x="96945" y="26533"/>
                  <a:pt x="70412" y="435"/>
                </a:cubicBezTo>
                <a:close/>
              </a:path>
            </a:pathLst>
          </a:custGeom>
          <a:solidFill>
            <a:schemeClr val="accent2"/>
          </a:solidFill>
          <a:ln w="43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065476-1FF5-466C-B5B2-8DCE6C6FB7DE}"/>
              </a:ext>
            </a:extLst>
          </p:cNvPr>
          <p:cNvSpPr txBox="1"/>
          <p:nvPr/>
        </p:nvSpPr>
        <p:spPr>
          <a:xfrm>
            <a:off x="8244309" y="4293478"/>
            <a:ext cx="3200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Forest Classifier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509B4E-5F08-4FCA-B11A-2BCD8E96A233}"/>
              </a:ext>
            </a:extLst>
          </p:cNvPr>
          <p:cNvSpPr txBox="1"/>
          <p:nvPr/>
        </p:nvSpPr>
        <p:spPr>
          <a:xfrm>
            <a:off x="8244309" y="1656004"/>
            <a:ext cx="3200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 Regression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86F803-E3E2-498C-96F9-C69DCCC33962}"/>
              </a:ext>
            </a:extLst>
          </p:cNvPr>
          <p:cNvSpPr txBox="1"/>
          <p:nvPr/>
        </p:nvSpPr>
        <p:spPr>
          <a:xfrm>
            <a:off x="746928" y="4293478"/>
            <a:ext cx="3200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XG Boost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1B73A9-2E27-43D2-BD74-3E4266FD77EC}"/>
              </a:ext>
            </a:extLst>
          </p:cNvPr>
          <p:cNvSpPr txBox="1"/>
          <p:nvPr/>
        </p:nvSpPr>
        <p:spPr>
          <a:xfrm>
            <a:off x="746928" y="1656004"/>
            <a:ext cx="3200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Extra Trees Classifier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6378AA-D82D-48EA-B49E-3A7BC4DFC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19" y="2122262"/>
            <a:ext cx="3990975" cy="1371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0144CC-6138-451E-A257-20AD18B82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18" y="4710308"/>
            <a:ext cx="3990975" cy="1381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403ED9-A1BD-4AD5-A750-BB566D138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606" y="2174875"/>
            <a:ext cx="3990975" cy="1390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C27858-1B74-48AF-8092-5768426FA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606" y="4676644"/>
            <a:ext cx="40005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Model &amp; Confusion Matrix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7BC30D-4401-4EFA-A61B-F1BB68EEB4C5}"/>
              </a:ext>
            </a:extLst>
          </p:cNvPr>
          <p:cNvSpPr/>
          <p:nvPr/>
        </p:nvSpPr>
        <p:spPr>
          <a:xfrm>
            <a:off x="4412112" y="2287739"/>
            <a:ext cx="1490570" cy="1489927"/>
          </a:xfrm>
          <a:custGeom>
            <a:avLst/>
            <a:gdLst>
              <a:gd name="connsiteX0" fmla="*/ 239 w 432980"/>
              <a:gd name="connsiteY0" fmla="*/ 357110 h 432794"/>
              <a:gd name="connsiteX1" fmla="*/ 239 w 432980"/>
              <a:gd name="connsiteY1" fmla="*/ 337102 h 432794"/>
              <a:gd name="connsiteX2" fmla="*/ 239 w 432980"/>
              <a:gd name="connsiteY2" fmla="*/ 18269 h 432794"/>
              <a:gd name="connsiteX3" fmla="*/ 12853 w 432980"/>
              <a:gd name="connsiteY3" fmla="*/ 0 h 432794"/>
              <a:gd name="connsiteX4" fmla="*/ 357784 w 432980"/>
              <a:gd name="connsiteY4" fmla="*/ 435 h 432794"/>
              <a:gd name="connsiteX5" fmla="*/ 346040 w 432980"/>
              <a:gd name="connsiteY5" fmla="*/ 16529 h 432794"/>
              <a:gd name="connsiteX6" fmla="*/ 280359 w 432980"/>
              <a:gd name="connsiteY6" fmla="*/ 83949 h 432794"/>
              <a:gd name="connsiteX7" fmla="*/ 346910 w 432980"/>
              <a:gd name="connsiteY7" fmla="*/ 153109 h 432794"/>
              <a:gd name="connsiteX8" fmla="*/ 426944 w 432980"/>
              <a:gd name="connsiteY8" fmla="*/ 233144 h 432794"/>
              <a:gd name="connsiteX9" fmla="*/ 426944 w 432980"/>
              <a:gd name="connsiteY9" fmla="*/ 253152 h 432794"/>
              <a:gd name="connsiteX10" fmla="*/ 253826 w 432980"/>
              <a:gd name="connsiteY10" fmla="*/ 426270 h 432794"/>
              <a:gd name="connsiteX11" fmla="*/ 232078 w 432980"/>
              <a:gd name="connsiteY11" fmla="*/ 426270 h 432794"/>
              <a:gd name="connsiteX12" fmla="*/ 96367 w 432980"/>
              <a:gd name="connsiteY12" fmla="*/ 289690 h 432794"/>
              <a:gd name="connsiteX13" fmla="*/ 73314 w 432980"/>
              <a:gd name="connsiteY13" fmla="*/ 289690 h 432794"/>
              <a:gd name="connsiteX14" fmla="*/ 5023 w 432980"/>
              <a:gd name="connsiteY14" fmla="*/ 359720 h 432794"/>
              <a:gd name="connsiteX15" fmla="*/ 239 w 432980"/>
              <a:gd name="connsiteY15" fmla="*/ 357110 h 432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2980" h="432794">
                <a:moveTo>
                  <a:pt x="239" y="357110"/>
                </a:moveTo>
                <a:cubicBezTo>
                  <a:pt x="239" y="350586"/>
                  <a:pt x="239" y="343626"/>
                  <a:pt x="239" y="337102"/>
                </a:cubicBezTo>
                <a:cubicBezTo>
                  <a:pt x="239" y="230969"/>
                  <a:pt x="239" y="124401"/>
                  <a:pt x="239" y="18269"/>
                </a:cubicBezTo>
                <a:cubicBezTo>
                  <a:pt x="239" y="9569"/>
                  <a:pt x="-2806" y="0"/>
                  <a:pt x="12853" y="0"/>
                </a:cubicBezTo>
                <a:cubicBezTo>
                  <a:pt x="127685" y="435"/>
                  <a:pt x="242517" y="435"/>
                  <a:pt x="357784" y="435"/>
                </a:cubicBezTo>
                <a:cubicBezTo>
                  <a:pt x="357784" y="9134"/>
                  <a:pt x="350389" y="12179"/>
                  <a:pt x="346040" y="16529"/>
                </a:cubicBezTo>
                <a:cubicBezTo>
                  <a:pt x="324291" y="39147"/>
                  <a:pt x="302108" y="61766"/>
                  <a:pt x="280359" y="83949"/>
                </a:cubicBezTo>
                <a:cubicBezTo>
                  <a:pt x="299933" y="109612"/>
                  <a:pt x="324726" y="130056"/>
                  <a:pt x="346910" y="153109"/>
                </a:cubicBezTo>
                <a:cubicBezTo>
                  <a:pt x="373008" y="180077"/>
                  <a:pt x="399541" y="207046"/>
                  <a:pt x="426944" y="233144"/>
                </a:cubicBezTo>
                <a:cubicBezTo>
                  <a:pt x="435209" y="240973"/>
                  <a:pt x="434774" y="245323"/>
                  <a:pt x="426944" y="253152"/>
                </a:cubicBezTo>
                <a:cubicBezTo>
                  <a:pt x="369093" y="310568"/>
                  <a:pt x="311242" y="367984"/>
                  <a:pt x="253826" y="426270"/>
                </a:cubicBezTo>
                <a:cubicBezTo>
                  <a:pt x="245127" y="434970"/>
                  <a:pt x="240342" y="434970"/>
                  <a:pt x="232078" y="426270"/>
                </a:cubicBezTo>
                <a:cubicBezTo>
                  <a:pt x="187276" y="380599"/>
                  <a:pt x="141169" y="335362"/>
                  <a:pt x="96367" y="289690"/>
                </a:cubicBezTo>
                <a:cubicBezTo>
                  <a:pt x="87233" y="280556"/>
                  <a:pt x="82448" y="280121"/>
                  <a:pt x="73314" y="289690"/>
                </a:cubicBezTo>
                <a:cubicBezTo>
                  <a:pt x="51130" y="313613"/>
                  <a:pt x="27642" y="336232"/>
                  <a:pt x="5023" y="359720"/>
                </a:cubicBezTo>
                <a:cubicBezTo>
                  <a:pt x="3284" y="358850"/>
                  <a:pt x="1979" y="357980"/>
                  <a:pt x="239" y="357110"/>
                </a:cubicBezTo>
                <a:close/>
              </a:path>
            </a:pathLst>
          </a:custGeom>
          <a:solidFill>
            <a:srgbClr val="000000"/>
          </a:solidFill>
          <a:ln w="43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4D6619-539A-44A8-B333-5BFF197B757B}"/>
              </a:ext>
            </a:extLst>
          </p:cNvPr>
          <p:cNvSpPr/>
          <p:nvPr/>
        </p:nvSpPr>
        <p:spPr>
          <a:xfrm>
            <a:off x="4409936" y="4131854"/>
            <a:ext cx="1489558" cy="1487120"/>
          </a:xfrm>
          <a:custGeom>
            <a:avLst/>
            <a:gdLst>
              <a:gd name="connsiteX0" fmla="*/ 360155 w 432686"/>
              <a:gd name="connsiteY0" fmla="*/ 428064 h 431979"/>
              <a:gd name="connsiteX1" fmla="*/ 341451 w 432686"/>
              <a:gd name="connsiteY1" fmla="*/ 431544 h 431979"/>
              <a:gd name="connsiteX2" fmla="*/ 17399 w 432686"/>
              <a:gd name="connsiteY2" fmla="*/ 431979 h 431979"/>
              <a:gd name="connsiteX3" fmla="*/ 0 w 432686"/>
              <a:gd name="connsiteY3" fmla="*/ 414145 h 431979"/>
              <a:gd name="connsiteX4" fmla="*/ 435 w 432686"/>
              <a:gd name="connsiteY4" fmla="*/ 86178 h 431979"/>
              <a:gd name="connsiteX5" fmla="*/ 435 w 432686"/>
              <a:gd name="connsiteY5" fmla="*/ 68344 h 431979"/>
              <a:gd name="connsiteX6" fmla="*/ 71335 w 432686"/>
              <a:gd name="connsiteY6" fmla="*/ 140549 h 431979"/>
              <a:gd name="connsiteX7" fmla="*/ 98303 w 432686"/>
              <a:gd name="connsiteY7" fmla="*/ 140984 h 431979"/>
              <a:gd name="connsiteX8" fmla="*/ 230099 w 432686"/>
              <a:gd name="connsiteY8" fmla="*/ 8318 h 431979"/>
              <a:gd name="connsiteX9" fmla="*/ 255762 w 432686"/>
              <a:gd name="connsiteY9" fmla="*/ 7448 h 431979"/>
              <a:gd name="connsiteX10" fmla="*/ 425835 w 432686"/>
              <a:gd name="connsiteY10" fmla="*/ 177957 h 431979"/>
              <a:gd name="connsiteX11" fmla="*/ 425835 w 432686"/>
              <a:gd name="connsiteY11" fmla="*/ 201010 h 431979"/>
              <a:gd name="connsiteX12" fmla="*/ 289255 w 432686"/>
              <a:gd name="connsiteY12" fmla="*/ 336721 h 431979"/>
              <a:gd name="connsiteX13" fmla="*/ 288820 w 432686"/>
              <a:gd name="connsiteY13" fmla="*/ 358469 h 431979"/>
              <a:gd name="connsiteX14" fmla="*/ 360155 w 432686"/>
              <a:gd name="connsiteY14" fmla="*/ 428064 h 43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2686" h="431979">
                <a:moveTo>
                  <a:pt x="360155" y="428064"/>
                </a:moveTo>
                <a:cubicBezTo>
                  <a:pt x="352326" y="433284"/>
                  <a:pt x="346671" y="431544"/>
                  <a:pt x="341451" y="431544"/>
                </a:cubicBezTo>
                <a:cubicBezTo>
                  <a:pt x="233579" y="431544"/>
                  <a:pt x="125271" y="431544"/>
                  <a:pt x="17399" y="431979"/>
                </a:cubicBezTo>
                <a:cubicBezTo>
                  <a:pt x="3480" y="431979"/>
                  <a:pt x="0" y="428064"/>
                  <a:pt x="0" y="414145"/>
                </a:cubicBezTo>
                <a:cubicBezTo>
                  <a:pt x="435" y="304968"/>
                  <a:pt x="435" y="195355"/>
                  <a:pt x="435" y="86178"/>
                </a:cubicBezTo>
                <a:cubicBezTo>
                  <a:pt x="435" y="82263"/>
                  <a:pt x="435" y="77913"/>
                  <a:pt x="435" y="68344"/>
                </a:cubicBezTo>
                <a:cubicBezTo>
                  <a:pt x="26968" y="94877"/>
                  <a:pt x="50022" y="117061"/>
                  <a:pt x="71335" y="140549"/>
                </a:cubicBezTo>
                <a:cubicBezTo>
                  <a:pt x="81339" y="151424"/>
                  <a:pt x="87429" y="152728"/>
                  <a:pt x="98303" y="140984"/>
                </a:cubicBezTo>
                <a:cubicBezTo>
                  <a:pt x="141800" y="96182"/>
                  <a:pt x="186167" y="52685"/>
                  <a:pt x="230099" y="8318"/>
                </a:cubicBezTo>
                <a:cubicBezTo>
                  <a:pt x="239668" y="-1251"/>
                  <a:pt x="244888" y="-3861"/>
                  <a:pt x="255762" y="7448"/>
                </a:cubicBezTo>
                <a:cubicBezTo>
                  <a:pt x="311873" y="64864"/>
                  <a:pt x="368854" y="121410"/>
                  <a:pt x="425835" y="177957"/>
                </a:cubicBezTo>
                <a:cubicBezTo>
                  <a:pt x="434970" y="187091"/>
                  <a:pt x="434970" y="191876"/>
                  <a:pt x="425835" y="201010"/>
                </a:cubicBezTo>
                <a:cubicBezTo>
                  <a:pt x="380164" y="245812"/>
                  <a:pt x="334927" y="291919"/>
                  <a:pt x="289255" y="336721"/>
                </a:cubicBezTo>
                <a:cubicBezTo>
                  <a:pt x="280556" y="344985"/>
                  <a:pt x="280121" y="350205"/>
                  <a:pt x="288820" y="358469"/>
                </a:cubicBezTo>
                <a:cubicBezTo>
                  <a:pt x="313178" y="380652"/>
                  <a:pt x="336232" y="404576"/>
                  <a:pt x="360155" y="428064"/>
                </a:cubicBezTo>
                <a:close/>
              </a:path>
            </a:pathLst>
          </a:custGeom>
          <a:solidFill>
            <a:schemeClr val="accent4"/>
          </a:solidFill>
          <a:ln w="43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D08DB4-9668-4243-A5DE-9AFEF07CAD7A}"/>
              </a:ext>
            </a:extLst>
          </p:cNvPr>
          <p:cNvSpPr/>
          <p:nvPr/>
        </p:nvSpPr>
        <p:spPr>
          <a:xfrm>
            <a:off x="6293126" y="4129978"/>
            <a:ext cx="1488938" cy="1487557"/>
          </a:xfrm>
          <a:custGeom>
            <a:avLst/>
            <a:gdLst>
              <a:gd name="connsiteX0" fmla="*/ 72369 w 432506"/>
              <a:gd name="connsiteY0" fmla="*/ 429480 h 432106"/>
              <a:gd name="connsiteX1" fmla="*/ 143704 w 432506"/>
              <a:gd name="connsiteY1" fmla="*/ 359015 h 432106"/>
              <a:gd name="connsiteX2" fmla="*/ 143269 w 432506"/>
              <a:gd name="connsiteY2" fmla="*/ 335962 h 432106"/>
              <a:gd name="connsiteX3" fmla="*/ 6689 w 432506"/>
              <a:gd name="connsiteY3" fmla="*/ 200251 h 432106"/>
              <a:gd name="connsiteX4" fmla="*/ 6689 w 432506"/>
              <a:gd name="connsiteY4" fmla="*/ 178937 h 432106"/>
              <a:gd name="connsiteX5" fmla="*/ 178067 w 432506"/>
              <a:gd name="connsiteY5" fmla="*/ 7124 h 432106"/>
              <a:gd name="connsiteX6" fmla="*/ 202425 w 432506"/>
              <a:gd name="connsiteY6" fmla="*/ 7994 h 432106"/>
              <a:gd name="connsiteX7" fmla="*/ 335526 w 432506"/>
              <a:gd name="connsiteY7" fmla="*/ 141965 h 432106"/>
              <a:gd name="connsiteX8" fmla="*/ 361189 w 432506"/>
              <a:gd name="connsiteY8" fmla="*/ 141530 h 432106"/>
              <a:gd name="connsiteX9" fmla="*/ 426869 w 432506"/>
              <a:gd name="connsiteY9" fmla="*/ 74110 h 432106"/>
              <a:gd name="connsiteX10" fmla="*/ 432089 w 432506"/>
              <a:gd name="connsiteY10" fmla="*/ 87594 h 432106"/>
              <a:gd name="connsiteX11" fmla="*/ 432089 w 432506"/>
              <a:gd name="connsiteY11" fmla="*/ 415561 h 432106"/>
              <a:gd name="connsiteX12" fmla="*/ 419475 w 432506"/>
              <a:gd name="connsiteY12" fmla="*/ 432090 h 432106"/>
              <a:gd name="connsiteX13" fmla="*/ 78459 w 432506"/>
              <a:gd name="connsiteY13" fmla="*/ 431655 h 432106"/>
              <a:gd name="connsiteX14" fmla="*/ 72369 w 432506"/>
              <a:gd name="connsiteY14" fmla="*/ 429480 h 432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2506" h="432106">
                <a:moveTo>
                  <a:pt x="72369" y="429480"/>
                </a:moveTo>
                <a:cubicBezTo>
                  <a:pt x="97162" y="404687"/>
                  <a:pt x="119781" y="381634"/>
                  <a:pt x="143704" y="359015"/>
                </a:cubicBezTo>
                <a:cubicBezTo>
                  <a:pt x="153708" y="349881"/>
                  <a:pt x="152404" y="344661"/>
                  <a:pt x="143269" y="335962"/>
                </a:cubicBezTo>
                <a:cubicBezTo>
                  <a:pt x="97597" y="291160"/>
                  <a:pt x="52361" y="245053"/>
                  <a:pt x="6689" y="200251"/>
                </a:cubicBezTo>
                <a:cubicBezTo>
                  <a:pt x="-2011" y="191986"/>
                  <a:pt x="-2446" y="187202"/>
                  <a:pt x="6689" y="178937"/>
                </a:cubicBezTo>
                <a:cubicBezTo>
                  <a:pt x="64105" y="121956"/>
                  <a:pt x="121521" y="64975"/>
                  <a:pt x="178067" y="7124"/>
                </a:cubicBezTo>
                <a:cubicBezTo>
                  <a:pt x="188506" y="-3750"/>
                  <a:pt x="193726" y="-1140"/>
                  <a:pt x="202425" y="7994"/>
                </a:cubicBezTo>
                <a:cubicBezTo>
                  <a:pt x="246357" y="52796"/>
                  <a:pt x="291594" y="96728"/>
                  <a:pt x="335526" y="141965"/>
                </a:cubicBezTo>
                <a:cubicBezTo>
                  <a:pt x="345965" y="152839"/>
                  <a:pt x="351620" y="151534"/>
                  <a:pt x="361189" y="141530"/>
                </a:cubicBezTo>
                <a:cubicBezTo>
                  <a:pt x="382503" y="118477"/>
                  <a:pt x="405121" y="96293"/>
                  <a:pt x="426869" y="74110"/>
                </a:cubicBezTo>
                <a:cubicBezTo>
                  <a:pt x="434699" y="77155"/>
                  <a:pt x="432089" y="83244"/>
                  <a:pt x="432089" y="87594"/>
                </a:cubicBezTo>
                <a:cubicBezTo>
                  <a:pt x="432089" y="196771"/>
                  <a:pt x="432089" y="306384"/>
                  <a:pt x="432089" y="415561"/>
                </a:cubicBezTo>
                <a:cubicBezTo>
                  <a:pt x="432089" y="424261"/>
                  <a:pt x="433394" y="432525"/>
                  <a:pt x="419475" y="432090"/>
                </a:cubicBezTo>
                <a:cubicBezTo>
                  <a:pt x="305948" y="431655"/>
                  <a:pt x="191986" y="431655"/>
                  <a:pt x="78459" y="431655"/>
                </a:cubicBezTo>
                <a:cubicBezTo>
                  <a:pt x="78024" y="432090"/>
                  <a:pt x="77154" y="431220"/>
                  <a:pt x="72369" y="429480"/>
                </a:cubicBezTo>
                <a:close/>
              </a:path>
            </a:pathLst>
          </a:custGeom>
          <a:solidFill>
            <a:schemeClr val="accent3"/>
          </a:solidFill>
          <a:ln w="43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FD47394-80D4-4020-8576-026F902FD31C}"/>
              </a:ext>
            </a:extLst>
          </p:cNvPr>
          <p:cNvSpPr/>
          <p:nvPr/>
        </p:nvSpPr>
        <p:spPr>
          <a:xfrm>
            <a:off x="6290883" y="2246796"/>
            <a:ext cx="1489477" cy="1492922"/>
          </a:xfrm>
          <a:custGeom>
            <a:avLst/>
            <a:gdLst>
              <a:gd name="connsiteX0" fmla="*/ 70412 w 432663"/>
              <a:gd name="connsiteY0" fmla="*/ 435 h 433664"/>
              <a:gd name="connsiteX1" fmla="*/ 420998 w 432663"/>
              <a:gd name="connsiteY1" fmla="*/ 0 h 433664"/>
              <a:gd name="connsiteX2" fmla="*/ 432307 w 432663"/>
              <a:gd name="connsiteY2" fmla="*/ 17399 h 433664"/>
              <a:gd name="connsiteX3" fmla="*/ 432307 w 432663"/>
              <a:gd name="connsiteY3" fmla="*/ 312308 h 433664"/>
              <a:gd name="connsiteX4" fmla="*/ 432307 w 432663"/>
              <a:gd name="connsiteY4" fmla="*/ 362330 h 433664"/>
              <a:gd name="connsiteX5" fmla="*/ 383155 w 432663"/>
              <a:gd name="connsiteY5" fmla="*/ 313613 h 433664"/>
              <a:gd name="connsiteX6" fmla="*/ 348358 w 432663"/>
              <a:gd name="connsiteY6" fmla="*/ 283165 h 433664"/>
              <a:gd name="connsiteX7" fmla="*/ 313560 w 432663"/>
              <a:gd name="connsiteY7" fmla="*/ 314048 h 433664"/>
              <a:gd name="connsiteX8" fmla="*/ 200903 w 432663"/>
              <a:gd name="connsiteY8" fmla="*/ 427140 h 433664"/>
              <a:gd name="connsiteX9" fmla="*/ 179154 w 432663"/>
              <a:gd name="connsiteY9" fmla="*/ 427140 h 433664"/>
              <a:gd name="connsiteX10" fmla="*/ 6036 w 432663"/>
              <a:gd name="connsiteY10" fmla="*/ 254022 h 433664"/>
              <a:gd name="connsiteX11" fmla="*/ 6036 w 432663"/>
              <a:gd name="connsiteY11" fmla="*/ 234014 h 433664"/>
              <a:gd name="connsiteX12" fmla="*/ 141312 w 432663"/>
              <a:gd name="connsiteY12" fmla="*/ 99608 h 433664"/>
              <a:gd name="connsiteX13" fmla="*/ 141747 w 432663"/>
              <a:gd name="connsiteY13" fmla="*/ 72640 h 433664"/>
              <a:gd name="connsiteX14" fmla="*/ 70412 w 432663"/>
              <a:gd name="connsiteY14" fmla="*/ 435 h 43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2663" h="433664">
                <a:moveTo>
                  <a:pt x="70412" y="435"/>
                </a:moveTo>
                <a:cubicBezTo>
                  <a:pt x="191334" y="435"/>
                  <a:pt x="306165" y="435"/>
                  <a:pt x="420998" y="0"/>
                </a:cubicBezTo>
                <a:cubicBezTo>
                  <a:pt x="435787" y="0"/>
                  <a:pt x="432307" y="9569"/>
                  <a:pt x="432307" y="17399"/>
                </a:cubicBezTo>
                <a:cubicBezTo>
                  <a:pt x="432307" y="115702"/>
                  <a:pt x="432307" y="214005"/>
                  <a:pt x="432307" y="312308"/>
                </a:cubicBezTo>
                <a:cubicBezTo>
                  <a:pt x="432307" y="327097"/>
                  <a:pt x="432307" y="341886"/>
                  <a:pt x="432307" y="362330"/>
                </a:cubicBezTo>
                <a:cubicBezTo>
                  <a:pt x="414038" y="344061"/>
                  <a:pt x="398814" y="328402"/>
                  <a:pt x="383155" y="313613"/>
                </a:cubicBezTo>
                <a:cubicBezTo>
                  <a:pt x="371846" y="302304"/>
                  <a:pt x="360102" y="283165"/>
                  <a:pt x="348358" y="283165"/>
                </a:cubicBezTo>
                <a:cubicBezTo>
                  <a:pt x="336613" y="283165"/>
                  <a:pt x="324869" y="302739"/>
                  <a:pt x="313560" y="314048"/>
                </a:cubicBezTo>
                <a:cubicBezTo>
                  <a:pt x="275718" y="351456"/>
                  <a:pt x="238310" y="388863"/>
                  <a:pt x="200903" y="427140"/>
                </a:cubicBezTo>
                <a:cubicBezTo>
                  <a:pt x="192204" y="435840"/>
                  <a:pt x="187419" y="435840"/>
                  <a:pt x="179154" y="427140"/>
                </a:cubicBezTo>
                <a:cubicBezTo>
                  <a:pt x="121738" y="369289"/>
                  <a:pt x="64322" y="311438"/>
                  <a:pt x="6036" y="254022"/>
                </a:cubicBezTo>
                <a:cubicBezTo>
                  <a:pt x="-1793" y="246193"/>
                  <a:pt x="-2228" y="241843"/>
                  <a:pt x="6036" y="234014"/>
                </a:cubicBezTo>
                <a:cubicBezTo>
                  <a:pt x="51273" y="189647"/>
                  <a:pt x="96075" y="143975"/>
                  <a:pt x="141312" y="99608"/>
                </a:cubicBezTo>
                <a:cubicBezTo>
                  <a:pt x="151751" y="89169"/>
                  <a:pt x="153926" y="83514"/>
                  <a:pt x="141747" y="72640"/>
                </a:cubicBezTo>
                <a:cubicBezTo>
                  <a:pt x="119128" y="50022"/>
                  <a:pt x="96945" y="26533"/>
                  <a:pt x="70412" y="435"/>
                </a:cubicBezTo>
                <a:close/>
              </a:path>
            </a:pathLst>
          </a:custGeom>
          <a:solidFill>
            <a:schemeClr val="accent2"/>
          </a:solidFill>
          <a:ln w="43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065476-1FF5-466C-B5B2-8DCE6C6FB7DE}"/>
              </a:ext>
            </a:extLst>
          </p:cNvPr>
          <p:cNvSpPr txBox="1"/>
          <p:nvPr/>
        </p:nvSpPr>
        <p:spPr>
          <a:xfrm>
            <a:off x="8244309" y="4293478"/>
            <a:ext cx="3200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Forest Classifier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509B4E-5F08-4FCA-B11A-2BCD8E96A233}"/>
              </a:ext>
            </a:extLst>
          </p:cNvPr>
          <p:cNvSpPr txBox="1"/>
          <p:nvPr/>
        </p:nvSpPr>
        <p:spPr>
          <a:xfrm>
            <a:off x="8244309" y="1656004"/>
            <a:ext cx="3200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 Regression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86F803-E3E2-498C-96F9-C69DCCC33962}"/>
              </a:ext>
            </a:extLst>
          </p:cNvPr>
          <p:cNvSpPr txBox="1"/>
          <p:nvPr/>
        </p:nvSpPr>
        <p:spPr>
          <a:xfrm>
            <a:off x="746928" y="4293478"/>
            <a:ext cx="3200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XG Boost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1B73A9-2E27-43D2-BD74-3E4266FD77EC}"/>
              </a:ext>
            </a:extLst>
          </p:cNvPr>
          <p:cNvSpPr txBox="1"/>
          <p:nvPr/>
        </p:nvSpPr>
        <p:spPr>
          <a:xfrm>
            <a:off x="746928" y="1656004"/>
            <a:ext cx="3200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Extra Trees Classifier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3938F-EE92-40E4-B32A-A81C6E907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25" y="2113740"/>
            <a:ext cx="3142586" cy="1279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1DB58E-12A3-475B-B4D0-2A020B1CF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06" y="4601255"/>
            <a:ext cx="3142585" cy="13878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2CA3A5-97F7-4E51-B832-88B1E56CC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309" y="2123201"/>
            <a:ext cx="3066366" cy="12607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51AC69-1265-483B-93F7-4FD04ABA8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4309" y="4673892"/>
            <a:ext cx="3068070" cy="124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1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1024" y="339509"/>
            <a:ext cx="4569951" cy="724247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Terpilih</a:t>
            </a:r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F07B3A9-91EC-4255-B3EE-ECF644DAB5FD}"/>
              </a:ext>
            </a:extLst>
          </p:cNvPr>
          <p:cNvSpPr txBox="1">
            <a:spLocks/>
          </p:cNvSpPr>
          <p:nvPr/>
        </p:nvSpPr>
        <p:spPr>
          <a:xfrm>
            <a:off x="328970" y="1661765"/>
            <a:ext cx="4569951" cy="69947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XG Boosting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E823E54-07EC-4C31-A883-EC815C97EB6F}"/>
              </a:ext>
            </a:extLst>
          </p:cNvPr>
          <p:cNvSpPr txBox="1">
            <a:spLocks/>
          </p:cNvSpPr>
          <p:nvPr/>
        </p:nvSpPr>
        <p:spPr>
          <a:xfrm>
            <a:off x="328970" y="2959244"/>
            <a:ext cx="4569951" cy="136887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Evaluasi</a:t>
            </a:r>
            <a:r>
              <a:rPr lang="en-US" sz="2400" dirty="0"/>
              <a:t> : Confusion Matrix, </a:t>
            </a:r>
            <a:r>
              <a:rPr lang="en-US" sz="2400" dirty="0" err="1"/>
              <a:t>Accuration</a:t>
            </a:r>
            <a:r>
              <a:rPr lang="en-US" sz="2400" dirty="0"/>
              <a:t>, Precision, &amp; Recall</a:t>
            </a:r>
          </a:p>
        </p:txBody>
      </p:sp>
    </p:spTree>
    <p:extLst>
      <p:ext uri="{BB962C8B-B14F-4D97-AF65-F5344CB8AC3E}">
        <p14:creationId xmlns:p14="http://schemas.microsoft.com/office/powerpoint/2010/main" val="316288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E344585-5A4C-4560-906A-D4DE304DF878}"/>
              </a:ext>
            </a:extLst>
          </p:cNvPr>
          <p:cNvSpPr/>
          <p:nvPr/>
        </p:nvSpPr>
        <p:spPr>
          <a:xfrm>
            <a:off x="1082089" y="4021439"/>
            <a:ext cx="5531913" cy="2836561"/>
          </a:xfrm>
          <a:custGeom>
            <a:avLst/>
            <a:gdLst>
              <a:gd name="connsiteX0" fmla="*/ 5531509 w 5531913"/>
              <a:gd name="connsiteY0" fmla="*/ 2594695 h 2836561"/>
              <a:gd name="connsiteX1" fmla="*/ 5531509 w 5531913"/>
              <a:gd name="connsiteY1" fmla="*/ 2574427 h 2836561"/>
              <a:gd name="connsiteX2" fmla="*/ 5512862 w 5531913"/>
              <a:gd name="connsiteY2" fmla="*/ 2575643 h 2836561"/>
              <a:gd name="connsiteX3" fmla="*/ 3425269 w 5531913"/>
              <a:gd name="connsiteY3" fmla="*/ 2575643 h 2836561"/>
              <a:gd name="connsiteX4" fmla="*/ 3138276 w 5531913"/>
              <a:gd name="connsiteY4" fmla="*/ 2563888 h 2836561"/>
              <a:gd name="connsiteX5" fmla="*/ 2807099 w 5531913"/>
              <a:gd name="connsiteY5" fmla="*/ 2527811 h 2836561"/>
              <a:gd name="connsiteX6" fmla="*/ 2340532 w 5531913"/>
              <a:gd name="connsiteY6" fmla="*/ 2432957 h 2836561"/>
              <a:gd name="connsiteX7" fmla="*/ 2033676 w 5531913"/>
              <a:gd name="connsiteY7" fmla="*/ 2336077 h 2836561"/>
              <a:gd name="connsiteX8" fmla="*/ 1614536 w 5531913"/>
              <a:gd name="connsiteY8" fmla="*/ 2164205 h 2836561"/>
              <a:gd name="connsiteX9" fmla="*/ 1409020 w 5531913"/>
              <a:gd name="connsiteY9" fmla="*/ 2057191 h 2836561"/>
              <a:gd name="connsiteX10" fmla="*/ 1052305 w 5531913"/>
              <a:gd name="connsiteY10" fmla="*/ 1827353 h 2836561"/>
              <a:gd name="connsiteX11" fmla="*/ 821251 w 5531913"/>
              <a:gd name="connsiteY11" fmla="*/ 1639672 h 2836561"/>
              <a:gd name="connsiteX12" fmla="*/ 696806 w 5531913"/>
              <a:gd name="connsiteY12" fmla="*/ 1522119 h 2836561"/>
              <a:gd name="connsiteX13" fmla="*/ 623436 w 5531913"/>
              <a:gd name="connsiteY13" fmla="*/ 1445101 h 2836561"/>
              <a:gd name="connsiteX14" fmla="*/ 517232 w 5531913"/>
              <a:gd name="connsiteY14" fmla="*/ 1322277 h 2836561"/>
              <a:gd name="connsiteX15" fmla="*/ 258209 w 5531913"/>
              <a:gd name="connsiteY15" fmla="*/ 935566 h 2836561"/>
              <a:gd name="connsiteX16" fmla="*/ 124441 w 5531913"/>
              <a:gd name="connsiteY16" fmla="*/ 636412 h 2836561"/>
              <a:gd name="connsiteX17" fmla="*/ 48233 w 5531913"/>
              <a:gd name="connsiteY17" fmla="*/ 365633 h 2836561"/>
              <a:gd name="connsiteX18" fmla="*/ 12157 w 5531913"/>
              <a:gd name="connsiteY18" fmla="*/ 139848 h 2836561"/>
              <a:gd name="connsiteX19" fmla="*/ 807 w 5531913"/>
              <a:gd name="connsiteY19" fmla="*/ 0 h 2836561"/>
              <a:gd name="connsiteX20" fmla="*/ 1212 w 5531913"/>
              <a:gd name="connsiteY20" fmla="*/ 2818047 h 2836561"/>
              <a:gd name="connsiteX21" fmla="*/ 2428 w 5531913"/>
              <a:gd name="connsiteY21" fmla="*/ 2836288 h 2836561"/>
              <a:gd name="connsiteX22" fmla="*/ 5518537 w 5531913"/>
              <a:gd name="connsiteY22" fmla="*/ 2836288 h 2836561"/>
              <a:gd name="connsiteX23" fmla="*/ 5522996 w 5531913"/>
              <a:gd name="connsiteY23" fmla="*/ 2836288 h 2836561"/>
              <a:gd name="connsiteX24" fmla="*/ 5531914 w 5531913"/>
              <a:gd name="connsiteY24" fmla="*/ 2827776 h 2836561"/>
              <a:gd name="connsiteX25" fmla="*/ 5531509 w 5531913"/>
              <a:gd name="connsiteY25" fmla="*/ 2594695 h 283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531913" h="2836561">
                <a:moveTo>
                  <a:pt x="5531509" y="2594695"/>
                </a:moveTo>
                <a:cubicBezTo>
                  <a:pt x="5531509" y="2587804"/>
                  <a:pt x="5531509" y="2581319"/>
                  <a:pt x="5531509" y="2574427"/>
                </a:cubicBezTo>
                <a:cubicBezTo>
                  <a:pt x="5525428" y="2576859"/>
                  <a:pt x="5519348" y="2575643"/>
                  <a:pt x="5512862" y="2575643"/>
                </a:cubicBezTo>
                <a:cubicBezTo>
                  <a:pt x="4816863" y="2575643"/>
                  <a:pt x="4121269" y="2575643"/>
                  <a:pt x="3425269" y="2575643"/>
                </a:cubicBezTo>
                <a:cubicBezTo>
                  <a:pt x="3329605" y="2575643"/>
                  <a:pt x="3233940" y="2570374"/>
                  <a:pt x="3138276" y="2563888"/>
                </a:cubicBezTo>
                <a:cubicBezTo>
                  <a:pt x="3027613" y="2556186"/>
                  <a:pt x="2916951" y="2544026"/>
                  <a:pt x="2807099" y="2527811"/>
                </a:cubicBezTo>
                <a:cubicBezTo>
                  <a:pt x="2649820" y="2504706"/>
                  <a:pt x="2494162" y="2473088"/>
                  <a:pt x="2340532" y="2432957"/>
                </a:cubicBezTo>
                <a:cubicBezTo>
                  <a:pt x="2334046" y="2431741"/>
                  <a:pt x="2040162" y="2338509"/>
                  <a:pt x="2033676" y="2336077"/>
                </a:cubicBezTo>
                <a:cubicBezTo>
                  <a:pt x="1978547" y="2316214"/>
                  <a:pt x="1681015" y="2192175"/>
                  <a:pt x="1614536" y="2164205"/>
                </a:cubicBezTo>
                <a:cubicBezTo>
                  <a:pt x="1543193" y="2134209"/>
                  <a:pt x="1476309" y="2095294"/>
                  <a:pt x="1409020" y="2057191"/>
                </a:cubicBezTo>
                <a:cubicBezTo>
                  <a:pt x="1285791" y="1987469"/>
                  <a:pt x="1166616" y="1911667"/>
                  <a:pt x="1052305" y="1827353"/>
                </a:cubicBezTo>
                <a:cubicBezTo>
                  <a:pt x="972449" y="1768576"/>
                  <a:pt x="895431" y="1705340"/>
                  <a:pt x="821251" y="1639672"/>
                </a:cubicBezTo>
                <a:cubicBezTo>
                  <a:pt x="778688" y="1601974"/>
                  <a:pt x="737342" y="1562249"/>
                  <a:pt x="696806" y="1522119"/>
                </a:cubicBezTo>
                <a:cubicBezTo>
                  <a:pt x="671674" y="1497392"/>
                  <a:pt x="647352" y="1471449"/>
                  <a:pt x="623436" y="1445101"/>
                </a:cubicBezTo>
                <a:cubicBezTo>
                  <a:pt x="586954" y="1404970"/>
                  <a:pt x="551282" y="1364029"/>
                  <a:pt x="517232" y="1322277"/>
                </a:cubicBezTo>
                <a:cubicBezTo>
                  <a:pt x="419136" y="1201480"/>
                  <a:pt x="331579" y="1072982"/>
                  <a:pt x="258209" y="935566"/>
                </a:cubicBezTo>
                <a:cubicBezTo>
                  <a:pt x="206728" y="838685"/>
                  <a:pt x="161734" y="739373"/>
                  <a:pt x="124441" y="636412"/>
                </a:cubicBezTo>
                <a:cubicBezTo>
                  <a:pt x="92417" y="547638"/>
                  <a:pt x="67691" y="457244"/>
                  <a:pt x="48233" y="365633"/>
                </a:cubicBezTo>
                <a:cubicBezTo>
                  <a:pt x="38505" y="313342"/>
                  <a:pt x="11751" y="144307"/>
                  <a:pt x="12157" y="139848"/>
                </a:cubicBezTo>
                <a:cubicBezTo>
                  <a:pt x="12562" y="144307"/>
                  <a:pt x="807" y="0"/>
                  <a:pt x="807" y="0"/>
                </a:cubicBezTo>
                <a:cubicBezTo>
                  <a:pt x="-1220" y="217272"/>
                  <a:pt x="1212" y="1961526"/>
                  <a:pt x="1212" y="2818047"/>
                </a:cubicBezTo>
                <a:cubicBezTo>
                  <a:pt x="1212" y="2824128"/>
                  <a:pt x="-410" y="2830614"/>
                  <a:pt x="2428" y="2836288"/>
                </a:cubicBezTo>
                <a:cubicBezTo>
                  <a:pt x="1841131" y="2836288"/>
                  <a:pt x="3679834" y="2836288"/>
                  <a:pt x="5518537" y="2836288"/>
                </a:cubicBezTo>
                <a:cubicBezTo>
                  <a:pt x="5520159" y="2836288"/>
                  <a:pt x="5521375" y="2835883"/>
                  <a:pt x="5522996" y="2836288"/>
                </a:cubicBezTo>
                <a:cubicBezTo>
                  <a:pt x="5530293" y="2837505"/>
                  <a:pt x="5531914" y="2834667"/>
                  <a:pt x="5531914" y="2827776"/>
                </a:cubicBezTo>
                <a:cubicBezTo>
                  <a:pt x="5531509" y="2749947"/>
                  <a:pt x="5531509" y="2672119"/>
                  <a:pt x="5531509" y="2594695"/>
                </a:cubicBezTo>
                <a:close/>
              </a:path>
            </a:pathLst>
          </a:custGeom>
          <a:solidFill>
            <a:schemeClr val="tx1"/>
          </a:solidFill>
          <a:ln w="40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8501EB-C9D9-426A-9D05-5B7A3F4F8019}"/>
              </a:ext>
            </a:extLst>
          </p:cNvPr>
          <p:cNvGrpSpPr/>
          <p:nvPr/>
        </p:nvGrpSpPr>
        <p:grpSpPr>
          <a:xfrm>
            <a:off x="946886" y="2048689"/>
            <a:ext cx="1972752" cy="1972750"/>
            <a:chOff x="592539" y="1630966"/>
            <a:chExt cx="2585562" cy="258556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B3ACECA-FEEE-40E3-B17F-903C3C42EE56}"/>
                </a:ext>
              </a:extLst>
            </p:cNvPr>
            <p:cNvSpPr/>
            <p:nvPr/>
          </p:nvSpPr>
          <p:spPr>
            <a:xfrm>
              <a:off x="592539" y="1630966"/>
              <a:ext cx="2585562" cy="2585560"/>
            </a:xfrm>
            <a:custGeom>
              <a:avLst/>
              <a:gdLst>
                <a:gd name="connsiteX0" fmla="*/ 1707367 w 1707367"/>
                <a:gd name="connsiteY0" fmla="*/ 853684 h 1707366"/>
                <a:gd name="connsiteX1" fmla="*/ 853684 w 1707367"/>
                <a:gd name="connsiteY1" fmla="*/ 1707367 h 1707366"/>
                <a:gd name="connsiteX2" fmla="*/ 0 w 1707367"/>
                <a:gd name="connsiteY2" fmla="*/ 853684 h 1707366"/>
                <a:gd name="connsiteX3" fmla="*/ 853684 w 1707367"/>
                <a:gd name="connsiteY3" fmla="*/ 0 h 1707366"/>
                <a:gd name="connsiteX4" fmla="*/ 1707367 w 1707367"/>
                <a:gd name="connsiteY4" fmla="*/ 853684 h 170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367" h="1707366">
                  <a:moveTo>
                    <a:pt x="1707367" y="853684"/>
                  </a:moveTo>
                  <a:cubicBezTo>
                    <a:pt x="1707367" y="1325160"/>
                    <a:pt x="1325160" y="1707367"/>
                    <a:pt x="853684" y="1707367"/>
                  </a:cubicBezTo>
                  <a:cubicBezTo>
                    <a:pt x="382207" y="1707367"/>
                    <a:pt x="0" y="1325160"/>
                    <a:pt x="0" y="853684"/>
                  </a:cubicBezTo>
                  <a:cubicBezTo>
                    <a:pt x="0" y="382207"/>
                    <a:pt x="382207" y="0"/>
                    <a:pt x="853684" y="0"/>
                  </a:cubicBezTo>
                  <a:cubicBezTo>
                    <a:pt x="1325160" y="0"/>
                    <a:pt x="1707367" y="382207"/>
                    <a:pt x="1707367" y="853684"/>
                  </a:cubicBezTo>
                  <a:close/>
                </a:path>
              </a:pathLst>
            </a:custGeom>
            <a:solidFill>
              <a:schemeClr val="accent1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5EC9D49-1A8F-4AC6-82D3-1FA60F5AFAB0}"/>
                </a:ext>
              </a:extLst>
            </p:cNvPr>
            <p:cNvSpPr/>
            <p:nvPr/>
          </p:nvSpPr>
          <p:spPr>
            <a:xfrm>
              <a:off x="1345733" y="2487131"/>
              <a:ext cx="1045103" cy="938745"/>
            </a:xfrm>
            <a:custGeom>
              <a:avLst/>
              <a:gdLst>
                <a:gd name="connsiteX0" fmla="*/ 502648 w 690131"/>
                <a:gd name="connsiteY0" fmla="*/ 414382 h 619898"/>
                <a:gd name="connsiteX1" fmla="*/ 449952 w 690131"/>
                <a:gd name="connsiteY1" fmla="*/ 559095 h 619898"/>
                <a:gd name="connsiteX2" fmla="*/ 207143 w 690131"/>
                <a:gd name="connsiteY2" fmla="*/ 571255 h 619898"/>
                <a:gd name="connsiteX3" fmla="*/ 176741 w 690131"/>
                <a:gd name="connsiteY3" fmla="*/ 576120 h 619898"/>
                <a:gd name="connsiteX4" fmla="*/ 139853 w 690131"/>
                <a:gd name="connsiteY4" fmla="*/ 619898 h 619898"/>
                <a:gd name="connsiteX5" fmla="*/ 104182 w 690131"/>
                <a:gd name="connsiteY5" fmla="*/ 574904 h 619898"/>
                <a:gd name="connsiteX6" fmla="*/ 129719 w 690131"/>
                <a:gd name="connsiteY6" fmla="*/ 596388 h 619898"/>
                <a:gd name="connsiteX7" fmla="*/ 146339 w 690131"/>
                <a:gd name="connsiteY7" fmla="*/ 595577 h 619898"/>
                <a:gd name="connsiteX8" fmla="*/ 181605 w 690131"/>
                <a:gd name="connsiteY8" fmla="*/ 553825 h 619898"/>
                <a:gd name="connsiteX9" fmla="*/ 199035 w 690131"/>
                <a:gd name="connsiteY9" fmla="*/ 551393 h 619898"/>
                <a:gd name="connsiteX10" fmla="*/ 409821 w 690131"/>
                <a:gd name="connsiteY10" fmla="*/ 569634 h 619898"/>
                <a:gd name="connsiteX11" fmla="*/ 502648 w 690131"/>
                <a:gd name="connsiteY11" fmla="*/ 414382 h 619898"/>
                <a:gd name="connsiteX12" fmla="*/ 347397 w 690131"/>
                <a:gd name="connsiteY12" fmla="*/ 322366 h 619898"/>
                <a:gd name="connsiteX13" fmla="*/ 344964 w 690131"/>
                <a:gd name="connsiteY13" fmla="*/ 323582 h 619898"/>
                <a:gd name="connsiteX14" fmla="*/ 212007 w 690131"/>
                <a:gd name="connsiteY14" fmla="*/ 478429 h 619898"/>
                <a:gd name="connsiteX15" fmla="*/ 212007 w 690131"/>
                <a:gd name="connsiteY15" fmla="*/ 489373 h 619898"/>
                <a:gd name="connsiteX16" fmla="*/ 232275 w 690131"/>
                <a:gd name="connsiteY16" fmla="*/ 495454 h 619898"/>
                <a:gd name="connsiteX17" fmla="*/ 259434 w 690131"/>
                <a:gd name="connsiteY17" fmla="*/ 463836 h 619898"/>
                <a:gd name="connsiteX18" fmla="*/ 346586 w 690131"/>
                <a:gd name="connsiteY18" fmla="*/ 362091 h 619898"/>
                <a:gd name="connsiteX19" fmla="*/ 372123 w 690131"/>
                <a:gd name="connsiteY19" fmla="*/ 458972 h 619898"/>
                <a:gd name="connsiteX20" fmla="*/ 344154 w 690131"/>
                <a:gd name="connsiteY20" fmla="*/ 381548 h 619898"/>
                <a:gd name="connsiteX21" fmla="*/ 236329 w 690131"/>
                <a:gd name="connsiteY21" fmla="*/ 507615 h 619898"/>
                <a:gd name="connsiteX22" fmla="*/ 273621 w 690131"/>
                <a:gd name="connsiteY22" fmla="*/ 523018 h 619898"/>
                <a:gd name="connsiteX23" fmla="*/ 389554 w 690131"/>
                <a:gd name="connsiteY23" fmla="*/ 436677 h 619898"/>
                <a:gd name="connsiteX24" fmla="*/ 347397 w 690131"/>
                <a:gd name="connsiteY24" fmla="*/ 322366 h 619898"/>
                <a:gd name="connsiteX25" fmla="*/ 179731 w 690131"/>
                <a:gd name="connsiteY25" fmla="*/ 300274 h 619898"/>
                <a:gd name="connsiteX26" fmla="*/ 184849 w 690131"/>
                <a:gd name="connsiteY26" fmla="*/ 301692 h 619898"/>
                <a:gd name="connsiteX27" fmla="*/ 187281 w 690131"/>
                <a:gd name="connsiteY27" fmla="*/ 308989 h 619898"/>
                <a:gd name="connsiteX28" fmla="*/ 180795 w 690131"/>
                <a:gd name="connsiteY28" fmla="*/ 441946 h 619898"/>
                <a:gd name="connsiteX29" fmla="*/ 179985 w 690131"/>
                <a:gd name="connsiteY29" fmla="*/ 443568 h 619898"/>
                <a:gd name="connsiteX30" fmla="*/ 175526 w 690131"/>
                <a:gd name="connsiteY30" fmla="*/ 303719 h 619898"/>
                <a:gd name="connsiteX31" fmla="*/ 179731 w 690131"/>
                <a:gd name="connsiteY31" fmla="*/ 300274 h 619898"/>
                <a:gd name="connsiteX32" fmla="*/ 685618 w 690131"/>
                <a:gd name="connsiteY32" fmla="*/ 223560 h 619898"/>
                <a:gd name="connsiteX33" fmla="*/ 689925 w 690131"/>
                <a:gd name="connsiteY33" fmla="*/ 230350 h 619898"/>
                <a:gd name="connsiteX34" fmla="*/ 684655 w 690131"/>
                <a:gd name="connsiteY34" fmla="*/ 234809 h 619898"/>
                <a:gd name="connsiteX35" fmla="*/ 554130 w 690131"/>
                <a:gd name="connsiteY35" fmla="*/ 289127 h 619898"/>
                <a:gd name="connsiteX36" fmla="*/ 545617 w 690131"/>
                <a:gd name="connsiteY36" fmla="*/ 286695 h 619898"/>
                <a:gd name="connsiteX37" fmla="*/ 550076 w 690131"/>
                <a:gd name="connsiteY37" fmla="*/ 278993 h 619898"/>
                <a:gd name="connsiteX38" fmla="*/ 677358 w 690131"/>
                <a:gd name="connsiteY38" fmla="*/ 224675 h 619898"/>
                <a:gd name="connsiteX39" fmla="*/ 685618 w 690131"/>
                <a:gd name="connsiteY39" fmla="*/ 223560 h 619898"/>
                <a:gd name="connsiteX40" fmla="*/ 452790 w 690131"/>
                <a:gd name="connsiteY40" fmla="*/ 53614 h 619898"/>
                <a:gd name="connsiteX41" fmla="*/ 350640 w 690131"/>
                <a:gd name="connsiteY41" fmla="*/ 122930 h 619898"/>
                <a:gd name="connsiteX42" fmla="*/ 386311 w 690131"/>
                <a:gd name="connsiteY42" fmla="*/ 221838 h 619898"/>
                <a:gd name="connsiteX43" fmla="*/ 477922 w 690131"/>
                <a:gd name="connsiteY43" fmla="*/ 115634 h 619898"/>
                <a:gd name="connsiteX44" fmla="*/ 474679 w 690131"/>
                <a:gd name="connsiteY44" fmla="*/ 99420 h 619898"/>
                <a:gd name="connsiteX45" fmla="*/ 405769 w 690131"/>
                <a:gd name="connsiteY45" fmla="*/ 101852 h 619898"/>
                <a:gd name="connsiteX46" fmla="*/ 378204 w 690131"/>
                <a:gd name="connsiteY46" fmla="*/ 166709 h 619898"/>
                <a:gd name="connsiteX47" fmla="*/ 383879 w 690131"/>
                <a:gd name="connsiteY47" fmla="*/ 198327 h 619898"/>
                <a:gd name="connsiteX48" fmla="*/ 370502 w 690131"/>
                <a:gd name="connsiteY48" fmla="*/ 164682 h 619898"/>
                <a:gd name="connsiteX49" fmla="*/ 416713 w 690131"/>
                <a:gd name="connsiteY49" fmla="*/ 82395 h 619898"/>
                <a:gd name="connsiteX50" fmla="*/ 483597 w 690131"/>
                <a:gd name="connsiteY50" fmla="*/ 91718 h 619898"/>
                <a:gd name="connsiteX51" fmla="*/ 503460 w 690131"/>
                <a:gd name="connsiteY51" fmla="*/ 85232 h 619898"/>
                <a:gd name="connsiteX52" fmla="*/ 496974 w 690131"/>
                <a:gd name="connsiteY52" fmla="*/ 72666 h 619898"/>
                <a:gd name="connsiteX53" fmla="*/ 452790 w 690131"/>
                <a:gd name="connsiteY53" fmla="*/ 53614 h 619898"/>
                <a:gd name="connsiteX54" fmla="*/ 417207 w 690131"/>
                <a:gd name="connsiteY54" fmla="*/ 290 h 619898"/>
                <a:gd name="connsiteX55" fmla="*/ 521295 w 690131"/>
                <a:gd name="connsiteY55" fmla="*/ 44696 h 619898"/>
                <a:gd name="connsiteX56" fmla="*/ 542374 w 690131"/>
                <a:gd name="connsiteY56" fmla="*/ 42669 h 619898"/>
                <a:gd name="connsiteX57" fmla="*/ 565479 w 690131"/>
                <a:gd name="connsiteY57" fmla="*/ 15105 h 619898"/>
                <a:gd name="connsiteX58" fmla="*/ 576424 w 690131"/>
                <a:gd name="connsiteY58" fmla="*/ 13889 h 619898"/>
                <a:gd name="connsiteX59" fmla="*/ 581288 w 690131"/>
                <a:gd name="connsiteY59" fmla="*/ 49965 h 619898"/>
                <a:gd name="connsiteX60" fmla="*/ 573992 w 690131"/>
                <a:gd name="connsiteY60" fmla="*/ 58478 h 619898"/>
                <a:gd name="connsiteX61" fmla="*/ 573587 w 690131"/>
                <a:gd name="connsiteY61" fmla="*/ 98608 h 619898"/>
                <a:gd name="connsiteX62" fmla="*/ 606421 w 690131"/>
                <a:gd name="connsiteY62" fmla="*/ 61315 h 619898"/>
                <a:gd name="connsiteX63" fmla="*/ 601962 w 690131"/>
                <a:gd name="connsiteY63" fmla="*/ 83610 h 619898"/>
                <a:gd name="connsiteX64" fmla="*/ 599124 w 690131"/>
                <a:gd name="connsiteY64" fmla="*/ 129010 h 619898"/>
                <a:gd name="connsiteX65" fmla="*/ 614933 w 690131"/>
                <a:gd name="connsiteY65" fmla="*/ 151305 h 619898"/>
                <a:gd name="connsiteX66" fmla="*/ 683033 w 690131"/>
                <a:gd name="connsiteY66" fmla="*/ 198326 h 619898"/>
                <a:gd name="connsiteX67" fmla="*/ 531429 w 690131"/>
                <a:gd name="connsiteY67" fmla="*/ 266832 h 619898"/>
                <a:gd name="connsiteX68" fmla="*/ 531429 w 690131"/>
                <a:gd name="connsiteY68" fmla="*/ 107526 h 619898"/>
                <a:gd name="connsiteX69" fmla="*/ 412660 w 690131"/>
                <a:gd name="connsiteY69" fmla="*/ 246159 h 619898"/>
                <a:gd name="connsiteX70" fmla="*/ 421172 w 690131"/>
                <a:gd name="connsiteY70" fmla="*/ 268453 h 619898"/>
                <a:gd name="connsiteX71" fmla="*/ 431711 w 690131"/>
                <a:gd name="connsiteY71" fmla="*/ 263184 h 619898"/>
                <a:gd name="connsiteX72" fmla="*/ 532646 w 690131"/>
                <a:gd name="connsiteY72" fmla="*/ 145630 h 619898"/>
                <a:gd name="connsiteX73" fmla="*/ 541158 w 690131"/>
                <a:gd name="connsiteY73" fmla="*/ 215757 h 619898"/>
                <a:gd name="connsiteX74" fmla="*/ 528997 w 690131"/>
                <a:gd name="connsiteY74" fmla="*/ 167114 h 619898"/>
                <a:gd name="connsiteX75" fmla="*/ 434549 w 690131"/>
                <a:gd name="connsiteY75" fmla="*/ 276560 h 619898"/>
                <a:gd name="connsiteX76" fmla="*/ 435765 w 690131"/>
                <a:gd name="connsiteY76" fmla="*/ 292369 h 619898"/>
                <a:gd name="connsiteX77" fmla="*/ 477922 w 690131"/>
                <a:gd name="connsiteY77" fmla="*/ 375062 h 619898"/>
                <a:gd name="connsiteX78" fmla="*/ 366854 w 690131"/>
                <a:gd name="connsiteY78" fmla="*/ 561527 h 619898"/>
                <a:gd name="connsiteX79" fmla="*/ 193766 w 690131"/>
                <a:gd name="connsiteY79" fmla="*/ 517748 h 619898"/>
                <a:gd name="connsiteX80" fmla="*/ 178768 w 690131"/>
                <a:gd name="connsiteY80" fmla="*/ 518559 h 619898"/>
                <a:gd name="connsiteX81" fmla="*/ 140664 w 690131"/>
                <a:gd name="connsiteY81" fmla="*/ 563554 h 619898"/>
                <a:gd name="connsiteX82" fmla="*/ 126477 w 690131"/>
                <a:gd name="connsiteY82" fmla="*/ 564770 h 619898"/>
                <a:gd name="connsiteX83" fmla="*/ 123639 w 690131"/>
                <a:gd name="connsiteY83" fmla="*/ 529504 h 619898"/>
                <a:gd name="connsiteX84" fmla="*/ 124450 w 690131"/>
                <a:gd name="connsiteY84" fmla="*/ 496264 h 619898"/>
                <a:gd name="connsiteX85" fmla="*/ 50675 w 690131"/>
                <a:gd name="connsiteY85" fmla="*/ 401005 h 619898"/>
                <a:gd name="connsiteX86" fmla="*/ 7302 w 690131"/>
                <a:gd name="connsiteY86" fmla="*/ 371414 h 619898"/>
                <a:gd name="connsiteX87" fmla="*/ 816 w 690131"/>
                <a:gd name="connsiteY87" fmla="*/ 360064 h 619898"/>
                <a:gd name="connsiteX88" fmla="*/ 12977 w 690131"/>
                <a:gd name="connsiteY88" fmla="*/ 358848 h 619898"/>
                <a:gd name="connsiteX89" fmla="*/ 89184 w 690131"/>
                <a:gd name="connsiteY89" fmla="*/ 428975 h 619898"/>
                <a:gd name="connsiteX90" fmla="*/ 145123 w 690131"/>
                <a:gd name="connsiteY90" fmla="*/ 503561 h 619898"/>
                <a:gd name="connsiteX91" fmla="*/ 147961 w 690131"/>
                <a:gd name="connsiteY91" fmla="*/ 468700 h 619898"/>
                <a:gd name="connsiteX92" fmla="*/ 92427 w 690131"/>
                <a:gd name="connsiteY92" fmla="*/ 393709 h 619898"/>
                <a:gd name="connsiteX93" fmla="*/ 12571 w 690131"/>
                <a:gd name="connsiteY93" fmla="*/ 334527 h 619898"/>
                <a:gd name="connsiteX94" fmla="*/ 6896 w 690131"/>
                <a:gd name="connsiteY94" fmla="*/ 330068 h 619898"/>
                <a:gd name="connsiteX95" fmla="*/ 14193 w 690131"/>
                <a:gd name="connsiteY95" fmla="*/ 323987 h 619898"/>
                <a:gd name="connsiteX96" fmla="*/ 65268 w 690131"/>
                <a:gd name="connsiteY96" fmla="*/ 305746 h 619898"/>
                <a:gd name="connsiteX97" fmla="*/ 156068 w 690131"/>
                <a:gd name="connsiteY97" fmla="*/ 263994 h 619898"/>
                <a:gd name="connsiteX98" fmla="*/ 166202 w 690131"/>
                <a:gd name="connsiteY98" fmla="*/ 261562 h 619898"/>
                <a:gd name="connsiteX99" fmla="*/ 163770 w 690131"/>
                <a:gd name="connsiteY99" fmla="*/ 272507 h 619898"/>
                <a:gd name="connsiteX100" fmla="*/ 155663 w 690131"/>
                <a:gd name="connsiteY100" fmla="*/ 421273 h 619898"/>
                <a:gd name="connsiteX101" fmla="*/ 180795 w 690131"/>
                <a:gd name="connsiteY101" fmla="*/ 454918 h 619898"/>
                <a:gd name="connsiteX102" fmla="*/ 209575 w 690131"/>
                <a:gd name="connsiteY102" fmla="*/ 428975 h 619898"/>
                <a:gd name="connsiteX103" fmla="*/ 295916 w 690131"/>
                <a:gd name="connsiteY103" fmla="*/ 328852 h 619898"/>
                <a:gd name="connsiteX104" fmla="*/ 297133 w 690131"/>
                <a:gd name="connsiteY104" fmla="*/ 311016 h 619898"/>
                <a:gd name="connsiteX105" fmla="*/ 244841 w 690131"/>
                <a:gd name="connsiteY105" fmla="*/ 230350 h 619898"/>
                <a:gd name="connsiteX106" fmla="*/ 237950 w 690131"/>
                <a:gd name="connsiteY106" fmla="*/ 166709 h 619898"/>
                <a:gd name="connsiteX107" fmla="*/ 245247 w 690131"/>
                <a:gd name="connsiteY107" fmla="*/ 180896 h 619898"/>
                <a:gd name="connsiteX108" fmla="*/ 272811 w 690131"/>
                <a:gd name="connsiteY108" fmla="*/ 253050 h 619898"/>
                <a:gd name="connsiteX109" fmla="*/ 305240 w 690131"/>
                <a:gd name="connsiteY109" fmla="*/ 298855 h 619898"/>
                <a:gd name="connsiteX110" fmla="*/ 315374 w 690131"/>
                <a:gd name="connsiteY110" fmla="*/ 305746 h 619898"/>
                <a:gd name="connsiteX111" fmla="*/ 321859 w 690131"/>
                <a:gd name="connsiteY111" fmla="*/ 284262 h 619898"/>
                <a:gd name="connsiteX112" fmla="*/ 275649 w 690131"/>
                <a:gd name="connsiteY112" fmla="*/ 216973 h 619898"/>
                <a:gd name="connsiteX113" fmla="*/ 377393 w 690131"/>
                <a:gd name="connsiteY113" fmla="*/ 2944 h 619898"/>
                <a:gd name="connsiteX114" fmla="*/ 417207 w 690131"/>
                <a:gd name="connsiteY114" fmla="*/ 290 h 61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90131" h="619898">
                  <a:moveTo>
                    <a:pt x="502648" y="414382"/>
                  </a:moveTo>
                  <a:cubicBezTo>
                    <a:pt x="515215" y="473564"/>
                    <a:pt x="492920" y="520180"/>
                    <a:pt x="449952" y="559095"/>
                  </a:cubicBezTo>
                  <a:cubicBezTo>
                    <a:pt x="392391" y="610981"/>
                    <a:pt x="285377" y="625168"/>
                    <a:pt x="207143" y="571255"/>
                  </a:cubicBezTo>
                  <a:cubicBezTo>
                    <a:pt x="193360" y="561932"/>
                    <a:pt x="186469" y="562743"/>
                    <a:pt x="176741" y="576120"/>
                  </a:cubicBezTo>
                  <a:cubicBezTo>
                    <a:pt x="165796" y="591523"/>
                    <a:pt x="152419" y="605305"/>
                    <a:pt x="139853" y="619898"/>
                  </a:cubicBezTo>
                  <a:cubicBezTo>
                    <a:pt x="103371" y="591929"/>
                    <a:pt x="103371" y="591929"/>
                    <a:pt x="104182" y="574904"/>
                  </a:cubicBezTo>
                  <a:cubicBezTo>
                    <a:pt x="113100" y="582606"/>
                    <a:pt x="122017" y="589091"/>
                    <a:pt x="129719" y="596388"/>
                  </a:cubicBezTo>
                  <a:cubicBezTo>
                    <a:pt x="136205" y="602873"/>
                    <a:pt x="140259" y="603279"/>
                    <a:pt x="146339" y="595577"/>
                  </a:cubicBezTo>
                  <a:cubicBezTo>
                    <a:pt x="157689" y="581389"/>
                    <a:pt x="170255" y="568013"/>
                    <a:pt x="181605" y="553825"/>
                  </a:cubicBezTo>
                  <a:cubicBezTo>
                    <a:pt x="187280" y="546529"/>
                    <a:pt x="190523" y="546123"/>
                    <a:pt x="199035" y="551393"/>
                  </a:cubicBezTo>
                  <a:cubicBezTo>
                    <a:pt x="265919" y="595577"/>
                    <a:pt x="336857" y="608143"/>
                    <a:pt x="409821" y="569634"/>
                  </a:cubicBezTo>
                  <a:cubicBezTo>
                    <a:pt x="471436" y="537611"/>
                    <a:pt x="501838" y="484104"/>
                    <a:pt x="502648" y="414382"/>
                  </a:cubicBezTo>
                  <a:close/>
                  <a:moveTo>
                    <a:pt x="347397" y="322366"/>
                  </a:moveTo>
                  <a:cubicBezTo>
                    <a:pt x="346181" y="323177"/>
                    <a:pt x="345370" y="323177"/>
                    <a:pt x="344964" y="323582"/>
                  </a:cubicBezTo>
                  <a:cubicBezTo>
                    <a:pt x="300375" y="375063"/>
                    <a:pt x="256191" y="426948"/>
                    <a:pt x="212007" y="478429"/>
                  </a:cubicBezTo>
                  <a:cubicBezTo>
                    <a:pt x="208764" y="482482"/>
                    <a:pt x="204711" y="486941"/>
                    <a:pt x="212007" y="489373"/>
                  </a:cubicBezTo>
                  <a:cubicBezTo>
                    <a:pt x="218493" y="491806"/>
                    <a:pt x="222546" y="505993"/>
                    <a:pt x="232275" y="495454"/>
                  </a:cubicBezTo>
                  <a:cubicBezTo>
                    <a:pt x="241598" y="485320"/>
                    <a:pt x="250516" y="474375"/>
                    <a:pt x="259434" y="463836"/>
                  </a:cubicBezTo>
                  <a:cubicBezTo>
                    <a:pt x="288214" y="430191"/>
                    <a:pt x="316995" y="396546"/>
                    <a:pt x="346586" y="362091"/>
                  </a:cubicBezTo>
                  <a:cubicBezTo>
                    <a:pt x="367259" y="392088"/>
                    <a:pt x="384690" y="421679"/>
                    <a:pt x="372123" y="458972"/>
                  </a:cubicBezTo>
                  <a:cubicBezTo>
                    <a:pt x="369691" y="431002"/>
                    <a:pt x="362800" y="404248"/>
                    <a:pt x="344154" y="381548"/>
                  </a:cubicBezTo>
                  <a:cubicBezTo>
                    <a:pt x="308077" y="423705"/>
                    <a:pt x="272405" y="465457"/>
                    <a:pt x="236329" y="507615"/>
                  </a:cubicBezTo>
                  <a:cubicBezTo>
                    <a:pt x="248489" y="515316"/>
                    <a:pt x="260650" y="519775"/>
                    <a:pt x="273621" y="523018"/>
                  </a:cubicBezTo>
                  <a:cubicBezTo>
                    <a:pt x="330777" y="537206"/>
                    <a:pt x="385095" y="495454"/>
                    <a:pt x="389554" y="436677"/>
                  </a:cubicBezTo>
                  <a:cubicBezTo>
                    <a:pt x="392797" y="391277"/>
                    <a:pt x="372123" y="356416"/>
                    <a:pt x="347397" y="322366"/>
                  </a:cubicBezTo>
                  <a:close/>
                  <a:moveTo>
                    <a:pt x="179731" y="300274"/>
                  </a:moveTo>
                  <a:cubicBezTo>
                    <a:pt x="181201" y="300172"/>
                    <a:pt x="182822" y="300882"/>
                    <a:pt x="184849" y="301692"/>
                  </a:cubicBezTo>
                  <a:cubicBezTo>
                    <a:pt x="188902" y="303719"/>
                    <a:pt x="189713" y="305341"/>
                    <a:pt x="187281" y="308989"/>
                  </a:cubicBezTo>
                  <a:cubicBezTo>
                    <a:pt x="159717" y="351957"/>
                    <a:pt x="163770" y="396546"/>
                    <a:pt x="180795" y="441946"/>
                  </a:cubicBezTo>
                  <a:cubicBezTo>
                    <a:pt x="180795" y="442757"/>
                    <a:pt x="180390" y="443162"/>
                    <a:pt x="179985" y="443568"/>
                  </a:cubicBezTo>
                  <a:cubicBezTo>
                    <a:pt x="148367" y="405464"/>
                    <a:pt x="150799" y="343444"/>
                    <a:pt x="175526" y="303719"/>
                  </a:cubicBezTo>
                  <a:cubicBezTo>
                    <a:pt x="176945" y="301287"/>
                    <a:pt x="178262" y="300375"/>
                    <a:pt x="179731" y="300274"/>
                  </a:cubicBezTo>
                  <a:close/>
                  <a:moveTo>
                    <a:pt x="685618" y="223560"/>
                  </a:moveTo>
                  <a:cubicBezTo>
                    <a:pt x="687696" y="224270"/>
                    <a:pt x="689114" y="226296"/>
                    <a:pt x="689925" y="230350"/>
                  </a:cubicBezTo>
                  <a:cubicBezTo>
                    <a:pt x="691141" y="234809"/>
                    <a:pt x="686682" y="233998"/>
                    <a:pt x="684655" y="234809"/>
                  </a:cubicBezTo>
                  <a:cubicBezTo>
                    <a:pt x="640066" y="250618"/>
                    <a:pt x="596692" y="268453"/>
                    <a:pt x="554130" y="289127"/>
                  </a:cubicBezTo>
                  <a:cubicBezTo>
                    <a:pt x="549671" y="291154"/>
                    <a:pt x="548049" y="291154"/>
                    <a:pt x="545617" y="286695"/>
                  </a:cubicBezTo>
                  <a:cubicBezTo>
                    <a:pt x="542374" y="281020"/>
                    <a:pt x="546428" y="280614"/>
                    <a:pt x="550076" y="278993"/>
                  </a:cubicBezTo>
                  <a:cubicBezTo>
                    <a:pt x="591828" y="259536"/>
                    <a:pt x="633580" y="239268"/>
                    <a:pt x="677358" y="224675"/>
                  </a:cubicBezTo>
                  <a:cubicBezTo>
                    <a:pt x="680804" y="223459"/>
                    <a:pt x="683540" y="222851"/>
                    <a:pt x="685618" y="223560"/>
                  </a:cubicBezTo>
                  <a:close/>
                  <a:moveTo>
                    <a:pt x="452790" y="53614"/>
                  </a:moveTo>
                  <a:cubicBezTo>
                    <a:pt x="402931" y="43886"/>
                    <a:pt x="353883" y="77530"/>
                    <a:pt x="350640" y="122930"/>
                  </a:cubicBezTo>
                  <a:cubicBezTo>
                    <a:pt x="348208" y="161034"/>
                    <a:pt x="365233" y="191841"/>
                    <a:pt x="386311" y="221838"/>
                  </a:cubicBezTo>
                  <a:cubicBezTo>
                    <a:pt x="417524" y="185761"/>
                    <a:pt x="447115" y="150495"/>
                    <a:pt x="477922" y="115634"/>
                  </a:cubicBezTo>
                  <a:cubicBezTo>
                    <a:pt x="486029" y="106716"/>
                    <a:pt x="482787" y="103473"/>
                    <a:pt x="474679" y="99420"/>
                  </a:cubicBezTo>
                  <a:cubicBezTo>
                    <a:pt x="451169" y="87664"/>
                    <a:pt x="428063" y="86043"/>
                    <a:pt x="405769" y="101852"/>
                  </a:cubicBezTo>
                  <a:cubicBezTo>
                    <a:pt x="383474" y="117661"/>
                    <a:pt x="374961" y="139955"/>
                    <a:pt x="378204" y="166709"/>
                  </a:cubicBezTo>
                  <a:cubicBezTo>
                    <a:pt x="379015" y="176032"/>
                    <a:pt x="381447" y="185355"/>
                    <a:pt x="383879" y="198327"/>
                  </a:cubicBezTo>
                  <a:cubicBezTo>
                    <a:pt x="376177" y="185761"/>
                    <a:pt x="373340" y="175221"/>
                    <a:pt x="370502" y="164682"/>
                  </a:cubicBezTo>
                  <a:cubicBezTo>
                    <a:pt x="361990" y="127795"/>
                    <a:pt x="381042" y="93745"/>
                    <a:pt x="416713" y="82395"/>
                  </a:cubicBezTo>
                  <a:cubicBezTo>
                    <a:pt x="440224" y="75098"/>
                    <a:pt x="463735" y="76720"/>
                    <a:pt x="483597" y="91718"/>
                  </a:cubicBezTo>
                  <a:cubicBezTo>
                    <a:pt x="495758" y="100636"/>
                    <a:pt x="498596" y="90502"/>
                    <a:pt x="503460" y="85232"/>
                  </a:cubicBezTo>
                  <a:cubicBezTo>
                    <a:pt x="511567" y="76720"/>
                    <a:pt x="500622" y="75504"/>
                    <a:pt x="496974" y="72666"/>
                  </a:cubicBezTo>
                  <a:cubicBezTo>
                    <a:pt x="484003" y="62127"/>
                    <a:pt x="469004" y="56857"/>
                    <a:pt x="452790" y="53614"/>
                  </a:cubicBezTo>
                  <a:close/>
                  <a:moveTo>
                    <a:pt x="417207" y="290"/>
                  </a:moveTo>
                  <a:cubicBezTo>
                    <a:pt x="455552" y="2666"/>
                    <a:pt x="489678" y="19462"/>
                    <a:pt x="521295" y="44696"/>
                  </a:cubicBezTo>
                  <a:cubicBezTo>
                    <a:pt x="531024" y="52398"/>
                    <a:pt x="535483" y="51587"/>
                    <a:pt x="542374" y="42669"/>
                  </a:cubicBezTo>
                  <a:cubicBezTo>
                    <a:pt x="549265" y="32940"/>
                    <a:pt x="558183" y="24833"/>
                    <a:pt x="565479" y="15105"/>
                  </a:cubicBezTo>
                  <a:cubicBezTo>
                    <a:pt x="569533" y="9835"/>
                    <a:pt x="571560" y="10240"/>
                    <a:pt x="576424" y="13889"/>
                  </a:cubicBezTo>
                  <a:cubicBezTo>
                    <a:pt x="598313" y="30508"/>
                    <a:pt x="598313" y="30103"/>
                    <a:pt x="581288" y="49965"/>
                  </a:cubicBezTo>
                  <a:cubicBezTo>
                    <a:pt x="578856" y="52803"/>
                    <a:pt x="576424" y="55640"/>
                    <a:pt x="573992" y="58478"/>
                  </a:cubicBezTo>
                  <a:cubicBezTo>
                    <a:pt x="558183" y="76719"/>
                    <a:pt x="558183" y="77124"/>
                    <a:pt x="573587" y="98608"/>
                  </a:cubicBezTo>
                  <a:cubicBezTo>
                    <a:pt x="584531" y="86042"/>
                    <a:pt x="595071" y="73882"/>
                    <a:pt x="606421" y="61315"/>
                  </a:cubicBezTo>
                  <a:cubicBezTo>
                    <a:pt x="612906" y="71855"/>
                    <a:pt x="607231" y="77530"/>
                    <a:pt x="601962" y="83610"/>
                  </a:cubicBezTo>
                  <a:cubicBezTo>
                    <a:pt x="582505" y="105499"/>
                    <a:pt x="582505" y="105499"/>
                    <a:pt x="599124" y="129010"/>
                  </a:cubicBezTo>
                  <a:cubicBezTo>
                    <a:pt x="604394" y="136307"/>
                    <a:pt x="609663" y="144008"/>
                    <a:pt x="614933" y="151305"/>
                  </a:cubicBezTo>
                  <a:cubicBezTo>
                    <a:pt x="631553" y="175221"/>
                    <a:pt x="651010" y="194678"/>
                    <a:pt x="683033" y="198326"/>
                  </a:cubicBezTo>
                  <a:cubicBezTo>
                    <a:pt x="632363" y="217784"/>
                    <a:pt x="581694" y="235619"/>
                    <a:pt x="531429" y="266832"/>
                  </a:cubicBezTo>
                  <a:cubicBezTo>
                    <a:pt x="561020" y="212109"/>
                    <a:pt x="566696" y="159817"/>
                    <a:pt x="531429" y="107526"/>
                  </a:cubicBezTo>
                  <a:cubicBezTo>
                    <a:pt x="491704" y="154142"/>
                    <a:pt x="451574" y="199948"/>
                    <a:pt x="412660" y="246159"/>
                  </a:cubicBezTo>
                  <a:cubicBezTo>
                    <a:pt x="404147" y="256293"/>
                    <a:pt x="416713" y="262373"/>
                    <a:pt x="421172" y="268453"/>
                  </a:cubicBezTo>
                  <a:cubicBezTo>
                    <a:pt x="426442" y="276155"/>
                    <a:pt x="429279" y="266021"/>
                    <a:pt x="431711" y="263184"/>
                  </a:cubicBezTo>
                  <a:cubicBezTo>
                    <a:pt x="465356" y="224675"/>
                    <a:pt x="498190" y="185355"/>
                    <a:pt x="532646" y="145630"/>
                  </a:cubicBezTo>
                  <a:cubicBezTo>
                    <a:pt x="546022" y="168735"/>
                    <a:pt x="548049" y="191841"/>
                    <a:pt x="541158" y="215757"/>
                  </a:cubicBezTo>
                  <a:cubicBezTo>
                    <a:pt x="536294" y="199948"/>
                    <a:pt x="536699" y="182923"/>
                    <a:pt x="528997" y="167114"/>
                  </a:cubicBezTo>
                  <a:cubicBezTo>
                    <a:pt x="497379" y="204001"/>
                    <a:pt x="466572" y="240484"/>
                    <a:pt x="434549" y="276560"/>
                  </a:cubicBezTo>
                  <a:cubicBezTo>
                    <a:pt x="428063" y="283857"/>
                    <a:pt x="432522" y="287910"/>
                    <a:pt x="435765" y="292369"/>
                  </a:cubicBezTo>
                  <a:cubicBezTo>
                    <a:pt x="452790" y="318312"/>
                    <a:pt x="469410" y="345066"/>
                    <a:pt x="477922" y="375062"/>
                  </a:cubicBezTo>
                  <a:cubicBezTo>
                    <a:pt x="500217" y="452891"/>
                    <a:pt x="447520" y="541259"/>
                    <a:pt x="366854" y="561527"/>
                  </a:cubicBezTo>
                  <a:cubicBezTo>
                    <a:pt x="301592" y="578147"/>
                    <a:pt x="243625" y="561932"/>
                    <a:pt x="193766" y="517748"/>
                  </a:cubicBezTo>
                  <a:cubicBezTo>
                    <a:pt x="186875" y="511668"/>
                    <a:pt x="184443" y="511668"/>
                    <a:pt x="178768" y="518559"/>
                  </a:cubicBezTo>
                  <a:cubicBezTo>
                    <a:pt x="166607" y="533963"/>
                    <a:pt x="153231" y="548150"/>
                    <a:pt x="140664" y="563554"/>
                  </a:cubicBezTo>
                  <a:cubicBezTo>
                    <a:pt x="135800" y="569229"/>
                    <a:pt x="132963" y="570445"/>
                    <a:pt x="126477" y="564770"/>
                  </a:cubicBezTo>
                  <a:cubicBezTo>
                    <a:pt x="107425" y="548150"/>
                    <a:pt x="107020" y="548555"/>
                    <a:pt x="123639" y="529504"/>
                  </a:cubicBezTo>
                  <a:cubicBezTo>
                    <a:pt x="137422" y="513289"/>
                    <a:pt x="137827" y="512884"/>
                    <a:pt x="124450" y="496264"/>
                  </a:cubicBezTo>
                  <a:cubicBezTo>
                    <a:pt x="99723" y="464646"/>
                    <a:pt x="79455" y="429380"/>
                    <a:pt x="50675" y="401005"/>
                  </a:cubicBezTo>
                  <a:cubicBezTo>
                    <a:pt x="38109" y="388439"/>
                    <a:pt x="24327" y="377495"/>
                    <a:pt x="7302" y="371414"/>
                  </a:cubicBezTo>
                  <a:cubicBezTo>
                    <a:pt x="1627" y="369387"/>
                    <a:pt x="-1616" y="366955"/>
                    <a:pt x="816" y="360064"/>
                  </a:cubicBezTo>
                  <a:cubicBezTo>
                    <a:pt x="4464" y="350741"/>
                    <a:pt x="8923" y="357227"/>
                    <a:pt x="12977" y="358848"/>
                  </a:cubicBezTo>
                  <a:cubicBezTo>
                    <a:pt x="47027" y="372630"/>
                    <a:pt x="67700" y="401411"/>
                    <a:pt x="89184" y="428975"/>
                  </a:cubicBezTo>
                  <a:cubicBezTo>
                    <a:pt x="108236" y="453702"/>
                    <a:pt x="126477" y="478429"/>
                    <a:pt x="145123" y="503561"/>
                  </a:cubicBezTo>
                  <a:cubicBezTo>
                    <a:pt x="162148" y="486130"/>
                    <a:pt x="161338" y="486536"/>
                    <a:pt x="147961" y="468700"/>
                  </a:cubicBezTo>
                  <a:cubicBezTo>
                    <a:pt x="128909" y="443973"/>
                    <a:pt x="110668" y="418841"/>
                    <a:pt x="92427" y="393709"/>
                  </a:cubicBezTo>
                  <a:cubicBezTo>
                    <a:pt x="72159" y="365334"/>
                    <a:pt x="48243" y="342228"/>
                    <a:pt x="12571" y="334527"/>
                  </a:cubicBezTo>
                  <a:cubicBezTo>
                    <a:pt x="10139" y="334121"/>
                    <a:pt x="6086" y="334527"/>
                    <a:pt x="6896" y="330068"/>
                  </a:cubicBezTo>
                  <a:cubicBezTo>
                    <a:pt x="7302" y="326014"/>
                    <a:pt x="10950" y="324798"/>
                    <a:pt x="14193" y="323987"/>
                  </a:cubicBezTo>
                  <a:cubicBezTo>
                    <a:pt x="31218" y="317907"/>
                    <a:pt x="48243" y="311827"/>
                    <a:pt x="65268" y="305746"/>
                  </a:cubicBezTo>
                  <a:cubicBezTo>
                    <a:pt x="96886" y="294396"/>
                    <a:pt x="126882" y="280614"/>
                    <a:pt x="156068" y="263994"/>
                  </a:cubicBezTo>
                  <a:cubicBezTo>
                    <a:pt x="158906" y="262373"/>
                    <a:pt x="161743" y="257914"/>
                    <a:pt x="166202" y="261562"/>
                  </a:cubicBezTo>
                  <a:cubicBezTo>
                    <a:pt x="171066" y="266021"/>
                    <a:pt x="165797" y="269669"/>
                    <a:pt x="163770" y="272507"/>
                  </a:cubicBezTo>
                  <a:cubicBezTo>
                    <a:pt x="136206" y="320744"/>
                    <a:pt x="130125" y="370198"/>
                    <a:pt x="155663" y="421273"/>
                  </a:cubicBezTo>
                  <a:cubicBezTo>
                    <a:pt x="162148" y="434245"/>
                    <a:pt x="169040" y="451675"/>
                    <a:pt x="180795" y="454918"/>
                  </a:cubicBezTo>
                  <a:cubicBezTo>
                    <a:pt x="194172" y="458566"/>
                    <a:pt x="200657" y="439109"/>
                    <a:pt x="209575" y="428975"/>
                  </a:cubicBezTo>
                  <a:cubicBezTo>
                    <a:pt x="238761" y="396141"/>
                    <a:pt x="266731" y="362091"/>
                    <a:pt x="295916" y="328852"/>
                  </a:cubicBezTo>
                  <a:cubicBezTo>
                    <a:pt x="301997" y="321961"/>
                    <a:pt x="302402" y="318312"/>
                    <a:pt x="297133" y="311016"/>
                  </a:cubicBezTo>
                  <a:cubicBezTo>
                    <a:pt x="278486" y="285073"/>
                    <a:pt x="260650" y="258319"/>
                    <a:pt x="244841" y="230350"/>
                  </a:cubicBezTo>
                  <a:cubicBezTo>
                    <a:pt x="233086" y="210082"/>
                    <a:pt x="230654" y="189409"/>
                    <a:pt x="237950" y="166709"/>
                  </a:cubicBezTo>
                  <a:cubicBezTo>
                    <a:pt x="244031" y="169546"/>
                    <a:pt x="245247" y="176437"/>
                    <a:pt x="245247" y="180896"/>
                  </a:cubicBezTo>
                  <a:cubicBezTo>
                    <a:pt x="243625" y="209271"/>
                    <a:pt x="258624" y="231160"/>
                    <a:pt x="272811" y="253050"/>
                  </a:cubicBezTo>
                  <a:cubicBezTo>
                    <a:pt x="282945" y="268859"/>
                    <a:pt x="293890" y="283857"/>
                    <a:pt x="305240" y="298855"/>
                  </a:cubicBezTo>
                  <a:cubicBezTo>
                    <a:pt x="307672" y="302098"/>
                    <a:pt x="308888" y="311827"/>
                    <a:pt x="315374" y="305746"/>
                  </a:cubicBezTo>
                  <a:cubicBezTo>
                    <a:pt x="320643" y="300882"/>
                    <a:pt x="331993" y="296423"/>
                    <a:pt x="321859" y="284262"/>
                  </a:cubicBezTo>
                  <a:cubicBezTo>
                    <a:pt x="304429" y="263184"/>
                    <a:pt x="290242" y="240078"/>
                    <a:pt x="275649" y="216973"/>
                  </a:cubicBezTo>
                  <a:cubicBezTo>
                    <a:pt x="220520" y="129416"/>
                    <a:pt x="293079" y="19158"/>
                    <a:pt x="377393" y="2944"/>
                  </a:cubicBezTo>
                  <a:cubicBezTo>
                    <a:pt x="391175" y="309"/>
                    <a:pt x="404426" y="-502"/>
                    <a:pt x="417207" y="290"/>
                  </a:cubicBezTo>
                  <a:close/>
                </a:path>
              </a:pathLst>
            </a:custGeom>
            <a:solidFill>
              <a:schemeClr val="bg1"/>
            </a:solidFill>
            <a:ln w="404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9AF6D0-B8CA-4009-A5FD-60F90B9BA9EC}"/>
              </a:ext>
            </a:extLst>
          </p:cNvPr>
          <p:cNvGrpSpPr/>
          <p:nvPr/>
        </p:nvGrpSpPr>
        <p:grpSpPr>
          <a:xfrm rot="21152681">
            <a:off x="2712592" y="3425275"/>
            <a:ext cx="1300926" cy="3297203"/>
            <a:chOff x="8170639" y="4217094"/>
            <a:chExt cx="859062" cy="217729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5067579-7B5E-4094-B836-4DF6581A6D56}"/>
                </a:ext>
              </a:extLst>
            </p:cNvPr>
            <p:cNvSpPr/>
            <p:nvPr/>
          </p:nvSpPr>
          <p:spPr>
            <a:xfrm>
              <a:off x="8451383" y="4661977"/>
              <a:ext cx="372087" cy="715204"/>
            </a:xfrm>
            <a:custGeom>
              <a:avLst/>
              <a:gdLst>
                <a:gd name="connsiteX0" fmla="*/ 189702 w 372087"/>
                <a:gd name="connsiteY0" fmla="*/ 76224 h 715204"/>
                <a:gd name="connsiteX1" fmla="*/ 263882 w 372087"/>
                <a:gd name="connsiteY1" fmla="*/ 134595 h 715204"/>
                <a:gd name="connsiteX2" fmla="*/ 310093 w 372087"/>
                <a:gd name="connsiteY2" fmla="*/ 221747 h 715204"/>
                <a:gd name="connsiteX3" fmla="*/ 309688 w 372087"/>
                <a:gd name="connsiteY3" fmla="*/ 244447 h 715204"/>
                <a:gd name="connsiteX4" fmla="*/ 316174 w 372087"/>
                <a:gd name="connsiteY4" fmla="*/ 345787 h 715204"/>
                <a:gd name="connsiteX5" fmla="*/ 339279 w 372087"/>
                <a:gd name="connsiteY5" fmla="*/ 464962 h 715204"/>
                <a:gd name="connsiteX6" fmla="*/ 360763 w 372087"/>
                <a:gd name="connsiteY6" fmla="*/ 526981 h 715204"/>
                <a:gd name="connsiteX7" fmla="*/ 362384 w 372087"/>
                <a:gd name="connsiteY7" fmla="*/ 631564 h 715204"/>
                <a:gd name="connsiteX8" fmla="*/ 259829 w 372087"/>
                <a:gd name="connsiteY8" fmla="*/ 649400 h 715204"/>
                <a:gd name="connsiteX9" fmla="*/ 63636 w 372087"/>
                <a:gd name="connsiteY9" fmla="*/ 701691 h 715204"/>
                <a:gd name="connsiteX10" fmla="*/ 57961 w 372087"/>
                <a:gd name="connsiteY10" fmla="*/ 702907 h 715204"/>
                <a:gd name="connsiteX11" fmla="*/ 42152 w 372087"/>
                <a:gd name="connsiteY11" fmla="*/ 715068 h 715204"/>
                <a:gd name="connsiteX12" fmla="*/ 17019 w 372087"/>
                <a:gd name="connsiteY12" fmla="*/ 484014 h 715204"/>
                <a:gd name="connsiteX13" fmla="*/ 10128 w 372087"/>
                <a:gd name="connsiteY13" fmla="*/ 450369 h 715204"/>
                <a:gd name="connsiteX14" fmla="*/ 2427 w 372087"/>
                <a:gd name="connsiteY14" fmla="*/ 368081 h 715204"/>
                <a:gd name="connsiteX15" fmla="*/ 20668 w 372087"/>
                <a:gd name="connsiteY15" fmla="*/ 224585 h 715204"/>
                <a:gd name="connsiteX16" fmla="*/ 22694 w 372087"/>
                <a:gd name="connsiteY16" fmla="*/ 219315 h 715204"/>
                <a:gd name="connsiteX17" fmla="*/ 16209 w 372087"/>
                <a:gd name="connsiteY17" fmla="*/ 178779 h 715204"/>
                <a:gd name="connsiteX18" fmla="*/ 9318 w 372087"/>
                <a:gd name="connsiteY18" fmla="*/ 162160 h 715204"/>
                <a:gd name="connsiteX19" fmla="*/ 72554 w 372087"/>
                <a:gd name="connsiteY19" fmla="*/ 48659 h 715204"/>
                <a:gd name="connsiteX20" fmla="*/ 102955 w 372087"/>
                <a:gd name="connsiteY20" fmla="*/ 422 h 715204"/>
                <a:gd name="connsiteX21" fmla="*/ 109846 w 372087"/>
                <a:gd name="connsiteY21" fmla="*/ 1232 h 715204"/>
                <a:gd name="connsiteX22" fmla="*/ 189702 w 372087"/>
                <a:gd name="connsiteY22" fmla="*/ 76224 h 71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2087" h="715204">
                  <a:moveTo>
                    <a:pt x="189702" y="76224"/>
                  </a:moveTo>
                  <a:cubicBezTo>
                    <a:pt x="217266" y="92438"/>
                    <a:pt x="241588" y="111490"/>
                    <a:pt x="263882" y="134595"/>
                  </a:cubicBezTo>
                  <a:cubicBezTo>
                    <a:pt x="287799" y="159727"/>
                    <a:pt x="304418" y="187697"/>
                    <a:pt x="310093" y="221747"/>
                  </a:cubicBezTo>
                  <a:cubicBezTo>
                    <a:pt x="311309" y="229449"/>
                    <a:pt x="311715" y="237151"/>
                    <a:pt x="309688" y="244447"/>
                  </a:cubicBezTo>
                  <a:cubicBezTo>
                    <a:pt x="299959" y="278903"/>
                    <a:pt x="303202" y="312953"/>
                    <a:pt x="316174" y="345787"/>
                  </a:cubicBezTo>
                  <a:cubicBezTo>
                    <a:pt x="331172" y="384296"/>
                    <a:pt x="338468" y="424021"/>
                    <a:pt x="339279" y="464962"/>
                  </a:cubicBezTo>
                  <a:cubicBezTo>
                    <a:pt x="339684" y="488067"/>
                    <a:pt x="353872" y="506308"/>
                    <a:pt x="360763" y="526981"/>
                  </a:cubicBezTo>
                  <a:cubicBezTo>
                    <a:pt x="372518" y="561842"/>
                    <a:pt x="378193" y="596703"/>
                    <a:pt x="362384" y="631564"/>
                  </a:cubicBezTo>
                  <a:cubicBezTo>
                    <a:pt x="327524" y="634401"/>
                    <a:pt x="293879" y="642103"/>
                    <a:pt x="259829" y="649400"/>
                  </a:cubicBezTo>
                  <a:cubicBezTo>
                    <a:pt x="193350" y="663587"/>
                    <a:pt x="126061" y="674127"/>
                    <a:pt x="63636" y="701691"/>
                  </a:cubicBezTo>
                  <a:cubicBezTo>
                    <a:pt x="62014" y="702502"/>
                    <a:pt x="59987" y="702502"/>
                    <a:pt x="57961" y="702907"/>
                  </a:cubicBezTo>
                  <a:cubicBezTo>
                    <a:pt x="42557" y="701691"/>
                    <a:pt x="57150" y="708987"/>
                    <a:pt x="42152" y="715068"/>
                  </a:cubicBezTo>
                  <a:cubicBezTo>
                    <a:pt x="27559" y="721148"/>
                    <a:pt x="19452" y="522523"/>
                    <a:pt x="17019" y="484014"/>
                  </a:cubicBezTo>
                  <a:cubicBezTo>
                    <a:pt x="16209" y="472258"/>
                    <a:pt x="14993" y="461314"/>
                    <a:pt x="10128" y="450369"/>
                  </a:cubicBezTo>
                  <a:cubicBezTo>
                    <a:pt x="805" y="429696"/>
                    <a:pt x="-2843" y="390781"/>
                    <a:pt x="2427" y="368081"/>
                  </a:cubicBezTo>
                  <a:cubicBezTo>
                    <a:pt x="13777" y="315385"/>
                    <a:pt x="1616" y="274849"/>
                    <a:pt x="20668" y="224585"/>
                  </a:cubicBezTo>
                  <a:cubicBezTo>
                    <a:pt x="21478" y="222963"/>
                    <a:pt x="21884" y="220936"/>
                    <a:pt x="22694" y="219315"/>
                  </a:cubicBezTo>
                  <a:cubicBezTo>
                    <a:pt x="32423" y="203911"/>
                    <a:pt x="35261" y="190129"/>
                    <a:pt x="16209" y="178779"/>
                  </a:cubicBezTo>
                  <a:cubicBezTo>
                    <a:pt x="10939" y="175942"/>
                    <a:pt x="8507" y="169051"/>
                    <a:pt x="9318" y="162160"/>
                  </a:cubicBezTo>
                  <a:cubicBezTo>
                    <a:pt x="28775" y="123651"/>
                    <a:pt x="51475" y="86358"/>
                    <a:pt x="72554" y="48659"/>
                  </a:cubicBezTo>
                  <a:cubicBezTo>
                    <a:pt x="81877" y="32040"/>
                    <a:pt x="89984" y="14609"/>
                    <a:pt x="102955" y="422"/>
                  </a:cubicBezTo>
                  <a:cubicBezTo>
                    <a:pt x="105388" y="-389"/>
                    <a:pt x="107820" y="16"/>
                    <a:pt x="109846" y="1232"/>
                  </a:cubicBezTo>
                  <a:cubicBezTo>
                    <a:pt x="139032" y="23933"/>
                    <a:pt x="169839" y="43795"/>
                    <a:pt x="189702" y="76224"/>
                  </a:cubicBezTo>
                  <a:close/>
                </a:path>
              </a:pathLst>
            </a:custGeom>
            <a:solidFill>
              <a:srgbClr val="007577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93E716-FC20-4F17-A98D-1C1275C41C59}"/>
                </a:ext>
              </a:extLst>
            </p:cNvPr>
            <p:cNvSpPr/>
            <p:nvPr/>
          </p:nvSpPr>
          <p:spPr>
            <a:xfrm>
              <a:off x="8371978" y="5292135"/>
              <a:ext cx="501144" cy="585526"/>
            </a:xfrm>
            <a:custGeom>
              <a:avLst/>
              <a:gdLst>
                <a:gd name="connsiteX0" fmla="*/ 137771 w 501144"/>
                <a:gd name="connsiteY0" fmla="*/ 71127 h 585526"/>
                <a:gd name="connsiteX1" fmla="*/ 244785 w 501144"/>
                <a:gd name="connsiteY1" fmla="*/ 35456 h 585526"/>
                <a:gd name="connsiteX2" fmla="*/ 414630 w 501144"/>
                <a:gd name="connsiteY2" fmla="*/ 1000 h 585526"/>
                <a:gd name="connsiteX3" fmla="*/ 441789 w 501144"/>
                <a:gd name="connsiteY3" fmla="*/ 1811 h 585526"/>
                <a:gd name="connsiteX4" fmla="*/ 451518 w 501144"/>
                <a:gd name="connsiteY4" fmla="*/ 13972 h 585526"/>
                <a:gd name="connsiteX5" fmla="*/ 486784 w 501144"/>
                <a:gd name="connsiteY5" fmla="*/ 80045 h 585526"/>
                <a:gd name="connsiteX6" fmla="*/ 497323 w 501144"/>
                <a:gd name="connsiteY6" fmla="*/ 207328 h 585526"/>
                <a:gd name="connsiteX7" fmla="*/ 475839 w 501144"/>
                <a:gd name="connsiteY7" fmla="*/ 265294 h 585526"/>
                <a:gd name="connsiteX8" fmla="*/ 453139 w 501144"/>
                <a:gd name="connsiteY8" fmla="*/ 335015 h 585526"/>
                <a:gd name="connsiteX9" fmla="*/ 464894 w 501144"/>
                <a:gd name="connsiteY9" fmla="*/ 443246 h 585526"/>
                <a:gd name="connsiteX10" fmla="*/ 473812 w 501144"/>
                <a:gd name="connsiteY10" fmla="*/ 504050 h 585526"/>
                <a:gd name="connsiteX11" fmla="*/ 472596 w 501144"/>
                <a:gd name="connsiteY11" fmla="*/ 525128 h 585526"/>
                <a:gd name="connsiteX12" fmla="*/ 327478 w 501144"/>
                <a:gd name="connsiteY12" fmla="*/ 585526 h 585526"/>
                <a:gd name="connsiteX13" fmla="*/ 276403 w 501144"/>
                <a:gd name="connsiteY13" fmla="*/ 548639 h 585526"/>
                <a:gd name="connsiteX14" fmla="*/ 258973 w 501144"/>
                <a:gd name="connsiteY14" fmla="*/ 509319 h 585526"/>
                <a:gd name="connsiteX15" fmla="*/ 223301 w 501144"/>
                <a:gd name="connsiteY15" fmla="*/ 423383 h 585526"/>
                <a:gd name="connsiteX16" fmla="*/ 205060 w 501144"/>
                <a:gd name="connsiteY16" fmla="*/ 415681 h 585526"/>
                <a:gd name="connsiteX17" fmla="*/ 189657 w 501144"/>
                <a:gd name="connsiteY17" fmla="*/ 428653 h 585526"/>
                <a:gd name="connsiteX18" fmla="*/ 156823 w 501144"/>
                <a:gd name="connsiteY18" fmla="*/ 434328 h 585526"/>
                <a:gd name="connsiteX19" fmla="*/ 760 w 501144"/>
                <a:gd name="connsiteY19" fmla="*/ 312721 h 585526"/>
                <a:gd name="connsiteX20" fmla="*/ 8462 w 501144"/>
                <a:gd name="connsiteY20" fmla="*/ 289210 h 585526"/>
                <a:gd name="connsiteX21" fmla="*/ 54267 w 501144"/>
                <a:gd name="connsiteY21" fmla="*/ 230433 h 585526"/>
                <a:gd name="connsiteX22" fmla="*/ 85480 w 501144"/>
                <a:gd name="connsiteY22" fmla="*/ 163954 h 585526"/>
                <a:gd name="connsiteX23" fmla="*/ 90344 w 501144"/>
                <a:gd name="connsiteY23" fmla="*/ 146118 h 585526"/>
                <a:gd name="connsiteX24" fmla="*/ 127637 w 501144"/>
                <a:gd name="connsiteY24" fmla="*/ 79640 h 585526"/>
                <a:gd name="connsiteX25" fmla="*/ 137771 w 501144"/>
                <a:gd name="connsiteY25" fmla="*/ 71127 h 58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01144" h="585526">
                  <a:moveTo>
                    <a:pt x="137771" y="71127"/>
                  </a:moveTo>
                  <a:cubicBezTo>
                    <a:pt x="172226" y="56129"/>
                    <a:pt x="207492" y="42752"/>
                    <a:pt x="244785" y="35456"/>
                  </a:cubicBezTo>
                  <a:cubicBezTo>
                    <a:pt x="301535" y="24511"/>
                    <a:pt x="357475" y="10324"/>
                    <a:pt x="414630" y="1000"/>
                  </a:cubicBezTo>
                  <a:cubicBezTo>
                    <a:pt x="423953" y="-621"/>
                    <a:pt x="432871" y="-216"/>
                    <a:pt x="441789" y="1811"/>
                  </a:cubicBezTo>
                  <a:cubicBezTo>
                    <a:pt x="445032" y="5865"/>
                    <a:pt x="447869" y="10729"/>
                    <a:pt x="451518" y="13972"/>
                  </a:cubicBezTo>
                  <a:cubicBezTo>
                    <a:pt x="473812" y="32618"/>
                    <a:pt x="473812" y="55724"/>
                    <a:pt x="486784" y="80045"/>
                  </a:cubicBezTo>
                  <a:cubicBezTo>
                    <a:pt x="505025" y="114095"/>
                    <a:pt x="502593" y="174088"/>
                    <a:pt x="497323" y="207328"/>
                  </a:cubicBezTo>
                  <a:cubicBezTo>
                    <a:pt x="490837" y="230838"/>
                    <a:pt x="482325" y="242188"/>
                    <a:pt x="475839" y="265294"/>
                  </a:cubicBezTo>
                  <a:cubicBezTo>
                    <a:pt x="471380" y="281508"/>
                    <a:pt x="452329" y="327719"/>
                    <a:pt x="453139" y="335015"/>
                  </a:cubicBezTo>
                  <a:cubicBezTo>
                    <a:pt x="457193" y="371092"/>
                    <a:pt x="461246" y="407169"/>
                    <a:pt x="464894" y="443246"/>
                  </a:cubicBezTo>
                  <a:cubicBezTo>
                    <a:pt x="466921" y="463514"/>
                    <a:pt x="467732" y="484187"/>
                    <a:pt x="473812" y="504050"/>
                  </a:cubicBezTo>
                  <a:cubicBezTo>
                    <a:pt x="475839" y="510940"/>
                    <a:pt x="474623" y="518237"/>
                    <a:pt x="472596" y="525128"/>
                  </a:cubicBezTo>
                  <a:cubicBezTo>
                    <a:pt x="471380" y="528776"/>
                    <a:pt x="331532" y="585526"/>
                    <a:pt x="327478" y="585526"/>
                  </a:cubicBezTo>
                  <a:cubicBezTo>
                    <a:pt x="308832" y="575392"/>
                    <a:pt x="286132" y="570528"/>
                    <a:pt x="276403" y="548639"/>
                  </a:cubicBezTo>
                  <a:cubicBezTo>
                    <a:pt x="270323" y="535667"/>
                    <a:pt x="264648" y="522291"/>
                    <a:pt x="258973" y="509319"/>
                  </a:cubicBezTo>
                  <a:cubicBezTo>
                    <a:pt x="246407" y="480944"/>
                    <a:pt x="232219" y="452974"/>
                    <a:pt x="223301" y="423383"/>
                  </a:cubicBezTo>
                  <a:cubicBezTo>
                    <a:pt x="220058" y="412439"/>
                    <a:pt x="215194" y="410817"/>
                    <a:pt x="205060" y="415681"/>
                  </a:cubicBezTo>
                  <a:cubicBezTo>
                    <a:pt x="198980" y="418519"/>
                    <a:pt x="194116" y="423383"/>
                    <a:pt x="189657" y="428653"/>
                  </a:cubicBezTo>
                  <a:cubicBezTo>
                    <a:pt x="179928" y="440003"/>
                    <a:pt x="169389" y="442030"/>
                    <a:pt x="156823" y="434328"/>
                  </a:cubicBezTo>
                  <a:cubicBezTo>
                    <a:pt x="104531" y="394197"/>
                    <a:pt x="51430" y="354878"/>
                    <a:pt x="760" y="312721"/>
                  </a:cubicBezTo>
                  <a:cubicBezTo>
                    <a:pt x="-2078" y="302992"/>
                    <a:pt x="3597" y="296101"/>
                    <a:pt x="8462" y="289210"/>
                  </a:cubicBezTo>
                  <a:cubicBezTo>
                    <a:pt x="23460" y="269347"/>
                    <a:pt x="36431" y="248269"/>
                    <a:pt x="54267" y="230433"/>
                  </a:cubicBezTo>
                  <a:cubicBezTo>
                    <a:pt x="72103" y="212597"/>
                    <a:pt x="82642" y="189492"/>
                    <a:pt x="85480" y="163954"/>
                  </a:cubicBezTo>
                  <a:cubicBezTo>
                    <a:pt x="86290" y="157874"/>
                    <a:pt x="87506" y="151388"/>
                    <a:pt x="90344" y="146118"/>
                  </a:cubicBezTo>
                  <a:cubicBezTo>
                    <a:pt x="102099" y="123824"/>
                    <a:pt x="115476" y="101935"/>
                    <a:pt x="127637" y="79640"/>
                  </a:cubicBezTo>
                  <a:cubicBezTo>
                    <a:pt x="129258" y="75586"/>
                    <a:pt x="132096" y="71533"/>
                    <a:pt x="137771" y="71127"/>
                  </a:cubicBezTo>
                  <a:close/>
                </a:path>
              </a:pathLst>
            </a:custGeom>
            <a:solidFill>
              <a:srgbClr val="AD9734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DD241-1951-4D1F-8DE1-8FD4932668D9}"/>
                </a:ext>
              </a:extLst>
            </p:cNvPr>
            <p:cNvSpPr/>
            <p:nvPr/>
          </p:nvSpPr>
          <p:spPr>
            <a:xfrm>
              <a:off x="8170639" y="4217094"/>
              <a:ext cx="384509" cy="605420"/>
            </a:xfrm>
            <a:custGeom>
              <a:avLst/>
              <a:gdLst>
                <a:gd name="connsiteX0" fmla="*/ 384510 w 384509"/>
                <a:gd name="connsiteY0" fmla="*/ 446521 h 605420"/>
                <a:gd name="connsiteX1" fmla="*/ 300195 w 384509"/>
                <a:gd name="connsiteY1" fmla="*/ 593665 h 605420"/>
                <a:gd name="connsiteX2" fmla="*/ 292494 w 384509"/>
                <a:gd name="connsiteY2" fmla="*/ 605421 h 605420"/>
                <a:gd name="connsiteX3" fmla="*/ 264929 w 384509"/>
                <a:gd name="connsiteY3" fmla="*/ 581099 h 605420"/>
                <a:gd name="connsiteX4" fmla="*/ 127108 w 384509"/>
                <a:gd name="connsiteY4" fmla="*/ 410038 h 605420"/>
                <a:gd name="connsiteX5" fmla="*/ 49684 w 384509"/>
                <a:gd name="connsiteY5" fmla="*/ 290863 h 605420"/>
                <a:gd name="connsiteX6" fmla="*/ 40361 w 384509"/>
                <a:gd name="connsiteY6" fmla="*/ 267352 h 605420"/>
                <a:gd name="connsiteX7" fmla="*/ 10770 w 384509"/>
                <a:gd name="connsiteY7" fmla="*/ 208575 h 605420"/>
                <a:gd name="connsiteX8" fmla="*/ 11986 w 384509"/>
                <a:gd name="connsiteY8" fmla="*/ 127099 h 605420"/>
                <a:gd name="connsiteX9" fmla="*/ 69141 w 384509"/>
                <a:gd name="connsiteY9" fmla="*/ 13193 h 605420"/>
                <a:gd name="connsiteX10" fmla="*/ 90625 w 384509"/>
                <a:gd name="connsiteY10" fmla="*/ 1032 h 605420"/>
                <a:gd name="connsiteX11" fmla="*/ 111299 w 384509"/>
                <a:gd name="connsiteY11" fmla="*/ 20084 h 605420"/>
                <a:gd name="connsiteX12" fmla="*/ 106840 w 384509"/>
                <a:gd name="connsiteY12" fmla="*/ 133179 h 605420"/>
                <a:gd name="connsiteX13" fmla="*/ 154672 w 384509"/>
                <a:gd name="connsiteY13" fmla="*/ 50081 h 605420"/>
                <a:gd name="connsiteX14" fmla="*/ 165617 w 384509"/>
                <a:gd name="connsiteY14" fmla="*/ 39541 h 605420"/>
                <a:gd name="connsiteX15" fmla="*/ 185074 w 384509"/>
                <a:gd name="connsiteY15" fmla="*/ 50081 h 605420"/>
                <a:gd name="connsiteX16" fmla="*/ 184263 w 384509"/>
                <a:gd name="connsiteY16" fmla="*/ 64268 h 605420"/>
                <a:gd name="connsiteX17" fmla="*/ 150213 w 384509"/>
                <a:gd name="connsiteY17" fmla="*/ 204117 h 605420"/>
                <a:gd name="connsiteX18" fmla="*/ 162779 w 384509"/>
                <a:gd name="connsiteY18" fmla="*/ 240193 h 605420"/>
                <a:gd name="connsiteX19" fmla="*/ 266551 w 384509"/>
                <a:gd name="connsiteY19" fmla="*/ 329778 h 605420"/>
                <a:gd name="connsiteX20" fmla="*/ 367079 w 384509"/>
                <a:gd name="connsiteY20" fmla="*/ 427874 h 605420"/>
                <a:gd name="connsiteX21" fmla="*/ 384510 w 384509"/>
                <a:gd name="connsiteY21" fmla="*/ 446521 h 60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4509" h="605420">
                  <a:moveTo>
                    <a:pt x="384510" y="446521"/>
                  </a:moveTo>
                  <a:cubicBezTo>
                    <a:pt x="356540" y="495569"/>
                    <a:pt x="328570" y="544617"/>
                    <a:pt x="300195" y="593665"/>
                  </a:cubicBezTo>
                  <a:cubicBezTo>
                    <a:pt x="297763" y="597719"/>
                    <a:pt x="294926" y="601367"/>
                    <a:pt x="292494" y="605421"/>
                  </a:cubicBezTo>
                  <a:cubicBezTo>
                    <a:pt x="280333" y="600962"/>
                    <a:pt x="272631" y="590423"/>
                    <a:pt x="264929" y="581099"/>
                  </a:cubicBezTo>
                  <a:cubicBezTo>
                    <a:pt x="217502" y="525565"/>
                    <a:pt x="168454" y="470842"/>
                    <a:pt x="127108" y="410038"/>
                  </a:cubicBezTo>
                  <a:cubicBezTo>
                    <a:pt x="100354" y="370719"/>
                    <a:pt x="72384" y="332615"/>
                    <a:pt x="49684" y="290863"/>
                  </a:cubicBezTo>
                  <a:cubicBezTo>
                    <a:pt x="45631" y="283567"/>
                    <a:pt x="39956" y="276676"/>
                    <a:pt x="40361" y="267352"/>
                  </a:cubicBezTo>
                  <a:cubicBezTo>
                    <a:pt x="30632" y="247490"/>
                    <a:pt x="22120" y="227222"/>
                    <a:pt x="10770" y="208575"/>
                  </a:cubicBezTo>
                  <a:cubicBezTo>
                    <a:pt x="-6255" y="180606"/>
                    <a:pt x="-985" y="152636"/>
                    <a:pt x="11986" y="127099"/>
                  </a:cubicBezTo>
                  <a:cubicBezTo>
                    <a:pt x="31038" y="89400"/>
                    <a:pt x="52522" y="52513"/>
                    <a:pt x="69141" y="13193"/>
                  </a:cubicBezTo>
                  <a:cubicBezTo>
                    <a:pt x="73195" y="3870"/>
                    <a:pt x="80897" y="-2616"/>
                    <a:pt x="90625" y="1032"/>
                  </a:cubicBezTo>
                  <a:cubicBezTo>
                    <a:pt x="99138" y="3870"/>
                    <a:pt x="110083" y="4681"/>
                    <a:pt x="111299" y="20084"/>
                  </a:cubicBezTo>
                  <a:cubicBezTo>
                    <a:pt x="114136" y="57782"/>
                    <a:pt x="114542" y="95075"/>
                    <a:pt x="106840" y="133179"/>
                  </a:cubicBezTo>
                  <a:cubicBezTo>
                    <a:pt x="112920" y="99534"/>
                    <a:pt x="142511" y="80077"/>
                    <a:pt x="154672" y="50081"/>
                  </a:cubicBezTo>
                  <a:cubicBezTo>
                    <a:pt x="156699" y="45216"/>
                    <a:pt x="159536" y="40757"/>
                    <a:pt x="165617" y="39541"/>
                  </a:cubicBezTo>
                  <a:cubicBezTo>
                    <a:pt x="179804" y="31840"/>
                    <a:pt x="183452" y="33866"/>
                    <a:pt x="185074" y="50081"/>
                  </a:cubicBezTo>
                  <a:cubicBezTo>
                    <a:pt x="185479" y="54945"/>
                    <a:pt x="185074" y="59404"/>
                    <a:pt x="184263" y="64268"/>
                  </a:cubicBezTo>
                  <a:cubicBezTo>
                    <a:pt x="174534" y="111290"/>
                    <a:pt x="162779" y="157906"/>
                    <a:pt x="150213" y="204117"/>
                  </a:cubicBezTo>
                  <a:cubicBezTo>
                    <a:pt x="146159" y="219115"/>
                    <a:pt x="149808" y="230059"/>
                    <a:pt x="162779" y="240193"/>
                  </a:cubicBezTo>
                  <a:cubicBezTo>
                    <a:pt x="200883" y="269785"/>
                    <a:pt x="232501" y="295322"/>
                    <a:pt x="266551" y="329778"/>
                  </a:cubicBezTo>
                  <a:cubicBezTo>
                    <a:pt x="288440" y="370719"/>
                    <a:pt x="334245" y="398283"/>
                    <a:pt x="367079" y="427874"/>
                  </a:cubicBezTo>
                  <a:cubicBezTo>
                    <a:pt x="373565" y="433144"/>
                    <a:pt x="383294" y="436387"/>
                    <a:pt x="384510" y="446521"/>
                  </a:cubicBezTo>
                  <a:close/>
                </a:path>
              </a:pathLst>
            </a:custGeom>
            <a:solidFill>
              <a:srgbClr val="FEC082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545F9A-17F8-4B87-9300-3CC7A974EC07}"/>
                </a:ext>
              </a:extLst>
            </p:cNvPr>
            <p:cNvSpPr/>
            <p:nvPr/>
          </p:nvSpPr>
          <p:spPr>
            <a:xfrm>
              <a:off x="8696404" y="5817669"/>
              <a:ext cx="324241" cy="540844"/>
            </a:xfrm>
            <a:custGeom>
              <a:avLst/>
              <a:gdLst>
                <a:gd name="connsiteX0" fmla="*/ 1431 w 324241"/>
                <a:gd name="connsiteY0" fmla="*/ 58777 h 540844"/>
                <a:gd name="connsiteX1" fmla="*/ 147360 w 324241"/>
                <a:gd name="connsiteY1" fmla="*/ 0 h 540844"/>
                <a:gd name="connsiteX2" fmla="*/ 221135 w 324241"/>
                <a:gd name="connsiteY2" fmla="*/ 156874 h 540844"/>
                <a:gd name="connsiteX3" fmla="*/ 249915 w 324241"/>
                <a:gd name="connsiteY3" fmla="*/ 226190 h 540844"/>
                <a:gd name="connsiteX4" fmla="*/ 261671 w 324241"/>
                <a:gd name="connsiteY4" fmla="*/ 299559 h 540844"/>
                <a:gd name="connsiteX5" fmla="*/ 283966 w 324241"/>
                <a:gd name="connsiteY5" fmla="*/ 419545 h 540844"/>
                <a:gd name="connsiteX6" fmla="*/ 318421 w 324241"/>
                <a:gd name="connsiteY6" fmla="*/ 492915 h 540844"/>
                <a:gd name="connsiteX7" fmla="*/ 318826 w 324241"/>
                <a:gd name="connsiteY7" fmla="*/ 536694 h 540844"/>
                <a:gd name="connsiteX8" fmla="*/ 281939 w 324241"/>
                <a:gd name="connsiteY8" fmla="*/ 539531 h 540844"/>
                <a:gd name="connsiteX9" fmla="*/ 161953 w 324241"/>
                <a:gd name="connsiteY9" fmla="*/ 519263 h 540844"/>
                <a:gd name="connsiteX10" fmla="*/ 125876 w 324241"/>
                <a:gd name="connsiteY10" fmla="*/ 499401 h 540844"/>
                <a:gd name="connsiteX11" fmla="*/ 96690 w 324241"/>
                <a:gd name="connsiteY11" fmla="*/ 460892 h 540844"/>
                <a:gd name="connsiteX12" fmla="*/ 101149 w 324241"/>
                <a:gd name="connsiteY12" fmla="*/ 456028 h 540844"/>
                <a:gd name="connsiteX13" fmla="*/ 166412 w 324241"/>
                <a:gd name="connsiteY13" fmla="*/ 441840 h 540844"/>
                <a:gd name="connsiteX14" fmla="*/ 176140 w 324241"/>
                <a:gd name="connsiteY14" fmla="*/ 439408 h 540844"/>
                <a:gd name="connsiteX15" fmla="*/ 191949 w 324241"/>
                <a:gd name="connsiteY15" fmla="*/ 394818 h 540844"/>
                <a:gd name="connsiteX16" fmla="*/ 169655 w 324241"/>
                <a:gd name="connsiteY16" fmla="*/ 349824 h 540844"/>
                <a:gd name="connsiteX17" fmla="*/ 101960 w 324241"/>
                <a:gd name="connsiteY17" fmla="*/ 246457 h 540844"/>
                <a:gd name="connsiteX18" fmla="*/ 67910 w 324241"/>
                <a:gd name="connsiteY18" fmla="*/ 175115 h 540844"/>
                <a:gd name="connsiteX19" fmla="*/ 52101 w 324241"/>
                <a:gd name="connsiteY19" fmla="*/ 146334 h 540844"/>
                <a:gd name="connsiteX20" fmla="*/ 5485 w 324241"/>
                <a:gd name="connsiteY20" fmla="*/ 79045 h 540844"/>
                <a:gd name="connsiteX21" fmla="*/ 1431 w 324241"/>
                <a:gd name="connsiteY21" fmla="*/ 58777 h 54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4241" h="540844">
                  <a:moveTo>
                    <a:pt x="1431" y="58777"/>
                  </a:moveTo>
                  <a:cubicBezTo>
                    <a:pt x="50074" y="39320"/>
                    <a:pt x="98717" y="19457"/>
                    <a:pt x="147360" y="0"/>
                  </a:cubicBezTo>
                  <a:cubicBezTo>
                    <a:pt x="161547" y="57155"/>
                    <a:pt x="190328" y="107420"/>
                    <a:pt x="221135" y="156874"/>
                  </a:cubicBezTo>
                  <a:cubicBezTo>
                    <a:pt x="234107" y="177952"/>
                    <a:pt x="244646" y="201463"/>
                    <a:pt x="249915" y="226190"/>
                  </a:cubicBezTo>
                  <a:cubicBezTo>
                    <a:pt x="254780" y="250511"/>
                    <a:pt x="262887" y="274022"/>
                    <a:pt x="261671" y="299559"/>
                  </a:cubicBezTo>
                  <a:cubicBezTo>
                    <a:pt x="261265" y="304424"/>
                    <a:pt x="281939" y="414681"/>
                    <a:pt x="283966" y="419545"/>
                  </a:cubicBezTo>
                  <a:cubicBezTo>
                    <a:pt x="303423" y="466972"/>
                    <a:pt x="314367" y="478727"/>
                    <a:pt x="318421" y="492915"/>
                  </a:cubicBezTo>
                  <a:cubicBezTo>
                    <a:pt x="323691" y="516020"/>
                    <a:pt x="328149" y="528586"/>
                    <a:pt x="318826" y="536694"/>
                  </a:cubicBezTo>
                  <a:cubicBezTo>
                    <a:pt x="304233" y="544801"/>
                    <a:pt x="297342" y="538315"/>
                    <a:pt x="281939" y="539531"/>
                  </a:cubicBezTo>
                  <a:cubicBezTo>
                    <a:pt x="225594" y="537504"/>
                    <a:pt x="215865" y="533856"/>
                    <a:pt x="161953" y="519263"/>
                  </a:cubicBezTo>
                  <a:cubicBezTo>
                    <a:pt x="151819" y="517642"/>
                    <a:pt x="130740" y="508319"/>
                    <a:pt x="125876" y="499401"/>
                  </a:cubicBezTo>
                  <a:cubicBezTo>
                    <a:pt x="119390" y="487240"/>
                    <a:pt x="97501" y="475079"/>
                    <a:pt x="96690" y="460892"/>
                  </a:cubicBezTo>
                  <a:cubicBezTo>
                    <a:pt x="97095" y="458460"/>
                    <a:pt x="98717" y="456433"/>
                    <a:pt x="101149" y="456028"/>
                  </a:cubicBezTo>
                  <a:cubicBezTo>
                    <a:pt x="125876" y="449136"/>
                    <a:pt x="140469" y="445894"/>
                    <a:pt x="166412" y="441840"/>
                  </a:cubicBezTo>
                  <a:cubicBezTo>
                    <a:pt x="169655" y="441434"/>
                    <a:pt x="172897" y="440218"/>
                    <a:pt x="176140" y="439408"/>
                  </a:cubicBezTo>
                  <a:cubicBezTo>
                    <a:pt x="200462" y="432111"/>
                    <a:pt x="199651" y="418329"/>
                    <a:pt x="191949" y="394818"/>
                  </a:cubicBezTo>
                  <a:cubicBezTo>
                    <a:pt x="186680" y="378604"/>
                    <a:pt x="178978" y="364011"/>
                    <a:pt x="169655" y="349824"/>
                  </a:cubicBezTo>
                  <a:cubicBezTo>
                    <a:pt x="146144" y="315774"/>
                    <a:pt x="126687" y="279697"/>
                    <a:pt x="101960" y="246457"/>
                  </a:cubicBezTo>
                  <a:cubicBezTo>
                    <a:pt x="86151" y="225379"/>
                    <a:pt x="76422" y="200247"/>
                    <a:pt x="67910" y="175115"/>
                  </a:cubicBezTo>
                  <a:cubicBezTo>
                    <a:pt x="64262" y="164575"/>
                    <a:pt x="59397" y="154847"/>
                    <a:pt x="52101" y="146334"/>
                  </a:cubicBezTo>
                  <a:cubicBezTo>
                    <a:pt x="33454" y="126066"/>
                    <a:pt x="19672" y="102555"/>
                    <a:pt x="5485" y="79045"/>
                  </a:cubicBezTo>
                  <a:cubicBezTo>
                    <a:pt x="1836" y="72964"/>
                    <a:pt x="-2217" y="66479"/>
                    <a:pt x="1431" y="58777"/>
                  </a:cubicBezTo>
                  <a:close/>
                </a:path>
              </a:pathLst>
            </a:custGeom>
            <a:solidFill>
              <a:srgbClr val="FEC082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5635E7-B564-47B7-AE76-F6D0439689ED}"/>
                </a:ext>
              </a:extLst>
            </p:cNvPr>
            <p:cNvSpPr/>
            <p:nvPr/>
          </p:nvSpPr>
          <p:spPr>
            <a:xfrm>
              <a:off x="8421786" y="4535327"/>
              <a:ext cx="236793" cy="202873"/>
            </a:xfrm>
            <a:custGeom>
              <a:avLst/>
              <a:gdLst>
                <a:gd name="connsiteX0" fmla="*/ 117148 w 236793"/>
                <a:gd name="connsiteY0" fmla="*/ 144502 h 202873"/>
                <a:gd name="connsiteX1" fmla="*/ 33645 w 236793"/>
                <a:gd name="connsiteY1" fmla="*/ 75186 h 202873"/>
                <a:gd name="connsiteX2" fmla="*/ 0 w 236793"/>
                <a:gd name="connsiteY2" fmla="*/ 31813 h 202873"/>
                <a:gd name="connsiteX3" fmla="*/ 44184 w 236793"/>
                <a:gd name="connsiteY3" fmla="*/ 13571 h 202873"/>
                <a:gd name="connsiteX4" fmla="*/ 103772 w 236793"/>
                <a:gd name="connsiteY4" fmla="*/ 1816 h 202873"/>
                <a:gd name="connsiteX5" fmla="*/ 207138 w 236793"/>
                <a:gd name="connsiteY5" fmla="*/ 65457 h 202873"/>
                <a:gd name="connsiteX6" fmla="*/ 214029 w 236793"/>
                <a:gd name="connsiteY6" fmla="*/ 97075 h 202873"/>
                <a:gd name="connsiteX7" fmla="*/ 224974 w 236793"/>
                <a:gd name="connsiteY7" fmla="*/ 111263 h 202873"/>
                <a:gd name="connsiteX8" fmla="*/ 236324 w 236793"/>
                <a:gd name="connsiteY8" fmla="*/ 114911 h 202873"/>
                <a:gd name="connsiteX9" fmla="*/ 231865 w 236793"/>
                <a:gd name="connsiteY9" fmla="*/ 126261 h 202873"/>
                <a:gd name="connsiteX10" fmla="*/ 224163 w 236793"/>
                <a:gd name="connsiteY10" fmla="*/ 156257 h 202873"/>
                <a:gd name="connsiteX11" fmla="*/ 219704 w 236793"/>
                <a:gd name="connsiteY11" fmla="*/ 202873 h 202873"/>
                <a:gd name="connsiteX12" fmla="*/ 117148 w 236793"/>
                <a:gd name="connsiteY12" fmla="*/ 144502 h 20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93" h="202873">
                  <a:moveTo>
                    <a:pt x="117148" y="144502"/>
                  </a:moveTo>
                  <a:cubicBezTo>
                    <a:pt x="89179" y="121397"/>
                    <a:pt x="62020" y="97886"/>
                    <a:pt x="33645" y="75186"/>
                  </a:cubicBezTo>
                  <a:cubicBezTo>
                    <a:pt x="19052" y="63836"/>
                    <a:pt x="4459" y="49243"/>
                    <a:pt x="0" y="31813"/>
                  </a:cubicBezTo>
                  <a:cubicBezTo>
                    <a:pt x="8513" y="35461"/>
                    <a:pt x="38914" y="18841"/>
                    <a:pt x="44184" y="13571"/>
                  </a:cubicBezTo>
                  <a:cubicBezTo>
                    <a:pt x="61614" y="-4670"/>
                    <a:pt x="83504" y="195"/>
                    <a:pt x="103772" y="1816"/>
                  </a:cubicBezTo>
                  <a:cubicBezTo>
                    <a:pt x="149172" y="4654"/>
                    <a:pt x="181600" y="30191"/>
                    <a:pt x="207138" y="65457"/>
                  </a:cubicBezTo>
                  <a:cubicBezTo>
                    <a:pt x="214029" y="74780"/>
                    <a:pt x="219704" y="84509"/>
                    <a:pt x="214029" y="97075"/>
                  </a:cubicBezTo>
                  <a:cubicBezTo>
                    <a:pt x="209975" y="106398"/>
                    <a:pt x="214434" y="111668"/>
                    <a:pt x="224974" y="111263"/>
                  </a:cubicBezTo>
                  <a:cubicBezTo>
                    <a:pt x="229027" y="110857"/>
                    <a:pt x="234297" y="109236"/>
                    <a:pt x="236324" y="114911"/>
                  </a:cubicBezTo>
                  <a:cubicBezTo>
                    <a:pt x="237945" y="119370"/>
                    <a:pt x="235108" y="123829"/>
                    <a:pt x="231865" y="126261"/>
                  </a:cubicBezTo>
                  <a:cubicBezTo>
                    <a:pt x="220515" y="133963"/>
                    <a:pt x="221731" y="150177"/>
                    <a:pt x="224163" y="156257"/>
                  </a:cubicBezTo>
                  <a:cubicBezTo>
                    <a:pt x="231054" y="174093"/>
                    <a:pt x="225379" y="187875"/>
                    <a:pt x="219704" y="202873"/>
                  </a:cubicBezTo>
                  <a:cubicBezTo>
                    <a:pt x="193356" y="174904"/>
                    <a:pt x="148361" y="166391"/>
                    <a:pt x="117148" y="144502"/>
                  </a:cubicBezTo>
                  <a:close/>
                </a:path>
              </a:pathLst>
            </a:custGeom>
            <a:solidFill>
              <a:srgbClr val="774200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8B95ED8-834C-4027-9598-EA328C248ADD}"/>
                </a:ext>
              </a:extLst>
            </p:cNvPr>
            <p:cNvSpPr/>
            <p:nvPr/>
          </p:nvSpPr>
          <p:spPr>
            <a:xfrm>
              <a:off x="8310289" y="6085253"/>
              <a:ext cx="283389" cy="127132"/>
            </a:xfrm>
            <a:custGeom>
              <a:avLst/>
              <a:gdLst>
                <a:gd name="connsiteX0" fmla="*/ 276072 w 283389"/>
                <a:gd name="connsiteY0" fmla="*/ 90752 h 127132"/>
                <a:gd name="connsiteX1" fmla="*/ 280937 w 283389"/>
                <a:gd name="connsiteY1" fmla="*/ 116695 h 127132"/>
                <a:gd name="connsiteX2" fmla="*/ 265938 w 283389"/>
                <a:gd name="connsiteY2" fmla="*/ 126423 h 127132"/>
                <a:gd name="connsiteX3" fmla="*/ 236753 w 283389"/>
                <a:gd name="connsiteY3" fmla="*/ 124802 h 127132"/>
                <a:gd name="connsiteX4" fmla="*/ 96499 w 283389"/>
                <a:gd name="connsiteY4" fmla="*/ 87509 h 127132"/>
                <a:gd name="connsiteX5" fmla="*/ 10158 w 283389"/>
                <a:gd name="connsiteY5" fmla="*/ 41703 h 127132"/>
                <a:gd name="connsiteX6" fmla="*/ 24 w 283389"/>
                <a:gd name="connsiteY6" fmla="*/ 21841 h 127132"/>
                <a:gd name="connsiteX7" fmla="*/ 52315 w 283389"/>
                <a:gd name="connsiteY7" fmla="*/ 1573 h 127132"/>
                <a:gd name="connsiteX8" fmla="*/ 76636 w 283389"/>
                <a:gd name="connsiteY8" fmla="*/ 4410 h 127132"/>
                <a:gd name="connsiteX9" fmla="*/ 99336 w 283389"/>
                <a:gd name="connsiteY9" fmla="*/ 36839 h 127132"/>
                <a:gd name="connsiteX10" fmla="*/ 141494 w 283389"/>
                <a:gd name="connsiteY10" fmla="*/ 67646 h 127132"/>
                <a:gd name="connsiteX11" fmla="*/ 264317 w 283389"/>
                <a:gd name="connsiteY11" fmla="*/ 86698 h 127132"/>
                <a:gd name="connsiteX12" fmla="*/ 276072 w 283389"/>
                <a:gd name="connsiteY12" fmla="*/ 90752 h 127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389" h="127132">
                  <a:moveTo>
                    <a:pt x="276072" y="90752"/>
                  </a:moveTo>
                  <a:cubicBezTo>
                    <a:pt x="283774" y="98453"/>
                    <a:pt x="285396" y="106966"/>
                    <a:pt x="280937" y="116695"/>
                  </a:cubicBezTo>
                  <a:cubicBezTo>
                    <a:pt x="276478" y="126018"/>
                    <a:pt x="274046" y="126018"/>
                    <a:pt x="265938" y="126423"/>
                  </a:cubicBezTo>
                  <a:cubicBezTo>
                    <a:pt x="258237" y="126828"/>
                    <a:pt x="250535" y="128450"/>
                    <a:pt x="236753" y="124802"/>
                  </a:cubicBezTo>
                  <a:cubicBezTo>
                    <a:pt x="190136" y="111830"/>
                    <a:pt x="143520" y="98859"/>
                    <a:pt x="96499" y="87509"/>
                  </a:cubicBezTo>
                  <a:cubicBezTo>
                    <a:pt x="64476" y="79807"/>
                    <a:pt x="34884" y="64809"/>
                    <a:pt x="10158" y="41703"/>
                  </a:cubicBezTo>
                  <a:cubicBezTo>
                    <a:pt x="4483" y="36434"/>
                    <a:pt x="-382" y="30353"/>
                    <a:pt x="24" y="21841"/>
                  </a:cubicBezTo>
                  <a:cubicBezTo>
                    <a:pt x="24" y="8059"/>
                    <a:pt x="30020" y="-4508"/>
                    <a:pt x="52315" y="1573"/>
                  </a:cubicBezTo>
                  <a:cubicBezTo>
                    <a:pt x="60017" y="3600"/>
                    <a:pt x="68529" y="4005"/>
                    <a:pt x="76636" y="4410"/>
                  </a:cubicBezTo>
                  <a:cubicBezTo>
                    <a:pt x="87986" y="12518"/>
                    <a:pt x="92851" y="25489"/>
                    <a:pt x="99336" y="36839"/>
                  </a:cubicBezTo>
                  <a:cubicBezTo>
                    <a:pt x="109065" y="53864"/>
                    <a:pt x="122442" y="63998"/>
                    <a:pt x="141494" y="67646"/>
                  </a:cubicBezTo>
                  <a:cubicBezTo>
                    <a:pt x="182435" y="74943"/>
                    <a:pt x="222565" y="85887"/>
                    <a:pt x="264317" y="86698"/>
                  </a:cubicBezTo>
                  <a:cubicBezTo>
                    <a:pt x="268371" y="86698"/>
                    <a:pt x="272830" y="87103"/>
                    <a:pt x="276072" y="90752"/>
                  </a:cubicBezTo>
                  <a:close/>
                </a:path>
              </a:pathLst>
            </a:custGeom>
            <a:solidFill>
              <a:srgbClr val="4A3520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D0D6173-B9C8-4B9B-BB61-04707CF00435}"/>
                </a:ext>
              </a:extLst>
            </p:cNvPr>
            <p:cNvSpPr/>
            <p:nvPr/>
          </p:nvSpPr>
          <p:spPr>
            <a:xfrm>
              <a:off x="8349526" y="5604450"/>
              <a:ext cx="247662" cy="571591"/>
            </a:xfrm>
            <a:custGeom>
              <a:avLst/>
              <a:gdLst>
                <a:gd name="connsiteX0" fmla="*/ 236836 w 247662"/>
                <a:gd name="connsiteY0" fmla="*/ 571554 h 571591"/>
                <a:gd name="connsiteX1" fmla="*/ 92528 w 247662"/>
                <a:gd name="connsiteY1" fmla="*/ 550476 h 571591"/>
                <a:gd name="connsiteX2" fmla="*/ 60505 w 247662"/>
                <a:gd name="connsiteY2" fmla="*/ 526155 h 571591"/>
                <a:gd name="connsiteX3" fmla="*/ 36995 w 247662"/>
                <a:gd name="connsiteY3" fmla="*/ 485213 h 571591"/>
                <a:gd name="connsiteX4" fmla="*/ 94150 w 247662"/>
                <a:gd name="connsiteY4" fmla="*/ 469810 h 571591"/>
                <a:gd name="connsiteX5" fmla="*/ 110364 w 247662"/>
                <a:gd name="connsiteY5" fmla="*/ 461297 h 571591"/>
                <a:gd name="connsiteX6" fmla="*/ 124146 w 247662"/>
                <a:gd name="connsiteY6" fmla="*/ 447920 h 571591"/>
                <a:gd name="connsiteX7" fmla="*/ 129416 w 247662"/>
                <a:gd name="connsiteY7" fmla="*/ 385090 h 571591"/>
                <a:gd name="connsiteX8" fmla="*/ 87664 w 247662"/>
                <a:gd name="connsiteY8" fmla="*/ 271184 h 571591"/>
                <a:gd name="connsiteX9" fmla="*/ 40237 w 247662"/>
                <a:gd name="connsiteY9" fmla="*/ 160522 h 571591"/>
                <a:gd name="connsiteX10" fmla="*/ 6593 w 247662"/>
                <a:gd name="connsiteY10" fmla="*/ 90800 h 571591"/>
                <a:gd name="connsiteX11" fmla="*/ 10241 w 247662"/>
                <a:gd name="connsiteY11" fmla="*/ 25132 h 571591"/>
                <a:gd name="connsiteX12" fmla="*/ 23618 w 247662"/>
                <a:gd name="connsiteY12" fmla="*/ 0 h 571591"/>
                <a:gd name="connsiteX13" fmla="*/ 95366 w 247662"/>
                <a:gd name="connsiteY13" fmla="*/ 54318 h 571591"/>
                <a:gd name="connsiteX14" fmla="*/ 179680 w 247662"/>
                <a:gd name="connsiteY14" fmla="*/ 119986 h 571591"/>
                <a:gd name="connsiteX15" fmla="*/ 196300 w 247662"/>
                <a:gd name="connsiteY15" fmla="*/ 198220 h 571591"/>
                <a:gd name="connsiteX16" fmla="*/ 210893 w 247662"/>
                <a:gd name="connsiteY16" fmla="*/ 329556 h 571591"/>
                <a:gd name="connsiteX17" fmla="*/ 235214 w 247662"/>
                <a:gd name="connsiteY17" fmla="*/ 466161 h 571591"/>
                <a:gd name="connsiteX18" fmla="*/ 244943 w 247662"/>
                <a:gd name="connsiteY18" fmla="*/ 503454 h 571591"/>
                <a:gd name="connsiteX19" fmla="*/ 236836 w 247662"/>
                <a:gd name="connsiteY19" fmla="*/ 571554 h 571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7662" h="571591">
                  <a:moveTo>
                    <a:pt x="236836" y="571554"/>
                  </a:moveTo>
                  <a:cubicBezTo>
                    <a:pt x="187788" y="572365"/>
                    <a:pt x="140361" y="559799"/>
                    <a:pt x="92528" y="550476"/>
                  </a:cubicBezTo>
                  <a:cubicBezTo>
                    <a:pt x="78341" y="547639"/>
                    <a:pt x="67396" y="539531"/>
                    <a:pt x="60505" y="526155"/>
                  </a:cubicBezTo>
                  <a:cubicBezTo>
                    <a:pt x="53209" y="512372"/>
                    <a:pt x="44696" y="498996"/>
                    <a:pt x="36995" y="485213"/>
                  </a:cubicBezTo>
                  <a:cubicBezTo>
                    <a:pt x="59694" y="493726"/>
                    <a:pt x="76314" y="478728"/>
                    <a:pt x="94150" y="469810"/>
                  </a:cubicBezTo>
                  <a:cubicBezTo>
                    <a:pt x="99420" y="466972"/>
                    <a:pt x="103879" y="462513"/>
                    <a:pt x="110364" y="461297"/>
                  </a:cubicBezTo>
                  <a:cubicBezTo>
                    <a:pt x="118066" y="460081"/>
                    <a:pt x="121309" y="454001"/>
                    <a:pt x="124146" y="447920"/>
                  </a:cubicBezTo>
                  <a:cubicBezTo>
                    <a:pt x="133470" y="427652"/>
                    <a:pt x="135902" y="406979"/>
                    <a:pt x="129416" y="385090"/>
                  </a:cubicBezTo>
                  <a:cubicBezTo>
                    <a:pt x="117661" y="346176"/>
                    <a:pt x="107932" y="306856"/>
                    <a:pt x="87664" y="271184"/>
                  </a:cubicBezTo>
                  <a:cubicBezTo>
                    <a:pt x="68207" y="236324"/>
                    <a:pt x="60100" y="195788"/>
                    <a:pt x="40237" y="160522"/>
                  </a:cubicBezTo>
                  <a:cubicBezTo>
                    <a:pt x="27671" y="137822"/>
                    <a:pt x="16321" y="115122"/>
                    <a:pt x="6593" y="90800"/>
                  </a:cubicBezTo>
                  <a:cubicBezTo>
                    <a:pt x="-2731" y="67695"/>
                    <a:pt x="-2731" y="46211"/>
                    <a:pt x="10241" y="25132"/>
                  </a:cubicBezTo>
                  <a:cubicBezTo>
                    <a:pt x="15105" y="17025"/>
                    <a:pt x="19159" y="8513"/>
                    <a:pt x="23618" y="0"/>
                  </a:cubicBezTo>
                  <a:cubicBezTo>
                    <a:pt x="48750" y="16214"/>
                    <a:pt x="71450" y="36077"/>
                    <a:pt x="95366" y="54318"/>
                  </a:cubicBezTo>
                  <a:cubicBezTo>
                    <a:pt x="123741" y="75802"/>
                    <a:pt x="151711" y="98097"/>
                    <a:pt x="179680" y="119986"/>
                  </a:cubicBezTo>
                  <a:cubicBezTo>
                    <a:pt x="182923" y="146740"/>
                    <a:pt x="190625" y="172277"/>
                    <a:pt x="196300" y="198220"/>
                  </a:cubicBezTo>
                  <a:cubicBezTo>
                    <a:pt x="205623" y="241188"/>
                    <a:pt x="205218" y="285777"/>
                    <a:pt x="210893" y="329556"/>
                  </a:cubicBezTo>
                  <a:cubicBezTo>
                    <a:pt x="216568" y="375361"/>
                    <a:pt x="223054" y="421572"/>
                    <a:pt x="235214" y="466161"/>
                  </a:cubicBezTo>
                  <a:cubicBezTo>
                    <a:pt x="238457" y="478728"/>
                    <a:pt x="241700" y="490888"/>
                    <a:pt x="244943" y="503454"/>
                  </a:cubicBezTo>
                  <a:cubicBezTo>
                    <a:pt x="251429" y="526965"/>
                    <a:pt x="245348" y="549665"/>
                    <a:pt x="236836" y="571554"/>
                  </a:cubicBezTo>
                  <a:close/>
                </a:path>
              </a:pathLst>
            </a:custGeom>
            <a:solidFill>
              <a:srgbClr val="FEC082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0310056-1F0E-4AA6-8739-32E01AD9DDED}"/>
                </a:ext>
              </a:extLst>
            </p:cNvPr>
            <p:cNvSpPr/>
            <p:nvPr/>
          </p:nvSpPr>
          <p:spPr>
            <a:xfrm>
              <a:off x="8715244" y="6267259"/>
              <a:ext cx="314457" cy="127132"/>
            </a:xfrm>
            <a:custGeom>
              <a:avLst/>
              <a:gdLst>
                <a:gd name="connsiteX0" fmla="*/ 306473 w 314457"/>
                <a:gd name="connsiteY0" fmla="*/ 90752 h 127132"/>
                <a:gd name="connsiteX1" fmla="*/ 311742 w 314457"/>
                <a:gd name="connsiteY1" fmla="*/ 116695 h 127132"/>
                <a:gd name="connsiteX2" fmla="*/ 295122 w 314457"/>
                <a:gd name="connsiteY2" fmla="*/ 126423 h 127132"/>
                <a:gd name="connsiteX3" fmla="*/ 262694 w 314457"/>
                <a:gd name="connsiteY3" fmla="*/ 124802 h 127132"/>
                <a:gd name="connsiteX4" fmla="*/ 107036 w 314457"/>
                <a:gd name="connsiteY4" fmla="*/ 87509 h 127132"/>
                <a:gd name="connsiteX5" fmla="*/ 11372 w 314457"/>
                <a:gd name="connsiteY5" fmla="*/ 41703 h 127132"/>
                <a:gd name="connsiteX6" fmla="*/ 22 w 314457"/>
                <a:gd name="connsiteY6" fmla="*/ 21841 h 127132"/>
                <a:gd name="connsiteX7" fmla="*/ 58394 w 314457"/>
                <a:gd name="connsiteY7" fmla="*/ 1573 h 127132"/>
                <a:gd name="connsiteX8" fmla="*/ 85147 w 314457"/>
                <a:gd name="connsiteY8" fmla="*/ 4410 h 127132"/>
                <a:gd name="connsiteX9" fmla="*/ 110279 w 314457"/>
                <a:gd name="connsiteY9" fmla="*/ 36839 h 127132"/>
                <a:gd name="connsiteX10" fmla="*/ 157301 w 314457"/>
                <a:gd name="connsiteY10" fmla="*/ 67646 h 127132"/>
                <a:gd name="connsiteX11" fmla="*/ 293501 w 314457"/>
                <a:gd name="connsiteY11" fmla="*/ 86698 h 127132"/>
                <a:gd name="connsiteX12" fmla="*/ 306473 w 314457"/>
                <a:gd name="connsiteY12" fmla="*/ 90752 h 127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4457" h="127132">
                  <a:moveTo>
                    <a:pt x="306473" y="90752"/>
                  </a:moveTo>
                  <a:cubicBezTo>
                    <a:pt x="314985" y="98453"/>
                    <a:pt x="316607" y="106966"/>
                    <a:pt x="311742" y="116695"/>
                  </a:cubicBezTo>
                  <a:cubicBezTo>
                    <a:pt x="306878" y="126018"/>
                    <a:pt x="304040" y="126018"/>
                    <a:pt x="295122" y="126423"/>
                  </a:cubicBezTo>
                  <a:cubicBezTo>
                    <a:pt x="286610" y="126829"/>
                    <a:pt x="278098" y="128450"/>
                    <a:pt x="262694" y="124802"/>
                  </a:cubicBezTo>
                  <a:cubicBezTo>
                    <a:pt x="210808" y="111830"/>
                    <a:pt x="159327" y="98859"/>
                    <a:pt x="107036" y="87509"/>
                  </a:cubicBezTo>
                  <a:cubicBezTo>
                    <a:pt x="71365" y="79807"/>
                    <a:pt x="38531" y="64809"/>
                    <a:pt x="11372" y="41703"/>
                  </a:cubicBezTo>
                  <a:cubicBezTo>
                    <a:pt x="4886" y="36434"/>
                    <a:pt x="-383" y="30353"/>
                    <a:pt x="22" y="21841"/>
                  </a:cubicBezTo>
                  <a:cubicBezTo>
                    <a:pt x="22" y="8058"/>
                    <a:pt x="33261" y="-4508"/>
                    <a:pt x="58394" y="1573"/>
                  </a:cubicBezTo>
                  <a:cubicBezTo>
                    <a:pt x="66906" y="3600"/>
                    <a:pt x="76229" y="4005"/>
                    <a:pt x="85147" y="4410"/>
                  </a:cubicBezTo>
                  <a:cubicBezTo>
                    <a:pt x="97713" y="12518"/>
                    <a:pt x="103388" y="25489"/>
                    <a:pt x="110279" y="36839"/>
                  </a:cubicBezTo>
                  <a:cubicBezTo>
                    <a:pt x="120818" y="53864"/>
                    <a:pt x="135817" y="63998"/>
                    <a:pt x="157301" y="67646"/>
                  </a:cubicBezTo>
                  <a:cubicBezTo>
                    <a:pt x="202701" y="74943"/>
                    <a:pt x="247290" y="85887"/>
                    <a:pt x="293501" y="86698"/>
                  </a:cubicBezTo>
                  <a:cubicBezTo>
                    <a:pt x="298365" y="86698"/>
                    <a:pt x="302824" y="87103"/>
                    <a:pt x="306473" y="90752"/>
                  </a:cubicBezTo>
                  <a:close/>
                </a:path>
              </a:pathLst>
            </a:custGeom>
            <a:solidFill>
              <a:srgbClr val="4A3520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905008F-E387-4EFC-8590-14F363D8ABEA}"/>
              </a:ext>
            </a:extLst>
          </p:cNvPr>
          <p:cNvSpPr/>
          <p:nvPr/>
        </p:nvSpPr>
        <p:spPr>
          <a:xfrm>
            <a:off x="1" y="-52"/>
            <a:ext cx="1135120" cy="6858052"/>
          </a:xfrm>
          <a:custGeom>
            <a:avLst/>
            <a:gdLst>
              <a:gd name="connsiteX0" fmla="*/ 0 w 1118571"/>
              <a:gd name="connsiteY0" fmla="*/ 0 h 6858000"/>
              <a:gd name="connsiteX1" fmla="*/ 1118571 w 1118571"/>
              <a:gd name="connsiteY1" fmla="*/ 0 h 6858000"/>
              <a:gd name="connsiteX2" fmla="*/ 1118571 w 1118571"/>
              <a:gd name="connsiteY2" fmla="*/ 6858000 h 6858000"/>
              <a:gd name="connsiteX3" fmla="*/ 0 w 1118571"/>
              <a:gd name="connsiteY3" fmla="*/ 6858000 h 6858000"/>
              <a:gd name="connsiteX4" fmla="*/ 0 w 1118571"/>
              <a:gd name="connsiteY4" fmla="*/ 0 h 6858000"/>
              <a:gd name="connsiteX0" fmla="*/ 0 w 1118571"/>
              <a:gd name="connsiteY0" fmla="*/ 0 h 6858000"/>
              <a:gd name="connsiteX1" fmla="*/ 557256 w 1118571"/>
              <a:gd name="connsiteY1" fmla="*/ 2344847 h 6858000"/>
              <a:gd name="connsiteX2" fmla="*/ 1118571 w 1118571"/>
              <a:gd name="connsiteY2" fmla="*/ 6858000 h 6858000"/>
              <a:gd name="connsiteX3" fmla="*/ 0 w 1118571"/>
              <a:gd name="connsiteY3" fmla="*/ 6858000 h 6858000"/>
              <a:gd name="connsiteX4" fmla="*/ 0 w 1118571"/>
              <a:gd name="connsiteY4" fmla="*/ 0 h 6858000"/>
              <a:gd name="connsiteX0" fmla="*/ 0 w 1118571"/>
              <a:gd name="connsiteY0" fmla="*/ 0 h 6858000"/>
              <a:gd name="connsiteX1" fmla="*/ 557256 w 1118571"/>
              <a:gd name="connsiteY1" fmla="*/ 2344847 h 6858000"/>
              <a:gd name="connsiteX2" fmla="*/ 1118571 w 1118571"/>
              <a:gd name="connsiteY2" fmla="*/ 6858000 h 6858000"/>
              <a:gd name="connsiteX3" fmla="*/ 0 w 1118571"/>
              <a:gd name="connsiteY3" fmla="*/ 6858000 h 6858000"/>
              <a:gd name="connsiteX4" fmla="*/ 0 w 1118571"/>
              <a:gd name="connsiteY4" fmla="*/ 0 h 6858000"/>
              <a:gd name="connsiteX0" fmla="*/ 0 w 1159117"/>
              <a:gd name="connsiteY0" fmla="*/ 0 h 6858000"/>
              <a:gd name="connsiteX1" fmla="*/ 557256 w 1159117"/>
              <a:gd name="connsiteY1" fmla="*/ 2344847 h 6858000"/>
              <a:gd name="connsiteX2" fmla="*/ 1118571 w 1159117"/>
              <a:gd name="connsiteY2" fmla="*/ 6858000 h 6858000"/>
              <a:gd name="connsiteX3" fmla="*/ 0 w 1159117"/>
              <a:gd name="connsiteY3" fmla="*/ 6858000 h 6858000"/>
              <a:gd name="connsiteX4" fmla="*/ 0 w 1159117"/>
              <a:gd name="connsiteY4" fmla="*/ 0 h 6858000"/>
              <a:gd name="connsiteX0" fmla="*/ 0 w 1485444"/>
              <a:gd name="connsiteY0" fmla="*/ 0 h 6858000"/>
              <a:gd name="connsiteX1" fmla="*/ 1082357 w 1485444"/>
              <a:gd name="connsiteY1" fmla="*/ 4336610 h 6858000"/>
              <a:gd name="connsiteX2" fmla="*/ 1118571 w 1485444"/>
              <a:gd name="connsiteY2" fmla="*/ 6858000 h 6858000"/>
              <a:gd name="connsiteX3" fmla="*/ 0 w 1485444"/>
              <a:gd name="connsiteY3" fmla="*/ 6858000 h 6858000"/>
              <a:gd name="connsiteX4" fmla="*/ 0 w 1485444"/>
              <a:gd name="connsiteY4" fmla="*/ 0 h 6858000"/>
              <a:gd name="connsiteX0" fmla="*/ 0 w 1499001"/>
              <a:gd name="connsiteY0" fmla="*/ 0 h 6858000"/>
              <a:gd name="connsiteX1" fmla="*/ 1100464 w 1499001"/>
              <a:gd name="connsiteY1" fmla="*/ 4255129 h 6858000"/>
              <a:gd name="connsiteX2" fmla="*/ 1118571 w 1499001"/>
              <a:gd name="connsiteY2" fmla="*/ 6858000 h 6858000"/>
              <a:gd name="connsiteX3" fmla="*/ 0 w 1499001"/>
              <a:gd name="connsiteY3" fmla="*/ 6858000 h 6858000"/>
              <a:gd name="connsiteX4" fmla="*/ 0 w 1499001"/>
              <a:gd name="connsiteY4" fmla="*/ 0 h 6858000"/>
              <a:gd name="connsiteX0" fmla="*/ 0 w 1122842"/>
              <a:gd name="connsiteY0" fmla="*/ 0 h 6858000"/>
              <a:gd name="connsiteX1" fmla="*/ 1100464 w 1122842"/>
              <a:gd name="connsiteY1" fmla="*/ 4255129 h 6858000"/>
              <a:gd name="connsiteX2" fmla="*/ 1118571 w 1122842"/>
              <a:gd name="connsiteY2" fmla="*/ 6858000 h 6858000"/>
              <a:gd name="connsiteX3" fmla="*/ 0 w 1122842"/>
              <a:gd name="connsiteY3" fmla="*/ 6858000 h 6858000"/>
              <a:gd name="connsiteX4" fmla="*/ 0 w 1122842"/>
              <a:gd name="connsiteY4" fmla="*/ 0 h 6858000"/>
              <a:gd name="connsiteX0" fmla="*/ 0 w 1142132"/>
              <a:gd name="connsiteY0" fmla="*/ 0 h 6858000"/>
              <a:gd name="connsiteX1" fmla="*/ 1100464 w 1142132"/>
              <a:gd name="connsiteY1" fmla="*/ 4255129 h 6858000"/>
              <a:gd name="connsiteX2" fmla="*/ 1118571 w 1142132"/>
              <a:gd name="connsiteY2" fmla="*/ 6858000 h 6858000"/>
              <a:gd name="connsiteX3" fmla="*/ 0 w 1142132"/>
              <a:gd name="connsiteY3" fmla="*/ 6858000 h 6858000"/>
              <a:gd name="connsiteX4" fmla="*/ 0 w 1142132"/>
              <a:gd name="connsiteY4" fmla="*/ 0 h 6858000"/>
              <a:gd name="connsiteX0" fmla="*/ 0 w 1155043"/>
              <a:gd name="connsiteY0" fmla="*/ 0 h 6858000"/>
              <a:gd name="connsiteX1" fmla="*/ 1100464 w 1155043"/>
              <a:gd name="connsiteY1" fmla="*/ 4255129 h 6858000"/>
              <a:gd name="connsiteX2" fmla="*/ 1118571 w 1155043"/>
              <a:gd name="connsiteY2" fmla="*/ 6858000 h 6858000"/>
              <a:gd name="connsiteX3" fmla="*/ 0 w 1155043"/>
              <a:gd name="connsiteY3" fmla="*/ 6858000 h 6858000"/>
              <a:gd name="connsiteX4" fmla="*/ 0 w 1155043"/>
              <a:gd name="connsiteY4" fmla="*/ 0 h 6858000"/>
              <a:gd name="connsiteX0" fmla="*/ 0 w 1135120"/>
              <a:gd name="connsiteY0" fmla="*/ 0 h 6858000"/>
              <a:gd name="connsiteX1" fmla="*/ 1100464 w 1135120"/>
              <a:gd name="connsiteY1" fmla="*/ 4255129 h 6858000"/>
              <a:gd name="connsiteX2" fmla="*/ 1118571 w 1135120"/>
              <a:gd name="connsiteY2" fmla="*/ 6858000 h 6858000"/>
              <a:gd name="connsiteX3" fmla="*/ 0 w 1135120"/>
              <a:gd name="connsiteY3" fmla="*/ 6858000 h 6858000"/>
              <a:gd name="connsiteX4" fmla="*/ 0 w 1135120"/>
              <a:gd name="connsiteY4" fmla="*/ 0 h 6858000"/>
              <a:gd name="connsiteX0" fmla="*/ 0 w 1135120"/>
              <a:gd name="connsiteY0" fmla="*/ 0 h 6858000"/>
              <a:gd name="connsiteX1" fmla="*/ 1100464 w 1135120"/>
              <a:gd name="connsiteY1" fmla="*/ 4255129 h 6858000"/>
              <a:gd name="connsiteX2" fmla="*/ 1118571 w 1135120"/>
              <a:gd name="connsiteY2" fmla="*/ 6858000 h 6858000"/>
              <a:gd name="connsiteX3" fmla="*/ 0 w 1135120"/>
              <a:gd name="connsiteY3" fmla="*/ 6858000 h 6858000"/>
              <a:gd name="connsiteX4" fmla="*/ 0 w 1135120"/>
              <a:gd name="connsiteY4" fmla="*/ 0 h 6858000"/>
              <a:gd name="connsiteX0" fmla="*/ 0 w 1135120"/>
              <a:gd name="connsiteY0" fmla="*/ 0 h 6858000"/>
              <a:gd name="connsiteX1" fmla="*/ 1100464 w 1135120"/>
              <a:gd name="connsiteY1" fmla="*/ 4255129 h 6858000"/>
              <a:gd name="connsiteX2" fmla="*/ 1118571 w 1135120"/>
              <a:gd name="connsiteY2" fmla="*/ 6858000 h 6858000"/>
              <a:gd name="connsiteX3" fmla="*/ 0 w 1135120"/>
              <a:gd name="connsiteY3" fmla="*/ 6858000 h 6858000"/>
              <a:gd name="connsiteX4" fmla="*/ 0 w 1135120"/>
              <a:gd name="connsiteY4" fmla="*/ 0 h 6858000"/>
              <a:gd name="connsiteX0" fmla="*/ 0 w 1135120"/>
              <a:gd name="connsiteY0" fmla="*/ 52 h 6858052"/>
              <a:gd name="connsiteX1" fmla="*/ 1100464 w 1135120"/>
              <a:gd name="connsiteY1" fmla="*/ 4255181 h 6858052"/>
              <a:gd name="connsiteX2" fmla="*/ 1118571 w 1135120"/>
              <a:gd name="connsiteY2" fmla="*/ 6858052 h 6858052"/>
              <a:gd name="connsiteX3" fmla="*/ 0 w 1135120"/>
              <a:gd name="connsiteY3" fmla="*/ 6858052 h 6858052"/>
              <a:gd name="connsiteX4" fmla="*/ 0 w 1135120"/>
              <a:gd name="connsiteY4" fmla="*/ 52 h 68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120" h="6858052">
                <a:moveTo>
                  <a:pt x="0" y="52"/>
                </a:moveTo>
                <a:cubicBezTo>
                  <a:pt x="176698" y="-12020"/>
                  <a:pt x="932819" y="2040100"/>
                  <a:pt x="1100464" y="4255181"/>
                </a:cubicBezTo>
                <a:cubicBezTo>
                  <a:pt x="1169874" y="5958742"/>
                  <a:pt x="1112535" y="5272187"/>
                  <a:pt x="1118571" y="6858052"/>
                </a:cubicBezTo>
                <a:lnTo>
                  <a:pt x="0" y="6858052"/>
                </a:lnTo>
                <a:lnTo>
                  <a:pt x="0" y="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02AB1-AE19-4ABD-A721-C4095BECC8A8}"/>
              </a:ext>
            </a:extLst>
          </p:cNvPr>
          <p:cNvSpPr/>
          <p:nvPr/>
        </p:nvSpPr>
        <p:spPr>
          <a:xfrm>
            <a:off x="6614002" y="6599976"/>
            <a:ext cx="5577998" cy="258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D34162-A58A-457B-A1D0-9833413F3DAE}"/>
              </a:ext>
            </a:extLst>
          </p:cNvPr>
          <p:cNvGrpSpPr/>
          <p:nvPr/>
        </p:nvGrpSpPr>
        <p:grpSpPr>
          <a:xfrm>
            <a:off x="5056145" y="4336952"/>
            <a:ext cx="2907882" cy="657567"/>
            <a:chOff x="2551705" y="4319146"/>
            <a:chExt cx="3683695" cy="65756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1B659D-DDC9-40DF-B95D-E089C1E74414}"/>
                </a:ext>
              </a:extLst>
            </p:cNvPr>
            <p:cNvSpPr txBox="1"/>
            <p:nvPr/>
          </p:nvSpPr>
          <p:spPr>
            <a:xfrm>
              <a:off x="2551705" y="4515048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2B20E6-7DD5-481F-A0AF-F313F7482E1F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764B0C-5548-4D1B-B87F-1DA9F257E715}"/>
              </a:ext>
            </a:extLst>
          </p:cNvPr>
          <p:cNvGrpSpPr/>
          <p:nvPr/>
        </p:nvGrpSpPr>
        <p:grpSpPr>
          <a:xfrm>
            <a:off x="8796927" y="4332425"/>
            <a:ext cx="2907882" cy="666620"/>
            <a:chOff x="2551705" y="4296700"/>
            <a:chExt cx="3552136" cy="66662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5A2DBFF-0B02-48CE-9401-47EA7C274DD2}"/>
                </a:ext>
              </a:extLst>
            </p:cNvPr>
            <p:cNvSpPr txBox="1"/>
            <p:nvPr/>
          </p:nvSpPr>
          <p:spPr>
            <a:xfrm>
              <a:off x="2551706" y="4501655"/>
              <a:ext cx="3552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A7D441-C3DE-40FB-9C58-A0E2F084E037}"/>
                </a:ext>
              </a:extLst>
            </p:cNvPr>
            <p:cNvSpPr txBox="1"/>
            <p:nvPr/>
          </p:nvSpPr>
          <p:spPr>
            <a:xfrm>
              <a:off x="2551705" y="4296700"/>
              <a:ext cx="3552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62D5B56-05AA-4330-9D26-0F1E210DF461}"/>
              </a:ext>
            </a:extLst>
          </p:cNvPr>
          <p:cNvGrpSpPr/>
          <p:nvPr/>
        </p:nvGrpSpPr>
        <p:grpSpPr>
          <a:xfrm>
            <a:off x="5056144" y="5301809"/>
            <a:ext cx="2907885" cy="675673"/>
            <a:chOff x="2551704" y="4319146"/>
            <a:chExt cx="2894333" cy="67567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FFCE1D5-9D67-4432-BA7C-E0742E60A230}"/>
                </a:ext>
              </a:extLst>
            </p:cNvPr>
            <p:cNvSpPr txBox="1"/>
            <p:nvPr/>
          </p:nvSpPr>
          <p:spPr>
            <a:xfrm>
              <a:off x="2551705" y="4533154"/>
              <a:ext cx="2894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6D1DE74-30D9-433B-877A-C7FE7EB874AF}"/>
                </a:ext>
              </a:extLst>
            </p:cNvPr>
            <p:cNvSpPr txBox="1"/>
            <p:nvPr/>
          </p:nvSpPr>
          <p:spPr>
            <a:xfrm>
              <a:off x="2551704" y="4319146"/>
              <a:ext cx="2885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D1E2FF-FD7D-4E8A-BDBA-D389CC0FD70A}"/>
              </a:ext>
            </a:extLst>
          </p:cNvPr>
          <p:cNvGrpSpPr/>
          <p:nvPr/>
        </p:nvGrpSpPr>
        <p:grpSpPr>
          <a:xfrm>
            <a:off x="8796927" y="5301809"/>
            <a:ext cx="2899405" cy="675673"/>
            <a:chOff x="2729835" y="4319146"/>
            <a:chExt cx="2208570" cy="67567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3041836-FBF6-4958-BAF3-38E168A757A8}"/>
                </a:ext>
              </a:extLst>
            </p:cNvPr>
            <p:cNvSpPr txBox="1"/>
            <p:nvPr/>
          </p:nvSpPr>
          <p:spPr>
            <a:xfrm>
              <a:off x="2729838" y="4533154"/>
              <a:ext cx="22085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05F760F-1FC2-48BD-AF7C-6C9B090DEF02}"/>
                </a:ext>
              </a:extLst>
            </p:cNvPr>
            <p:cNvSpPr txBox="1"/>
            <p:nvPr/>
          </p:nvSpPr>
          <p:spPr>
            <a:xfrm>
              <a:off x="2729835" y="4319146"/>
              <a:ext cx="22085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308378A-64AD-415E-A6D7-5D20A60AE35D}"/>
              </a:ext>
            </a:extLst>
          </p:cNvPr>
          <p:cNvSpPr txBox="1"/>
          <p:nvPr/>
        </p:nvSpPr>
        <p:spPr>
          <a:xfrm>
            <a:off x="4315900" y="1626410"/>
            <a:ext cx="728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</a:rPr>
              <a:t>We Create Quality Professional PPT Presentation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5EF114-1628-45D4-BD13-CCBDFCDCCAAE}"/>
              </a:ext>
            </a:extLst>
          </p:cNvPr>
          <p:cNvSpPr/>
          <p:nvPr/>
        </p:nvSpPr>
        <p:spPr>
          <a:xfrm>
            <a:off x="4579001" y="4485715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209DCA7-16FB-48DF-8E28-5A42A7BAF9A5}"/>
              </a:ext>
            </a:extLst>
          </p:cNvPr>
          <p:cNvSpPr/>
          <p:nvPr/>
        </p:nvSpPr>
        <p:spPr>
          <a:xfrm>
            <a:off x="8249461" y="4485715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ECE244-1A35-4A6E-820C-C590A6556842}"/>
              </a:ext>
            </a:extLst>
          </p:cNvPr>
          <p:cNvSpPr/>
          <p:nvPr/>
        </p:nvSpPr>
        <p:spPr>
          <a:xfrm>
            <a:off x="4579001" y="5459625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2C8919-95B7-4F64-B3CD-D8B7DD1B776B}"/>
              </a:ext>
            </a:extLst>
          </p:cNvPr>
          <p:cNvSpPr/>
          <p:nvPr/>
        </p:nvSpPr>
        <p:spPr>
          <a:xfrm>
            <a:off x="8249461" y="5459625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44271E-978A-4C87-AC3A-951BF32B06D4}"/>
              </a:ext>
            </a:extLst>
          </p:cNvPr>
          <p:cNvSpPr txBox="1"/>
          <p:nvPr/>
        </p:nvSpPr>
        <p:spPr>
          <a:xfrm>
            <a:off x="4337938" y="2078392"/>
            <a:ext cx="723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0C66F7-DCD7-4392-ADF9-84A257C94CF1}"/>
              </a:ext>
            </a:extLst>
          </p:cNvPr>
          <p:cNvSpPr txBox="1"/>
          <p:nvPr/>
        </p:nvSpPr>
        <p:spPr>
          <a:xfrm>
            <a:off x="4569561" y="2798470"/>
            <a:ext cx="6959593" cy="1166153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Time.</a:t>
            </a:r>
          </a:p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Easy to change colors, photos and Text.</a:t>
            </a:r>
          </a:p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Get a modern PowerPoint  Presentation that is beautifully designed.</a:t>
            </a:r>
          </a:p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zing.</a:t>
            </a: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3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2626"/>
      </a:accent1>
      <a:accent2>
        <a:srgbClr val="929292"/>
      </a:accent2>
      <a:accent3>
        <a:srgbClr val="262626"/>
      </a:accent3>
      <a:accent4>
        <a:srgbClr val="929292"/>
      </a:accent4>
      <a:accent5>
        <a:srgbClr val="262626"/>
      </a:accent5>
      <a:accent6>
        <a:srgbClr val="929292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3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2626"/>
      </a:accent1>
      <a:accent2>
        <a:srgbClr val="929292"/>
      </a:accent2>
      <a:accent3>
        <a:srgbClr val="262626"/>
      </a:accent3>
      <a:accent4>
        <a:srgbClr val="929292"/>
      </a:accent4>
      <a:accent5>
        <a:srgbClr val="262626"/>
      </a:accent5>
      <a:accent6>
        <a:srgbClr val="929292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3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2626"/>
      </a:accent1>
      <a:accent2>
        <a:srgbClr val="929292"/>
      </a:accent2>
      <a:accent3>
        <a:srgbClr val="262626"/>
      </a:accent3>
      <a:accent4>
        <a:srgbClr val="929292"/>
      </a:accent4>
      <a:accent5>
        <a:srgbClr val="262626"/>
      </a:accent5>
      <a:accent6>
        <a:srgbClr val="FFFFF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7449</TotalTime>
  <Words>4342</Words>
  <Application>Microsoft Office PowerPoint</Application>
  <PresentationFormat>Widescreen</PresentationFormat>
  <Paragraphs>568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Agency FB</vt:lpstr>
      <vt:lpstr>Arial</vt:lpstr>
      <vt:lpstr>Calibri</vt:lpstr>
      <vt:lpstr>Calibri Light</vt:lpstr>
      <vt:lpstr>Google Sans</vt:lpstr>
      <vt:lpstr>Inter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hasbi pratama</cp:lastModifiedBy>
  <cp:revision>88</cp:revision>
  <dcterms:created xsi:type="dcterms:W3CDTF">2020-01-20T05:08:25Z</dcterms:created>
  <dcterms:modified xsi:type="dcterms:W3CDTF">2021-04-13T04:23:54Z</dcterms:modified>
</cp:coreProperties>
</file>