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540" autoAdjust="0"/>
  </p:normalViewPr>
  <p:slideViewPr>
    <p:cSldViewPr snapToGrid="0">
      <p:cViewPr>
        <p:scale>
          <a:sx n="66" d="100"/>
          <a:sy n="66" d="100"/>
        </p:scale>
        <p:origin x="9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6B628-C85E-4372-9B3F-A295E640437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FAF52-15E0-418B-808B-D17C96C8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 smtClean="0"/>
              <a:t>Wifi</a:t>
            </a:r>
            <a:r>
              <a:rPr lang="id-ID" dirty="0" smtClean="0"/>
              <a:t> = algoritma yang lebih kompleks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id-ID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Zafari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d-ID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Gkelias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Leung, 2017) </a:t>
            </a:r>
            <a:r>
              <a:rPr lang="id-ID" dirty="0" smtClean="0"/>
              <a:t>dan rentan terhadap perubahan </a:t>
            </a:r>
            <a:r>
              <a:rPr lang="id-ID" dirty="0" err="1" smtClean="0"/>
              <a:t>access</a:t>
            </a:r>
            <a:r>
              <a:rPr lang="id-ID" dirty="0" smtClean="0"/>
              <a:t> </a:t>
            </a:r>
            <a:r>
              <a:rPr lang="id-ID" dirty="0" err="1" smtClean="0"/>
              <a:t>point</a:t>
            </a:r>
            <a:r>
              <a:rPr lang="id-ID" dirty="0" smtClean="0"/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id-ID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Brena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2017)</a:t>
            </a:r>
          </a:p>
          <a:p>
            <a:r>
              <a:rPr lang="id-ID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lebih </a:t>
            </a:r>
            <a:r>
              <a:rPr lang="id-ID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algoritma lebih sederhana daripada </a:t>
            </a:r>
            <a:r>
              <a:rPr lang="id-ID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daya rendah,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rendah pembiayaan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FAF52-15E0-418B-808B-D17C96C818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4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811476"/>
            <a:ext cx="8791575" cy="2387600"/>
          </a:xfrm>
        </p:spPr>
        <p:txBody>
          <a:bodyPr>
            <a:noAutofit/>
          </a:bodyPr>
          <a:lstStyle/>
          <a:p>
            <a:r>
              <a:rPr lang="id-ID" sz="3200" b="1" dirty="0"/>
              <a:t>PENGEMBANGAN SISTEM PELACAKAN LOKASI PASIEN DALAM GEDUNG (INDOOR LOCALIZATION) MENGGUNAKAN METODE PENGENALAN POLA SINYAL PERANGKAT BERBASIS BLUETOOTH LOW ENERGY (BLE)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761064"/>
            <a:ext cx="8791575" cy="1655762"/>
          </a:xfrm>
        </p:spPr>
        <p:txBody>
          <a:bodyPr/>
          <a:lstStyle/>
          <a:p>
            <a:r>
              <a:rPr lang="id-ID" dirty="0" smtClean="0"/>
              <a:t>Oleh : Muhammad </a:t>
            </a:r>
            <a:r>
              <a:rPr lang="id-ID" dirty="0" err="1" smtClean="0"/>
              <a:t>Hasbi</a:t>
            </a:r>
            <a:r>
              <a:rPr lang="id-ID" dirty="0" smtClean="0"/>
              <a:t> </a:t>
            </a:r>
            <a:r>
              <a:rPr lang="id-ID" dirty="0" err="1" smtClean="0"/>
              <a:t>Ash</a:t>
            </a:r>
            <a:r>
              <a:rPr lang="id-ID" dirty="0" smtClean="0"/>
              <a:t> </a:t>
            </a:r>
            <a:r>
              <a:rPr lang="id-ID" dirty="0" err="1" smtClean="0"/>
              <a:t>Shiddieqy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79713"/>
            <a:ext cx="9905998" cy="1060174"/>
          </a:xfrm>
        </p:spPr>
        <p:txBody>
          <a:bodyPr/>
          <a:lstStyle/>
          <a:p>
            <a:r>
              <a:rPr lang="id-ID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9887"/>
            <a:ext cx="9905999" cy="3541714"/>
          </a:xfrm>
        </p:spPr>
        <p:txBody>
          <a:bodyPr>
            <a:noAutofit/>
          </a:bodyPr>
          <a:lstStyle/>
          <a:p>
            <a:r>
              <a:rPr lang="id-ID" sz="2800" b="1" dirty="0" smtClean="0"/>
              <a:t>Permasalahan dalam dunia kesehatan</a:t>
            </a:r>
          </a:p>
          <a:p>
            <a:r>
              <a:rPr lang="id-ID" sz="2800" b="1" dirty="0" smtClean="0"/>
              <a:t>Keterbatasan Teknologi GPS</a:t>
            </a:r>
          </a:p>
          <a:p>
            <a:r>
              <a:rPr lang="id-ID" sz="2800" b="1" dirty="0" smtClean="0"/>
              <a:t>Keterbatasan </a:t>
            </a:r>
            <a:r>
              <a:rPr lang="id-ID" sz="2800" b="1" dirty="0" err="1" smtClean="0"/>
              <a:t>WiFi</a:t>
            </a:r>
            <a:r>
              <a:rPr lang="id-ID" sz="2800" b="1" dirty="0" smtClean="0"/>
              <a:t> untuk lokalisasi dalam ruangan</a:t>
            </a:r>
          </a:p>
          <a:p>
            <a:r>
              <a:rPr lang="id-ID" sz="2800" b="1" dirty="0" smtClean="0"/>
              <a:t>Kelebihan </a:t>
            </a:r>
            <a:r>
              <a:rPr lang="id-ID" sz="2800" b="1" dirty="0" err="1" smtClean="0"/>
              <a:t>Bluetooth</a:t>
            </a:r>
            <a:r>
              <a:rPr lang="id-ID" sz="2800" b="1" dirty="0" smtClean="0"/>
              <a:t> dalam implementasi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11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fingerprinting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Bluetooth Low Energy?</a:t>
            </a:r>
          </a:p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id-ID" dirty="0"/>
              <a:t>pelacakan lokasi dalam bangunan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Bluetooth Low Energy?</a:t>
            </a:r>
          </a:p>
          <a:p>
            <a:r>
              <a:rPr lang="id-ID" dirty="0"/>
              <a:t>Bagaimana hasil dari implementasi pelacakan lokasi dalam bangunan menggunakan </a:t>
            </a:r>
            <a:r>
              <a:rPr lang="id-ID" dirty="0" err="1"/>
              <a:t>Bluetooth</a:t>
            </a:r>
            <a:r>
              <a:rPr lang="id-ID" dirty="0"/>
              <a:t> Low Energy?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/>
              <a:t>Tujuan dari dilakukannya penelitian ini adalah :</a:t>
            </a:r>
            <a:endParaRPr lang="en-US" sz="2800" dirty="0"/>
          </a:p>
          <a:p>
            <a:pPr marL="450850" lvl="6"/>
            <a:r>
              <a:rPr lang="id-ID" sz="2800" dirty="0"/>
              <a:t>Mengimplementasikan pelacakan lokasi dalam bangunan dengan menggunakan </a:t>
            </a:r>
            <a:r>
              <a:rPr lang="id-ID" sz="2800" dirty="0" err="1"/>
              <a:t>Bluetooth</a:t>
            </a:r>
            <a:r>
              <a:rPr lang="id-ID" sz="2800" dirty="0"/>
              <a:t> Low Energy</a:t>
            </a:r>
            <a:endParaRPr lang="en-US" sz="2800" dirty="0"/>
          </a:p>
          <a:p>
            <a:pPr marL="450850" lvl="6"/>
            <a:r>
              <a:rPr lang="id-ID" sz="2800" dirty="0"/>
              <a:t>Mengimplementasikan pengujian pelacakan lokasi dalam bangunan menggunakan </a:t>
            </a:r>
            <a:r>
              <a:rPr lang="id-ID" sz="2800" dirty="0" err="1"/>
              <a:t>Bluetooth</a:t>
            </a:r>
            <a:r>
              <a:rPr lang="id-ID" sz="2800" dirty="0"/>
              <a:t> Low Energy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528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200" dirty="0"/>
              <a:t>Manfaat dilakukannya penelitian ini adalah sebagai </a:t>
            </a:r>
            <a:r>
              <a:rPr lang="id-ID" sz="3200" dirty="0" smtClean="0"/>
              <a:t>salah satu solusi alternatif </a:t>
            </a:r>
            <a:r>
              <a:rPr lang="id-ID" sz="3200" dirty="0"/>
              <a:t>dalam bidang kesehatan khususnya dalam hal pelacakan pasien sehingga </a:t>
            </a:r>
            <a:r>
              <a:rPr lang="id-ID" sz="3200" dirty="0" err="1"/>
              <a:t>staff</a:t>
            </a:r>
            <a:r>
              <a:rPr lang="id-ID" sz="3200" dirty="0"/>
              <a:t> rumah sakit tidak perlu mencari secara manual lokasi pasien dalam sebuah rumah sakit.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051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Berdasarkan </a:t>
            </a:r>
            <a:r>
              <a:rPr lang="id-ID" dirty="0"/>
              <a:t>latar belakang </a:t>
            </a:r>
            <a:r>
              <a:rPr lang="id-ID" dirty="0" err="1"/>
              <a:t>diatas</a:t>
            </a:r>
            <a:r>
              <a:rPr lang="id-ID" dirty="0"/>
              <a:t> didapatkan batasan masalah sebagai berikut :</a:t>
            </a:r>
            <a:endParaRPr lang="en-US" dirty="0"/>
          </a:p>
          <a:p>
            <a:pPr marL="265113" lvl="6"/>
            <a:r>
              <a:rPr lang="id-ID" sz="2400" dirty="0"/>
              <a:t>Perangkat pelacakan berbasis </a:t>
            </a:r>
            <a:r>
              <a:rPr lang="id-ID" sz="2400" dirty="0" err="1"/>
              <a:t>bluetooth</a:t>
            </a:r>
            <a:endParaRPr lang="en-US" sz="2400" dirty="0"/>
          </a:p>
          <a:p>
            <a:pPr marL="265113" lvl="6"/>
            <a:r>
              <a:rPr lang="id-ID" sz="2400" dirty="0"/>
              <a:t>Hasil </a:t>
            </a:r>
            <a:r>
              <a:rPr lang="id-ID" sz="2400" dirty="0" err="1"/>
              <a:t>output</a:t>
            </a:r>
            <a:r>
              <a:rPr lang="id-ID" sz="2400" dirty="0"/>
              <a:t> pelacakan hanya berupa nama lokasi, bukan koordinat</a:t>
            </a:r>
            <a:endParaRPr lang="en-US" sz="2400" dirty="0"/>
          </a:p>
          <a:p>
            <a:pPr marL="265113" lvl="6"/>
            <a:r>
              <a:rPr lang="id-ID" sz="2400" dirty="0"/>
              <a:t>Perangkat yang digunakan pada pengguna yang dilacak adalah </a:t>
            </a:r>
            <a:r>
              <a:rPr lang="id-ID" sz="2400" dirty="0" err="1"/>
              <a:t>tag</a:t>
            </a:r>
            <a:r>
              <a:rPr lang="id-ID" sz="2400" dirty="0"/>
              <a:t> </a:t>
            </a:r>
            <a:r>
              <a:rPr lang="id-ID" sz="2400" dirty="0" err="1"/>
              <a:t>bluetooth</a:t>
            </a:r>
            <a:endParaRPr lang="en-US" sz="2400" dirty="0"/>
          </a:p>
          <a:p>
            <a:pPr marL="265113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0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799" y="243098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d-ID" sz="5400" dirty="0" smtClean="0"/>
              <a:t>Perkembangan pengerjaan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59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:\DATA KULIAH\SEMESTER VIII\SKRIPSI!!!\Denah Ruang Percobaan 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46954"/>
            <a:ext cx="5335588" cy="648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41" y="480673"/>
            <a:ext cx="2540000" cy="2540000"/>
          </a:xfrm>
          <a:effectLst>
            <a:outerShdw blurRad="406400" dist="38100" dir="2700000" sx="106000" sy="106000" algn="tl" rotWithShape="0">
              <a:schemeClr val="tx1">
                <a:alpha val="40000"/>
              </a:scheme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41" y="3492237"/>
            <a:ext cx="2787043" cy="278704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5427399" y="3893307"/>
            <a:ext cx="2402151" cy="12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619845" y="5105400"/>
            <a:ext cx="2228755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99911" y="6125391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{</a:t>
            </a:r>
            <a:r>
              <a:rPr lang="id-ID" sz="14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beacon</a:t>
            </a:r>
            <a:r>
              <a:rPr lang="id-ID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1, </a:t>
            </a:r>
            <a:r>
              <a:rPr lang="id-ID" sz="14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mac</a:t>
            </a:r>
            <a:r>
              <a:rPr lang="id-ID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id-ID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"</a:t>
            </a:r>
            <a:r>
              <a:rPr lang="id-ID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3C:71:BF:C4:E1:F4“}</a:t>
            </a:r>
            <a:endParaRPr lang="en-US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6185" y="3273365"/>
            <a:ext cx="307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{</a:t>
            </a:r>
            <a:r>
              <a:rPr lang="id-ID" sz="14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beacon</a:t>
            </a:r>
            <a:r>
              <a:rPr lang="id-ID" sz="140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2, </a:t>
            </a:r>
            <a:r>
              <a:rPr lang="id-ID" sz="14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mac</a:t>
            </a:r>
            <a:r>
              <a:rPr lang="id-ID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id-ID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"B4:E6:2D:B7:72:45"}</a:t>
            </a:r>
            <a:endParaRPr lang="en-US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250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SemiBold</vt:lpstr>
      <vt:lpstr>Calibri</vt:lpstr>
      <vt:lpstr>Trebuchet MS</vt:lpstr>
      <vt:lpstr>Tw Cen MT</vt:lpstr>
      <vt:lpstr>Circuit</vt:lpstr>
      <vt:lpstr>PENGEMBANGAN SISTEM PELACAKAN LOKASI PASIEN DALAM GEDUNG (INDOOR LOCALIZATION) MENGGUNAKAN METODE PENGENALAN POLA SINYAL PERANGKAT BERBASIS BLUETOOTH LOW ENERGY (BLE) </vt:lpstr>
      <vt:lpstr>Latar Belakang</vt:lpstr>
      <vt:lpstr>Rumusan masalah </vt:lpstr>
      <vt:lpstr>Tujuan</vt:lpstr>
      <vt:lpstr>Manfaat</vt:lpstr>
      <vt:lpstr>Batasan masalah </vt:lpstr>
      <vt:lpstr>Perkembangan pengerjaan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SISTEM PELACAKAN LOKASI PASIEN DALAM GEDUNG (INDOOR LOCALIZATION) MENGGUNAKAN METODE PENGENALAN POLA SINYAL PERANGKAT BERBASIS BLUETOOTH LOW ENERGY (BLE)</dc:title>
  <dc:creator>hasbi1202@outlook.com</dc:creator>
  <cp:lastModifiedBy>Muhammad Hasbi</cp:lastModifiedBy>
  <cp:revision>10</cp:revision>
  <dcterms:created xsi:type="dcterms:W3CDTF">2019-03-02T09:43:31Z</dcterms:created>
  <dcterms:modified xsi:type="dcterms:W3CDTF">2019-09-24T10:32:21Z</dcterms:modified>
</cp:coreProperties>
</file>