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77" r:id="rId5"/>
    <p:sldId id="278" r:id="rId6"/>
    <p:sldId id="258" r:id="rId7"/>
    <p:sldId id="259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temporal Choice" id="{ECC21038-4A49-FE47-9712-735D0B1882FE}">
          <p14:sldIdLst>
            <p14:sldId id="256"/>
            <p14:sldId id="257"/>
            <p14:sldId id="260"/>
            <p14:sldId id="277"/>
            <p14:sldId id="278"/>
            <p14:sldId id="258"/>
            <p14:sldId id="259"/>
          </p14:sldIdLst>
        </p14:section>
        <p14:section name="Gambles" id="{9344BDC0-9B5B-F14B-BDFE-B26B6F1A2A97}">
          <p14:sldIdLst>
            <p14:sldId id="261"/>
            <p14:sldId id="266"/>
            <p14:sldId id="267"/>
            <p14:sldId id="268"/>
            <p14:sldId id="269"/>
            <p14:sldId id="270"/>
          </p14:sldIdLst>
        </p14:section>
        <p14:section name="GamblesLeft" id="{9883CE61-2CB1-5945-B8F5-292FE3DFA007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BCD0-10E0-494A-9D88-197AA6C4E0E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6A67-275A-CF49-B84C-4A0C92EB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7CFE8-80A6-0E40-9FD1-A60FEBE2C6E3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FFA196-0A91-EDE8-6185-AE91BC5D183B}"/>
              </a:ext>
            </a:extLst>
          </p:cNvPr>
          <p:cNvSpPr/>
          <p:nvPr/>
        </p:nvSpPr>
        <p:spPr>
          <a:xfrm>
            <a:off x="5653401" y="394159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AD868-2396-C717-F32A-00D53A35B485}"/>
              </a:ext>
            </a:extLst>
          </p:cNvPr>
          <p:cNvSpPr/>
          <p:nvPr/>
        </p:nvSpPr>
        <p:spPr>
          <a:xfrm>
            <a:off x="5673056" y="56488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769684-F231-E199-78C2-FB015342159B}"/>
              </a:ext>
            </a:extLst>
          </p:cNvPr>
          <p:cNvCxnSpPr>
            <a:cxnSpLocks/>
          </p:cNvCxnSpPr>
          <p:nvPr/>
        </p:nvCxnSpPr>
        <p:spPr>
          <a:xfrm flipV="1">
            <a:off x="6146748" y="5008951"/>
            <a:ext cx="3958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A71E0D-8F4F-FE39-76EA-BB042076B18D}"/>
              </a:ext>
            </a:extLst>
          </p:cNvPr>
          <p:cNvSpPr txBox="1"/>
          <p:nvPr/>
        </p:nvSpPr>
        <p:spPr>
          <a:xfrm>
            <a:off x="5913351" y="423017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$C</a:t>
            </a:r>
          </a:p>
        </p:txBody>
      </p:sp>
    </p:spTree>
    <p:extLst>
      <p:ext uri="{BB962C8B-B14F-4D97-AF65-F5344CB8AC3E}">
        <p14:creationId xmlns:p14="http://schemas.microsoft.com/office/powerpoint/2010/main" val="26095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D77A59-5D41-2858-510C-EDBD3630C0A7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275EA-90C0-3AA8-8A81-F17FDFBEB0ED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419820-194C-8AD6-225A-40E6B5614F91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55CB3-8BBA-4850-7680-91A1A0595CE4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0B0CF-A99E-CC4A-4900-B66F92E51CA0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69FFE-A145-BACD-E07A-16E2CB6878AA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8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353EA-1199-38A7-ED8C-41814C6ABE89}"/>
              </a:ext>
            </a:extLst>
          </p:cNvPr>
          <p:cNvSpPr/>
          <p:nvPr/>
        </p:nvSpPr>
        <p:spPr>
          <a:xfrm>
            <a:off x="4768014" y="5570483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012DD-E68F-0BC6-A602-89F289EBE9FC}"/>
              </a:ext>
            </a:extLst>
          </p:cNvPr>
          <p:cNvSpPr/>
          <p:nvPr/>
        </p:nvSpPr>
        <p:spPr>
          <a:xfrm>
            <a:off x="1571729" y="146818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1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100    	   0	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74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25     	 50	       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</p:spTree>
    <p:extLst>
      <p:ext uri="{BB962C8B-B14F-4D97-AF65-F5344CB8AC3E}">
        <p14:creationId xmlns:p14="http://schemas.microsoft.com/office/powerpoint/2010/main" val="21101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369687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57EA5F-9F7B-5BCB-D32F-15016DEFB921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3B7EC0-0738-428C-774B-48B27D1FBDB1}"/>
              </a:ext>
            </a:extLst>
          </p:cNvPr>
          <p:cNvSpPr/>
          <p:nvPr/>
        </p:nvSpPr>
        <p:spPr>
          <a:xfrm>
            <a:off x="165731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F7ED67-3790-9791-D84B-6C3DAC354A4B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110819-FB4F-D436-7C16-78330F28B6DC}"/>
              </a:ext>
            </a:extLst>
          </p:cNvPr>
          <p:cNvSpPr txBox="1"/>
          <p:nvPr/>
        </p:nvSpPr>
        <p:spPr>
          <a:xfrm>
            <a:off x="1932287" y="2245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3D702-97F1-9555-0703-F3521C64A8DA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300115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FFA196-0A91-EDE8-6185-AE91BC5D183B}"/>
              </a:ext>
            </a:extLst>
          </p:cNvPr>
          <p:cNvSpPr/>
          <p:nvPr/>
        </p:nvSpPr>
        <p:spPr>
          <a:xfrm>
            <a:off x="4776810" y="3920359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5589-7CED-96B2-03B9-976C528CE24A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AD868-2396-C717-F32A-00D53A35B485}"/>
              </a:ext>
            </a:extLst>
          </p:cNvPr>
          <p:cNvSpPr/>
          <p:nvPr/>
        </p:nvSpPr>
        <p:spPr>
          <a:xfrm>
            <a:off x="4796465" y="5627588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769684-F231-E199-78C2-FB015342159B}"/>
              </a:ext>
            </a:extLst>
          </p:cNvPr>
          <p:cNvCxnSpPr>
            <a:cxnSpLocks/>
          </p:cNvCxnSpPr>
          <p:nvPr/>
        </p:nvCxnSpPr>
        <p:spPr>
          <a:xfrm flipV="1">
            <a:off x="5270157" y="4987713"/>
            <a:ext cx="3958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A71E0D-8F4F-FE39-76EA-BB042076B18D}"/>
              </a:ext>
            </a:extLst>
          </p:cNvPr>
          <p:cNvSpPr txBox="1"/>
          <p:nvPr/>
        </p:nvSpPr>
        <p:spPr>
          <a:xfrm>
            <a:off x="5036760" y="42089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$C</a:t>
            </a:r>
          </a:p>
        </p:txBody>
      </p:sp>
    </p:spTree>
    <p:extLst>
      <p:ext uri="{BB962C8B-B14F-4D97-AF65-F5344CB8AC3E}">
        <p14:creationId xmlns:p14="http://schemas.microsoft.com/office/powerpoint/2010/main" val="22386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D77A59-5D41-2858-510C-EDBD3630C0A7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275EA-90C0-3AA8-8A81-F17FDFBEB0ED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419820-194C-8AD6-225A-40E6B5614F91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55CB3-8BBA-4850-7680-91A1A0595CE4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0B0CF-A99E-CC4A-4900-B66F92E51CA0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569FFE-A145-BACD-E07A-16E2CB6878AA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1D79B5-BFED-2A87-A28E-5722EEE91A9F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10119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012DD-E68F-0BC6-A602-89F289EBE9FC}"/>
              </a:ext>
            </a:extLst>
          </p:cNvPr>
          <p:cNvSpPr/>
          <p:nvPr/>
        </p:nvSpPr>
        <p:spPr>
          <a:xfrm>
            <a:off x="1571729" y="146818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D6436-2B6F-B15A-FE24-5BED48D565FC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353EA-1199-38A7-ED8C-41814C6ABE89}"/>
              </a:ext>
            </a:extLst>
          </p:cNvPr>
          <p:cNvSpPr/>
          <p:nvPr/>
        </p:nvSpPr>
        <p:spPr>
          <a:xfrm>
            <a:off x="4768014" y="5570483"/>
            <a:ext cx="2799433" cy="10629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0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100    	   0	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74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50     	 25	       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D32AD-51E1-1995-BA3D-41684CF189C3}"/>
              </a:ext>
            </a:extLst>
          </p:cNvPr>
          <p:cNvSpPr txBox="1"/>
          <p:nvPr/>
        </p:nvSpPr>
        <p:spPr>
          <a:xfrm>
            <a:off x="4942269" y="5737543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    Black    White</a:t>
            </a:r>
          </a:p>
        </p:txBody>
      </p:sp>
    </p:spTree>
    <p:extLst>
      <p:ext uri="{BB962C8B-B14F-4D97-AF65-F5344CB8AC3E}">
        <p14:creationId xmlns:p14="http://schemas.microsoft.com/office/powerpoint/2010/main" val="19952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F8DA2A1-8A47-CD46-A921-41E8F51ED374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163629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298B3-1754-5740-A58E-36ECD78F2F24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F95FFE-3383-9D43-BAE9-D0C53D73A23A}"/>
              </a:ext>
            </a:extLst>
          </p:cNvPr>
          <p:cNvSpPr txBox="1"/>
          <p:nvPr/>
        </p:nvSpPr>
        <p:spPr>
          <a:xfrm>
            <a:off x="1932287" y="22457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$X</a:t>
            </a:r>
          </a:p>
        </p:txBody>
      </p:sp>
    </p:spTree>
    <p:extLst>
      <p:ext uri="{BB962C8B-B14F-4D97-AF65-F5344CB8AC3E}">
        <p14:creationId xmlns:p14="http://schemas.microsoft.com/office/powerpoint/2010/main" val="85521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5641526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73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6476584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94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9E982-A3C9-E124-B78B-A8E4147E7F5A}"/>
              </a:ext>
            </a:extLst>
          </p:cNvPr>
          <p:cNvGrpSpPr/>
          <p:nvPr/>
        </p:nvGrpSpPr>
        <p:grpSpPr>
          <a:xfrm>
            <a:off x="4775831" y="3941597"/>
            <a:ext cx="1006485" cy="2653713"/>
            <a:chOff x="5641526" y="3941597"/>
            <a:chExt cx="1006485" cy="26537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F8DA2A1-8A47-CD46-A921-41E8F51ED374}"/>
                </a:ext>
              </a:extLst>
            </p:cNvPr>
            <p:cNvSpPr/>
            <p:nvPr/>
          </p:nvSpPr>
          <p:spPr>
            <a:xfrm>
              <a:off x="5653401" y="3941597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9024F-B82A-6742-90BC-C2642DCC86B1}"/>
                </a:ext>
              </a:extLst>
            </p:cNvPr>
            <p:cNvSpPr/>
            <p:nvPr/>
          </p:nvSpPr>
          <p:spPr>
            <a:xfrm>
              <a:off x="5641526" y="5648826"/>
              <a:ext cx="994610" cy="946484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8B298B3-1754-5740-A58E-36ECD78F2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748" y="5008951"/>
              <a:ext cx="3958" cy="4846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F95FFE-3383-9D43-BAE9-D0C53D73A23A}"/>
                </a:ext>
              </a:extLst>
            </p:cNvPr>
            <p:cNvSpPr txBox="1"/>
            <p:nvPr/>
          </p:nvSpPr>
          <p:spPr>
            <a:xfrm>
              <a:off x="5913351" y="42301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$Y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7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E65E55-DA67-DA4C-AD0C-A81A0B6D97D5}"/>
              </a:ext>
            </a:extLst>
          </p:cNvPr>
          <p:cNvCxnSpPr>
            <a:cxnSpLocks/>
          </p:cNvCxnSpPr>
          <p:nvPr/>
        </p:nvCxnSpPr>
        <p:spPr>
          <a:xfrm>
            <a:off x="2999874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47B458-AC8B-DB42-AF01-4F18FFA975F7}"/>
              </a:ext>
            </a:extLst>
          </p:cNvPr>
          <p:cNvCxnSpPr>
            <a:cxnSpLocks/>
          </p:cNvCxnSpPr>
          <p:nvPr/>
        </p:nvCxnSpPr>
        <p:spPr>
          <a:xfrm>
            <a:off x="3818021" y="1294063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C2C74D-B912-5A41-A9E2-824C581ADE0E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BB4DA-BD00-AF48-9484-39BF2CE50E1B}"/>
              </a:ext>
            </a:extLst>
          </p:cNvPr>
          <p:cNvCxnSpPr>
            <a:cxnSpLocks/>
          </p:cNvCxnSpPr>
          <p:nvPr/>
        </p:nvCxnSpPr>
        <p:spPr>
          <a:xfrm flipV="1">
            <a:off x="530191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3847DC-2C9C-CE4B-9C0E-8D4ABB0D0657}"/>
              </a:ext>
            </a:extLst>
          </p:cNvPr>
          <p:cNvCxnSpPr>
            <a:cxnSpLocks/>
          </p:cNvCxnSpPr>
          <p:nvPr/>
        </p:nvCxnSpPr>
        <p:spPr>
          <a:xfrm flipV="1">
            <a:off x="6144126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1D3CE-9E24-2C48-B25F-71C7A315DFA5}"/>
              </a:ext>
            </a:extLst>
          </p:cNvPr>
          <p:cNvCxnSpPr>
            <a:cxnSpLocks/>
          </p:cNvCxnSpPr>
          <p:nvPr/>
        </p:nvCxnSpPr>
        <p:spPr>
          <a:xfrm flipV="1">
            <a:off x="6994358" y="5125452"/>
            <a:ext cx="0" cy="48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4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3A9024F-B82A-6742-90BC-C2642DCC86B1}"/>
              </a:ext>
            </a:extLst>
          </p:cNvPr>
          <p:cNvSpPr/>
          <p:nvPr/>
        </p:nvSpPr>
        <p:spPr>
          <a:xfrm>
            <a:off x="4768015" y="5686926"/>
            <a:ext cx="2691564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AD70D-E33E-F967-CE56-688610DFA879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</p:spTree>
    <p:extLst>
      <p:ext uri="{BB962C8B-B14F-4D97-AF65-F5344CB8AC3E}">
        <p14:creationId xmlns:p14="http://schemas.microsoft.com/office/powerpoint/2010/main" val="381584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02773D-B029-CC4B-8130-B4F2A2918CA5}"/>
              </a:ext>
            </a:extLst>
          </p:cNvPr>
          <p:cNvGrpSpPr/>
          <p:nvPr/>
        </p:nvGrpSpPr>
        <p:grpSpPr>
          <a:xfrm>
            <a:off x="1390650" y="101601"/>
            <a:ext cx="6362700" cy="6363367"/>
            <a:chOff x="2914650" y="101600"/>
            <a:chExt cx="6362700" cy="6363367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AD6B095-4E6D-714E-A61D-3266C8E33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4380"/>
            <a:stretch/>
          </p:blipFill>
          <p:spPr>
            <a:xfrm>
              <a:off x="2914650" y="101600"/>
              <a:ext cx="6362700" cy="6363367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98969BD-8831-D146-911C-841CFEFD1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036" t="59733" r="6512" b="29962"/>
            <a:stretch/>
          </p:blipFill>
          <p:spPr>
            <a:xfrm>
              <a:off x="7286625" y="4071938"/>
              <a:ext cx="728663" cy="6858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441AF4-4DEF-38F4-9D70-DF740D12357F}"/>
              </a:ext>
            </a:extLst>
          </p:cNvPr>
          <p:cNvSpPr txBox="1"/>
          <p:nvPr/>
        </p:nvSpPr>
        <p:spPr>
          <a:xfrm>
            <a:off x="1776248" y="308950"/>
            <a:ext cx="23903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 Red	     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C2F2-FBC5-4770-BD13-5854730F7FAA}"/>
              </a:ext>
            </a:extLst>
          </p:cNvPr>
          <p:cNvSpPr txBox="1"/>
          <p:nvPr/>
        </p:nvSpPr>
        <p:spPr>
          <a:xfrm>
            <a:off x="1755228" y="744106"/>
            <a:ext cx="2223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     	   Y	        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4ECF-B496-7856-D68A-5FCA20FD8DE6}"/>
              </a:ext>
            </a:extLst>
          </p:cNvPr>
          <p:cNvSpPr txBox="1"/>
          <p:nvPr/>
        </p:nvSpPr>
        <p:spPr>
          <a:xfrm>
            <a:off x="4992309" y="6132786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     	  M	        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5DB94-CB41-6766-2374-C3AFB4A0A479}"/>
              </a:ext>
            </a:extLst>
          </p:cNvPr>
          <p:cNvSpPr/>
          <p:nvPr/>
        </p:nvSpPr>
        <p:spPr>
          <a:xfrm>
            <a:off x="4166646" y="2942897"/>
            <a:ext cx="825663" cy="977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1459B-6FDF-5604-9DC3-D32D9E94F9F5}"/>
              </a:ext>
            </a:extLst>
          </p:cNvPr>
          <p:cNvSpPr txBox="1"/>
          <p:nvPr/>
        </p:nvSpPr>
        <p:spPr>
          <a:xfrm>
            <a:off x="2569221" y="3240731"/>
            <a:ext cx="804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167E-C9D2-58AC-36D5-067D5F5C8EB8}"/>
              </a:ext>
            </a:extLst>
          </p:cNvPr>
          <p:cNvSpPr txBox="1"/>
          <p:nvPr/>
        </p:nvSpPr>
        <p:spPr>
          <a:xfrm>
            <a:off x="5724730" y="324073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Urn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57EA5F-9F7B-5BCB-D32F-15016DEFB921}"/>
              </a:ext>
            </a:extLst>
          </p:cNvPr>
          <p:cNvSpPr/>
          <p:nvPr/>
        </p:nvSpPr>
        <p:spPr>
          <a:xfrm>
            <a:off x="1668379" y="1957137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3B7EC0-0738-428C-774B-48B27D1FBDB1}"/>
              </a:ext>
            </a:extLst>
          </p:cNvPr>
          <p:cNvSpPr/>
          <p:nvPr/>
        </p:nvSpPr>
        <p:spPr>
          <a:xfrm>
            <a:off x="1657315" y="200526"/>
            <a:ext cx="994610" cy="9464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F7ED67-3790-9791-D84B-6C3DAC354A4B}"/>
              </a:ext>
            </a:extLst>
          </p:cNvPr>
          <p:cNvCxnSpPr>
            <a:cxnSpLocks/>
          </p:cNvCxnSpPr>
          <p:nvPr/>
        </p:nvCxnSpPr>
        <p:spPr>
          <a:xfrm>
            <a:off x="2133600" y="1310105"/>
            <a:ext cx="0" cy="48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110819-FB4F-D436-7C16-78330F28B6DC}"/>
              </a:ext>
            </a:extLst>
          </p:cNvPr>
          <p:cNvSpPr txBox="1"/>
          <p:nvPr/>
        </p:nvSpPr>
        <p:spPr>
          <a:xfrm>
            <a:off x="1932287" y="2245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F1A59-6740-844F-FC60-F766F110254C}"/>
              </a:ext>
            </a:extLst>
          </p:cNvPr>
          <p:cNvSpPr txBox="1"/>
          <p:nvPr/>
        </p:nvSpPr>
        <p:spPr>
          <a:xfrm>
            <a:off x="4942269" y="5737543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   Gold     White</a:t>
            </a:r>
          </a:p>
        </p:txBody>
      </p:sp>
    </p:spTree>
    <p:extLst>
      <p:ext uri="{BB962C8B-B14F-4D97-AF65-F5344CB8AC3E}">
        <p14:creationId xmlns:p14="http://schemas.microsoft.com/office/powerpoint/2010/main" val="40655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4329</TotalTime>
  <Words>364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Stephanie M.</dc:creator>
  <cp:lastModifiedBy>Josh</cp:lastModifiedBy>
  <cp:revision>6</cp:revision>
  <dcterms:created xsi:type="dcterms:W3CDTF">2022-05-19T17:53:03Z</dcterms:created>
  <dcterms:modified xsi:type="dcterms:W3CDTF">2023-08-30T01:04:04Z</dcterms:modified>
</cp:coreProperties>
</file>