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9" r:id="rId3"/>
    <p:sldId id="280" r:id="rId4"/>
    <p:sldId id="281" r:id="rId5"/>
    <p:sldId id="257" r:id="rId6"/>
    <p:sldId id="282" r:id="rId7"/>
    <p:sldId id="283" r:id="rId8"/>
    <p:sldId id="284" r:id="rId9"/>
    <p:sldId id="260" r:id="rId10"/>
    <p:sldId id="285" r:id="rId11"/>
    <p:sldId id="277" r:id="rId12"/>
    <p:sldId id="286" r:id="rId13"/>
    <p:sldId id="278" r:id="rId14"/>
    <p:sldId id="287" r:id="rId15"/>
    <p:sldId id="258" r:id="rId16"/>
    <p:sldId id="288" r:id="rId17"/>
    <p:sldId id="289" r:id="rId18"/>
    <p:sldId id="290" r:id="rId19"/>
    <p:sldId id="259" r:id="rId20"/>
    <p:sldId id="291" r:id="rId21"/>
    <p:sldId id="292" r:id="rId22"/>
    <p:sldId id="293" r:id="rId23"/>
    <p:sldId id="261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ertemporal Choice" id="{ECC21038-4A49-FE47-9712-735D0B1882FE}">
          <p14:sldIdLst>
            <p14:sldId id="256"/>
            <p14:sldId id="279"/>
            <p14:sldId id="280"/>
            <p14:sldId id="281"/>
            <p14:sldId id="257"/>
            <p14:sldId id="282"/>
            <p14:sldId id="283"/>
            <p14:sldId id="284"/>
            <p14:sldId id="260"/>
            <p14:sldId id="285"/>
            <p14:sldId id="277"/>
            <p14:sldId id="286"/>
            <p14:sldId id="278"/>
            <p14:sldId id="287"/>
            <p14:sldId id="258"/>
            <p14:sldId id="288"/>
            <p14:sldId id="289"/>
            <p14:sldId id="290"/>
            <p14:sldId id="259"/>
            <p14:sldId id="291"/>
            <p14:sldId id="292"/>
            <p14:sldId id="293"/>
          </p14:sldIdLst>
        </p14:section>
        <p14:section name="Gambles" id="{9344BDC0-9B5B-F14B-BDFE-B26B6F1A2A97}">
          <p14:sldIdLst>
            <p14:sldId id="261"/>
            <p14:sldId id="266"/>
            <p14:sldId id="267"/>
            <p14:sldId id="268"/>
            <p14:sldId id="269"/>
            <p14:sldId id="270"/>
          </p14:sldIdLst>
        </p14:section>
        <p14:section name="GamblesLeft" id="{9883CE61-2CB1-5945-B8F5-292FE3DFA007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598"/>
  </p:normalViewPr>
  <p:slideViewPr>
    <p:cSldViewPr snapToGrid="0" snapToObjects="1">
      <p:cViewPr varScale="1">
        <p:scale>
          <a:sx n="119" d="100"/>
          <a:sy n="119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2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0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7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7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BCD0-10E0-494A-9D88-197AA6C4E0E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754724-D132-76DF-4442-2CD4FBD7E163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1390650" y="101601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1390650" y="101601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5762625" y="4071939"/>
              <a:ext cx="728663" cy="6858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22CF6D-BB7A-9657-ADA9-1488DD024BAF}"/>
              </a:ext>
            </a:extLst>
          </p:cNvPr>
          <p:cNvSpPr txBox="1"/>
          <p:nvPr/>
        </p:nvSpPr>
        <p:spPr>
          <a:xfrm>
            <a:off x="4883972" y="5647765"/>
            <a:ext cx="785308" cy="90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9E982-A3C9-E124-B78B-A8E4147E7F5A}"/>
              </a:ext>
            </a:extLst>
          </p:cNvPr>
          <p:cNvGrpSpPr/>
          <p:nvPr/>
        </p:nvGrpSpPr>
        <p:grpSpPr>
          <a:xfrm>
            <a:off x="5641526" y="3941597"/>
            <a:ext cx="1006485" cy="2653713"/>
            <a:chOff x="5641526" y="3941597"/>
            <a:chExt cx="1006485" cy="265371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F8DA2A1-8A47-CD46-A921-41E8F51ED374}"/>
                </a:ext>
              </a:extLst>
            </p:cNvPr>
            <p:cNvSpPr/>
            <p:nvPr/>
          </p:nvSpPr>
          <p:spPr>
            <a:xfrm>
              <a:off x="5653401" y="3941597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A9024F-B82A-6742-90BC-C2642DCC86B1}"/>
                </a:ext>
              </a:extLst>
            </p:cNvPr>
            <p:cNvSpPr/>
            <p:nvPr/>
          </p:nvSpPr>
          <p:spPr>
            <a:xfrm>
              <a:off x="5641526" y="5648826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8B298B3-1754-5740-A58E-36ECD78F2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6748" y="5008951"/>
              <a:ext cx="3958" cy="4846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F95FFE-3383-9D43-BAE9-D0C53D73A23A}"/>
                </a:ext>
              </a:extLst>
            </p:cNvPr>
            <p:cNvSpPr txBox="1"/>
            <p:nvPr/>
          </p:nvSpPr>
          <p:spPr>
            <a:xfrm>
              <a:off x="5913351" y="42301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$Y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92DF3E9-C3D0-41B3-9B40-84027B49DE14}"/>
              </a:ext>
            </a:extLst>
          </p:cNvPr>
          <p:cNvSpPr txBox="1"/>
          <p:nvPr/>
        </p:nvSpPr>
        <p:spPr>
          <a:xfrm>
            <a:off x="4916245" y="5648826"/>
            <a:ext cx="634701" cy="8161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3E05E9-F7C2-F283-8A84-9AF2543F9B96}"/>
              </a:ext>
            </a:extLst>
          </p:cNvPr>
          <p:cNvSpPr txBox="1"/>
          <p:nvPr/>
        </p:nvSpPr>
        <p:spPr>
          <a:xfrm>
            <a:off x="6700682" y="5713997"/>
            <a:ext cx="634701" cy="8161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9E982-A3C9-E124-B78B-A8E4147E7F5A}"/>
              </a:ext>
            </a:extLst>
          </p:cNvPr>
          <p:cNvGrpSpPr/>
          <p:nvPr/>
        </p:nvGrpSpPr>
        <p:grpSpPr>
          <a:xfrm>
            <a:off x="6476584" y="3941597"/>
            <a:ext cx="1006485" cy="2653713"/>
            <a:chOff x="5641526" y="3941597"/>
            <a:chExt cx="1006485" cy="265371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F8DA2A1-8A47-CD46-A921-41E8F51ED374}"/>
                </a:ext>
              </a:extLst>
            </p:cNvPr>
            <p:cNvSpPr/>
            <p:nvPr/>
          </p:nvSpPr>
          <p:spPr>
            <a:xfrm>
              <a:off x="5653401" y="3941597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A9024F-B82A-6742-90BC-C2642DCC86B1}"/>
                </a:ext>
              </a:extLst>
            </p:cNvPr>
            <p:cNvSpPr/>
            <p:nvPr/>
          </p:nvSpPr>
          <p:spPr>
            <a:xfrm>
              <a:off x="5641526" y="5648826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8B298B3-1754-5740-A58E-36ECD78F2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6748" y="5008951"/>
              <a:ext cx="3958" cy="4846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F95FFE-3383-9D43-BAE9-D0C53D73A23A}"/>
                </a:ext>
              </a:extLst>
            </p:cNvPr>
            <p:cNvSpPr txBox="1"/>
            <p:nvPr/>
          </p:nvSpPr>
          <p:spPr>
            <a:xfrm>
              <a:off x="5913351" y="42301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$Y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94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9E982-A3C9-E124-B78B-A8E4147E7F5A}"/>
              </a:ext>
            </a:extLst>
          </p:cNvPr>
          <p:cNvGrpSpPr/>
          <p:nvPr/>
        </p:nvGrpSpPr>
        <p:grpSpPr>
          <a:xfrm>
            <a:off x="6476584" y="3941597"/>
            <a:ext cx="1006485" cy="2653713"/>
            <a:chOff x="5641526" y="3941597"/>
            <a:chExt cx="1006485" cy="265371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F8DA2A1-8A47-CD46-A921-41E8F51ED374}"/>
                </a:ext>
              </a:extLst>
            </p:cNvPr>
            <p:cNvSpPr/>
            <p:nvPr/>
          </p:nvSpPr>
          <p:spPr>
            <a:xfrm>
              <a:off x="5653401" y="3941597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A9024F-B82A-6742-90BC-C2642DCC86B1}"/>
                </a:ext>
              </a:extLst>
            </p:cNvPr>
            <p:cNvSpPr/>
            <p:nvPr/>
          </p:nvSpPr>
          <p:spPr>
            <a:xfrm>
              <a:off x="5641526" y="5648826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8B298B3-1754-5740-A58E-36ECD78F2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6748" y="5008951"/>
              <a:ext cx="3958" cy="4846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F95FFE-3383-9D43-BAE9-D0C53D73A23A}"/>
                </a:ext>
              </a:extLst>
            </p:cNvPr>
            <p:cNvSpPr txBox="1"/>
            <p:nvPr/>
          </p:nvSpPr>
          <p:spPr>
            <a:xfrm>
              <a:off x="5913351" y="42301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$Y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E6FBEB-4A61-DCC3-CF29-3CC0192A79A0}"/>
              </a:ext>
            </a:extLst>
          </p:cNvPr>
          <p:cNvSpPr txBox="1"/>
          <p:nvPr/>
        </p:nvSpPr>
        <p:spPr>
          <a:xfrm>
            <a:off x="4905487" y="5648826"/>
            <a:ext cx="1484555" cy="9464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5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9E982-A3C9-E124-B78B-A8E4147E7F5A}"/>
              </a:ext>
            </a:extLst>
          </p:cNvPr>
          <p:cNvGrpSpPr/>
          <p:nvPr/>
        </p:nvGrpSpPr>
        <p:grpSpPr>
          <a:xfrm>
            <a:off x="4775831" y="3941597"/>
            <a:ext cx="1006485" cy="2653713"/>
            <a:chOff x="5641526" y="3941597"/>
            <a:chExt cx="1006485" cy="265371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F8DA2A1-8A47-CD46-A921-41E8F51ED374}"/>
                </a:ext>
              </a:extLst>
            </p:cNvPr>
            <p:cNvSpPr/>
            <p:nvPr/>
          </p:nvSpPr>
          <p:spPr>
            <a:xfrm>
              <a:off x="5653401" y="3941597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A9024F-B82A-6742-90BC-C2642DCC86B1}"/>
                </a:ext>
              </a:extLst>
            </p:cNvPr>
            <p:cNvSpPr/>
            <p:nvPr/>
          </p:nvSpPr>
          <p:spPr>
            <a:xfrm>
              <a:off x="5641526" y="5648826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8B298B3-1754-5740-A58E-36ECD78F2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6748" y="5008951"/>
              <a:ext cx="3958" cy="4846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F95FFE-3383-9D43-BAE9-D0C53D73A23A}"/>
                </a:ext>
              </a:extLst>
            </p:cNvPr>
            <p:cNvSpPr txBox="1"/>
            <p:nvPr/>
          </p:nvSpPr>
          <p:spPr>
            <a:xfrm>
              <a:off x="5913351" y="42301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$Y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77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9E982-A3C9-E124-B78B-A8E4147E7F5A}"/>
              </a:ext>
            </a:extLst>
          </p:cNvPr>
          <p:cNvGrpSpPr/>
          <p:nvPr/>
        </p:nvGrpSpPr>
        <p:grpSpPr>
          <a:xfrm>
            <a:off x="4775831" y="3941597"/>
            <a:ext cx="1006485" cy="2653713"/>
            <a:chOff x="5641526" y="3941597"/>
            <a:chExt cx="1006485" cy="265371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F8DA2A1-8A47-CD46-A921-41E8F51ED374}"/>
                </a:ext>
              </a:extLst>
            </p:cNvPr>
            <p:cNvSpPr/>
            <p:nvPr/>
          </p:nvSpPr>
          <p:spPr>
            <a:xfrm>
              <a:off x="5653401" y="3941597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A9024F-B82A-6742-90BC-C2642DCC86B1}"/>
                </a:ext>
              </a:extLst>
            </p:cNvPr>
            <p:cNvSpPr/>
            <p:nvPr/>
          </p:nvSpPr>
          <p:spPr>
            <a:xfrm>
              <a:off x="5641526" y="5648826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8B298B3-1754-5740-A58E-36ECD78F2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6748" y="5008951"/>
              <a:ext cx="3958" cy="4846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F95FFE-3383-9D43-BAE9-D0C53D73A23A}"/>
                </a:ext>
              </a:extLst>
            </p:cNvPr>
            <p:cNvSpPr txBox="1"/>
            <p:nvPr/>
          </p:nvSpPr>
          <p:spPr>
            <a:xfrm>
              <a:off x="5913351" y="42301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$Y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4B25BF-5EE4-1138-C994-F3D0BF5DBE16}"/>
              </a:ext>
            </a:extLst>
          </p:cNvPr>
          <p:cNvSpPr txBox="1"/>
          <p:nvPr/>
        </p:nvSpPr>
        <p:spPr>
          <a:xfrm>
            <a:off x="5857620" y="5761876"/>
            <a:ext cx="1554399" cy="7203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7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E65E55-DA67-DA4C-AD0C-A81A0B6D97D5}"/>
              </a:ext>
            </a:extLst>
          </p:cNvPr>
          <p:cNvCxnSpPr>
            <a:cxnSpLocks/>
          </p:cNvCxnSpPr>
          <p:nvPr/>
        </p:nvCxnSpPr>
        <p:spPr>
          <a:xfrm>
            <a:off x="2999874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47B458-AC8B-DB42-AF01-4F18FFA975F7}"/>
              </a:ext>
            </a:extLst>
          </p:cNvPr>
          <p:cNvCxnSpPr>
            <a:cxnSpLocks/>
          </p:cNvCxnSpPr>
          <p:nvPr/>
        </p:nvCxnSpPr>
        <p:spPr>
          <a:xfrm>
            <a:off x="3818021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C2C74D-B912-5A41-A9E2-824C581ADE0E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1BB4DA-BD00-AF48-9484-39BF2CE50E1B}"/>
              </a:ext>
            </a:extLst>
          </p:cNvPr>
          <p:cNvCxnSpPr>
            <a:cxnSpLocks/>
          </p:cNvCxnSpPr>
          <p:nvPr/>
        </p:nvCxnSpPr>
        <p:spPr>
          <a:xfrm flipV="1">
            <a:off x="530191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3847DC-2C9C-CE4B-9C0E-8D4ABB0D0657}"/>
              </a:ext>
            </a:extLst>
          </p:cNvPr>
          <p:cNvCxnSpPr>
            <a:cxnSpLocks/>
          </p:cNvCxnSpPr>
          <p:nvPr/>
        </p:nvCxnSpPr>
        <p:spPr>
          <a:xfrm flipV="1">
            <a:off x="614412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F1D3CE-9E24-2C48-B25F-71C7A315DFA5}"/>
              </a:ext>
            </a:extLst>
          </p:cNvPr>
          <p:cNvCxnSpPr>
            <a:cxnSpLocks/>
          </p:cNvCxnSpPr>
          <p:nvPr/>
        </p:nvCxnSpPr>
        <p:spPr>
          <a:xfrm flipV="1">
            <a:off x="6994358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49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E65E55-DA67-DA4C-AD0C-A81A0B6D97D5}"/>
              </a:ext>
            </a:extLst>
          </p:cNvPr>
          <p:cNvCxnSpPr>
            <a:cxnSpLocks/>
          </p:cNvCxnSpPr>
          <p:nvPr/>
        </p:nvCxnSpPr>
        <p:spPr>
          <a:xfrm>
            <a:off x="2999874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47B458-AC8B-DB42-AF01-4F18FFA975F7}"/>
              </a:ext>
            </a:extLst>
          </p:cNvPr>
          <p:cNvCxnSpPr>
            <a:cxnSpLocks/>
          </p:cNvCxnSpPr>
          <p:nvPr/>
        </p:nvCxnSpPr>
        <p:spPr>
          <a:xfrm>
            <a:off x="3818021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C2C74D-B912-5A41-A9E2-824C581ADE0E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1BB4DA-BD00-AF48-9484-39BF2CE50E1B}"/>
              </a:ext>
            </a:extLst>
          </p:cNvPr>
          <p:cNvCxnSpPr>
            <a:cxnSpLocks/>
          </p:cNvCxnSpPr>
          <p:nvPr/>
        </p:nvCxnSpPr>
        <p:spPr>
          <a:xfrm flipV="1">
            <a:off x="530191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3847DC-2C9C-CE4B-9C0E-8D4ABB0D0657}"/>
              </a:ext>
            </a:extLst>
          </p:cNvPr>
          <p:cNvCxnSpPr>
            <a:cxnSpLocks/>
          </p:cNvCxnSpPr>
          <p:nvPr/>
        </p:nvCxnSpPr>
        <p:spPr>
          <a:xfrm flipV="1">
            <a:off x="614412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F1D3CE-9E24-2C48-B25F-71C7A315DFA5}"/>
              </a:ext>
            </a:extLst>
          </p:cNvPr>
          <p:cNvCxnSpPr>
            <a:cxnSpLocks/>
          </p:cNvCxnSpPr>
          <p:nvPr/>
        </p:nvCxnSpPr>
        <p:spPr>
          <a:xfrm flipV="1">
            <a:off x="6994358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CC0F6B-B6D2-AA95-B01D-84CFF8E61388}"/>
              </a:ext>
            </a:extLst>
          </p:cNvPr>
          <p:cNvSpPr txBox="1"/>
          <p:nvPr/>
        </p:nvSpPr>
        <p:spPr>
          <a:xfrm>
            <a:off x="4894729" y="4991548"/>
            <a:ext cx="753036" cy="14734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75169-F6F1-BD40-6BBF-5E693560B6AD}"/>
              </a:ext>
            </a:extLst>
          </p:cNvPr>
          <p:cNvSpPr txBox="1"/>
          <p:nvPr/>
        </p:nvSpPr>
        <p:spPr>
          <a:xfrm>
            <a:off x="6491288" y="4991548"/>
            <a:ext cx="753036" cy="14734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3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E65E55-DA67-DA4C-AD0C-A81A0B6D97D5}"/>
              </a:ext>
            </a:extLst>
          </p:cNvPr>
          <p:cNvCxnSpPr>
            <a:cxnSpLocks/>
          </p:cNvCxnSpPr>
          <p:nvPr/>
        </p:nvCxnSpPr>
        <p:spPr>
          <a:xfrm>
            <a:off x="2999874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47B458-AC8B-DB42-AF01-4F18FFA975F7}"/>
              </a:ext>
            </a:extLst>
          </p:cNvPr>
          <p:cNvCxnSpPr>
            <a:cxnSpLocks/>
          </p:cNvCxnSpPr>
          <p:nvPr/>
        </p:nvCxnSpPr>
        <p:spPr>
          <a:xfrm>
            <a:off x="3818021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C2C74D-B912-5A41-A9E2-824C581ADE0E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1BB4DA-BD00-AF48-9484-39BF2CE50E1B}"/>
              </a:ext>
            </a:extLst>
          </p:cNvPr>
          <p:cNvCxnSpPr>
            <a:cxnSpLocks/>
          </p:cNvCxnSpPr>
          <p:nvPr/>
        </p:nvCxnSpPr>
        <p:spPr>
          <a:xfrm flipV="1">
            <a:off x="530191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3847DC-2C9C-CE4B-9C0E-8D4ABB0D0657}"/>
              </a:ext>
            </a:extLst>
          </p:cNvPr>
          <p:cNvCxnSpPr>
            <a:cxnSpLocks/>
          </p:cNvCxnSpPr>
          <p:nvPr/>
        </p:nvCxnSpPr>
        <p:spPr>
          <a:xfrm flipV="1">
            <a:off x="614412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F1D3CE-9E24-2C48-B25F-71C7A315DFA5}"/>
              </a:ext>
            </a:extLst>
          </p:cNvPr>
          <p:cNvCxnSpPr>
            <a:cxnSpLocks/>
          </p:cNvCxnSpPr>
          <p:nvPr/>
        </p:nvCxnSpPr>
        <p:spPr>
          <a:xfrm flipV="1">
            <a:off x="6994358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CC0F6B-B6D2-AA95-B01D-84CFF8E61388}"/>
              </a:ext>
            </a:extLst>
          </p:cNvPr>
          <p:cNvSpPr txBox="1"/>
          <p:nvPr/>
        </p:nvSpPr>
        <p:spPr>
          <a:xfrm>
            <a:off x="4894729" y="4991548"/>
            <a:ext cx="753036" cy="14734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75169-F6F1-BD40-6BBF-5E693560B6AD}"/>
              </a:ext>
            </a:extLst>
          </p:cNvPr>
          <p:cNvSpPr txBox="1"/>
          <p:nvPr/>
        </p:nvSpPr>
        <p:spPr>
          <a:xfrm>
            <a:off x="5816207" y="4991548"/>
            <a:ext cx="753036" cy="14734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2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E65E55-DA67-DA4C-AD0C-A81A0B6D97D5}"/>
              </a:ext>
            </a:extLst>
          </p:cNvPr>
          <p:cNvCxnSpPr>
            <a:cxnSpLocks/>
          </p:cNvCxnSpPr>
          <p:nvPr/>
        </p:nvCxnSpPr>
        <p:spPr>
          <a:xfrm>
            <a:off x="2999874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47B458-AC8B-DB42-AF01-4F18FFA975F7}"/>
              </a:ext>
            </a:extLst>
          </p:cNvPr>
          <p:cNvCxnSpPr>
            <a:cxnSpLocks/>
          </p:cNvCxnSpPr>
          <p:nvPr/>
        </p:nvCxnSpPr>
        <p:spPr>
          <a:xfrm>
            <a:off x="3818021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C2C74D-B912-5A41-A9E2-824C581ADE0E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1BB4DA-BD00-AF48-9484-39BF2CE50E1B}"/>
              </a:ext>
            </a:extLst>
          </p:cNvPr>
          <p:cNvCxnSpPr>
            <a:cxnSpLocks/>
          </p:cNvCxnSpPr>
          <p:nvPr/>
        </p:nvCxnSpPr>
        <p:spPr>
          <a:xfrm flipV="1">
            <a:off x="530191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3847DC-2C9C-CE4B-9C0E-8D4ABB0D0657}"/>
              </a:ext>
            </a:extLst>
          </p:cNvPr>
          <p:cNvCxnSpPr>
            <a:cxnSpLocks/>
          </p:cNvCxnSpPr>
          <p:nvPr/>
        </p:nvCxnSpPr>
        <p:spPr>
          <a:xfrm flipV="1">
            <a:off x="614412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F1D3CE-9E24-2C48-B25F-71C7A315DFA5}"/>
              </a:ext>
            </a:extLst>
          </p:cNvPr>
          <p:cNvCxnSpPr>
            <a:cxnSpLocks/>
          </p:cNvCxnSpPr>
          <p:nvPr/>
        </p:nvCxnSpPr>
        <p:spPr>
          <a:xfrm flipV="1">
            <a:off x="6994358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CC0F6B-B6D2-AA95-B01D-84CFF8E61388}"/>
              </a:ext>
            </a:extLst>
          </p:cNvPr>
          <p:cNvSpPr txBox="1"/>
          <p:nvPr/>
        </p:nvSpPr>
        <p:spPr>
          <a:xfrm>
            <a:off x="6491288" y="4991548"/>
            <a:ext cx="753036" cy="14734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75169-F6F1-BD40-6BBF-5E693560B6AD}"/>
              </a:ext>
            </a:extLst>
          </p:cNvPr>
          <p:cNvSpPr txBox="1"/>
          <p:nvPr/>
        </p:nvSpPr>
        <p:spPr>
          <a:xfrm>
            <a:off x="5816207" y="4991548"/>
            <a:ext cx="753036" cy="14734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9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3A9024F-B82A-6742-90BC-C2642DCC86B1}"/>
              </a:ext>
            </a:extLst>
          </p:cNvPr>
          <p:cNvSpPr/>
          <p:nvPr/>
        </p:nvSpPr>
        <p:spPr>
          <a:xfrm>
            <a:off x="4768015" y="5686926"/>
            <a:ext cx="2691564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1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754724-D132-76DF-4442-2CD4FBD7E163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1390650" y="101601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1390650" y="101601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5762625" y="4071939"/>
              <a:ext cx="728663" cy="6858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22CF6D-BB7A-9657-ADA9-1488DD024BAF}"/>
              </a:ext>
            </a:extLst>
          </p:cNvPr>
          <p:cNvSpPr txBox="1"/>
          <p:nvPr/>
        </p:nvSpPr>
        <p:spPr>
          <a:xfrm>
            <a:off x="4883972" y="5647765"/>
            <a:ext cx="785308" cy="90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72CA-A612-C7F4-0BD3-1A9D2CB63196}"/>
              </a:ext>
            </a:extLst>
          </p:cNvPr>
          <p:cNvSpPr txBox="1"/>
          <p:nvPr/>
        </p:nvSpPr>
        <p:spPr>
          <a:xfrm>
            <a:off x="4883972" y="5647765"/>
            <a:ext cx="785308" cy="903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A12B9-F5B2-54DD-8B08-26EA10C71AC4}"/>
              </a:ext>
            </a:extLst>
          </p:cNvPr>
          <p:cNvSpPr txBox="1"/>
          <p:nvPr/>
        </p:nvSpPr>
        <p:spPr>
          <a:xfrm>
            <a:off x="6491288" y="5647765"/>
            <a:ext cx="785308" cy="903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0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12359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3A9024F-B82A-6742-90BC-C2642DCC86B1}"/>
              </a:ext>
            </a:extLst>
          </p:cNvPr>
          <p:cNvSpPr/>
          <p:nvPr/>
        </p:nvSpPr>
        <p:spPr>
          <a:xfrm>
            <a:off x="5642810" y="5680038"/>
            <a:ext cx="968291" cy="9641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6E653-7CA3-6AA9-66F9-0BBD5C3818E3}"/>
              </a:ext>
            </a:extLst>
          </p:cNvPr>
          <p:cNvSpPr txBox="1"/>
          <p:nvPr/>
        </p:nvSpPr>
        <p:spPr>
          <a:xfrm>
            <a:off x="4937760" y="5680038"/>
            <a:ext cx="602428" cy="7956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6FAA2-7E0B-DE87-EAE5-18C98448C262}"/>
              </a:ext>
            </a:extLst>
          </p:cNvPr>
          <p:cNvSpPr txBox="1"/>
          <p:nvPr/>
        </p:nvSpPr>
        <p:spPr>
          <a:xfrm>
            <a:off x="6643374" y="5680038"/>
            <a:ext cx="602428" cy="7956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11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12359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3A9024F-B82A-6742-90BC-C2642DCC86B1}"/>
              </a:ext>
            </a:extLst>
          </p:cNvPr>
          <p:cNvSpPr/>
          <p:nvPr/>
        </p:nvSpPr>
        <p:spPr>
          <a:xfrm>
            <a:off x="6480494" y="5595817"/>
            <a:ext cx="968291" cy="9641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6E653-7CA3-6AA9-66F9-0BBD5C3818E3}"/>
              </a:ext>
            </a:extLst>
          </p:cNvPr>
          <p:cNvSpPr txBox="1"/>
          <p:nvPr/>
        </p:nvSpPr>
        <p:spPr>
          <a:xfrm>
            <a:off x="4937760" y="5680038"/>
            <a:ext cx="602428" cy="7956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6FAA2-7E0B-DE87-EAE5-18C98448C262}"/>
              </a:ext>
            </a:extLst>
          </p:cNvPr>
          <p:cNvSpPr txBox="1"/>
          <p:nvPr/>
        </p:nvSpPr>
        <p:spPr>
          <a:xfrm>
            <a:off x="5825742" y="5680038"/>
            <a:ext cx="602428" cy="7956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6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12359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3A9024F-B82A-6742-90BC-C2642DCC86B1}"/>
              </a:ext>
            </a:extLst>
          </p:cNvPr>
          <p:cNvSpPr/>
          <p:nvPr/>
        </p:nvSpPr>
        <p:spPr>
          <a:xfrm>
            <a:off x="4801775" y="5595817"/>
            <a:ext cx="968291" cy="9641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6E653-7CA3-6AA9-66F9-0BBD5C3818E3}"/>
              </a:ext>
            </a:extLst>
          </p:cNvPr>
          <p:cNvSpPr txBox="1"/>
          <p:nvPr/>
        </p:nvSpPr>
        <p:spPr>
          <a:xfrm>
            <a:off x="6611101" y="5680038"/>
            <a:ext cx="602428" cy="7956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6FAA2-7E0B-DE87-EAE5-18C98448C262}"/>
              </a:ext>
            </a:extLst>
          </p:cNvPr>
          <p:cNvSpPr txBox="1"/>
          <p:nvPr/>
        </p:nvSpPr>
        <p:spPr>
          <a:xfrm>
            <a:off x="5825742" y="5680038"/>
            <a:ext cx="602428" cy="7956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8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AD70D-E33E-F967-CE56-688610DFA879}"/>
              </a:ext>
            </a:extLst>
          </p:cNvPr>
          <p:cNvSpPr txBox="1"/>
          <p:nvPr/>
        </p:nvSpPr>
        <p:spPr>
          <a:xfrm>
            <a:off x="4942269" y="5737543"/>
            <a:ext cx="2531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   Gold     White</a:t>
            </a:r>
          </a:p>
        </p:txBody>
      </p:sp>
    </p:spTree>
    <p:extLst>
      <p:ext uri="{BB962C8B-B14F-4D97-AF65-F5344CB8AC3E}">
        <p14:creationId xmlns:p14="http://schemas.microsoft.com/office/powerpoint/2010/main" val="3815847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57EA5F-9F7B-5BCB-D32F-15016DEFB921}"/>
              </a:ext>
            </a:extLst>
          </p:cNvPr>
          <p:cNvSpPr/>
          <p:nvPr/>
        </p:nvSpPr>
        <p:spPr>
          <a:xfrm>
            <a:off x="1668379" y="1957137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3B7EC0-0738-428C-774B-48B27D1FBDB1}"/>
              </a:ext>
            </a:extLst>
          </p:cNvPr>
          <p:cNvSpPr/>
          <p:nvPr/>
        </p:nvSpPr>
        <p:spPr>
          <a:xfrm>
            <a:off x="1657315" y="200526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F7ED67-3790-9791-D84B-6C3DAC354A4B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110819-FB4F-D436-7C16-78330F28B6DC}"/>
              </a:ext>
            </a:extLst>
          </p:cNvPr>
          <p:cNvSpPr txBox="1"/>
          <p:nvPr/>
        </p:nvSpPr>
        <p:spPr>
          <a:xfrm>
            <a:off x="1932287" y="224571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F1A59-6740-844F-FC60-F766F110254C}"/>
              </a:ext>
            </a:extLst>
          </p:cNvPr>
          <p:cNvSpPr txBox="1"/>
          <p:nvPr/>
        </p:nvSpPr>
        <p:spPr>
          <a:xfrm>
            <a:off x="4942269" y="5737543"/>
            <a:ext cx="2531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   Gold     White</a:t>
            </a:r>
          </a:p>
        </p:txBody>
      </p:sp>
    </p:spTree>
    <p:extLst>
      <p:ext uri="{BB962C8B-B14F-4D97-AF65-F5344CB8AC3E}">
        <p14:creationId xmlns:p14="http://schemas.microsoft.com/office/powerpoint/2010/main" val="406555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7CFE8-80A6-0E40-9FD1-A60FEBE2C6E3}"/>
              </a:ext>
            </a:extLst>
          </p:cNvPr>
          <p:cNvSpPr txBox="1"/>
          <p:nvPr/>
        </p:nvSpPr>
        <p:spPr>
          <a:xfrm>
            <a:off x="4942269" y="5737543"/>
            <a:ext cx="2531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   Gold     White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FFA196-0A91-EDE8-6185-AE91BC5D183B}"/>
              </a:ext>
            </a:extLst>
          </p:cNvPr>
          <p:cNvSpPr/>
          <p:nvPr/>
        </p:nvSpPr>
        <p:spPr>
          <a:xfrm>
            <a:off x="5653401" y="3941597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AD868-2396-C717-F32A-00D53A35B485}"/>
              </a:ext>
            </a:extLst>
          </p:cNvPr>
          <p:cNvSpPr/>
          <p:nvPr/>
        </p:nvSpPr>
        <p:spPr>
          <a:xfrm>
            <a:off x="5673056" y="5648826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769684-F231-E199-78C2-FB015342159B}"/>
              </a:ext>
            </a:extLst>
          </p:cNvPr>
          <p:cNvCxnSpPr>
            <a:cxnSpLocks/>
          </p:cNvCxnSpPr>
          <p:nvPr/>
        </p:nvCxnSpPr>
        <p:spPr>
          <a:xfrm flipV="1">
            <a:off x="6146748" y="5008951"/>
            <a:ext cx="3958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A71E0D-8F4F-FE39-76EA-BB042076B18D}"/>
              </a:ext>
            </a:extLst>
          </p:cNvPr>
          <p:cNvSpPr txBox="1"/>
          <p:nvPr/>
        </p:nvSpPr>
        <p:spPr>
          <a:xfrm>
            <a:off x="5913351" y="423017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$C</a:t>
            </a:r>
          </a:p>
        </p:txBody>
      </p:sp>
    </p:spTree>
    <p:extLst>
      <p:ext uri="{BB962C8B-B14F-4D97-AF65-F5344CB8AC3E}">
        <p14:creationId xmlns:p14="http://schemas.microsoft.com/office/powerpoint/2010/main" val="2609558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AD70D-E33E-F967-CE56-688610DFA879}"/>
              </a:ext>
            </a:extLst>
          </p:cNvPr>
          <p:cNvSpPr txBox="1"/>
          <p:nvPr/>
        </p:nvSpPr>
        <p:spPr>
          <a:xfrm>
            <a:off x="4942269" y="5737543"/>
            <a:ext cx="2531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   Gold     White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D77A59-5D41-2858-510C-EDBD3630C0A7}"/>
              </a:ext>
            </a:extLst>
          </p:cNvPr>
          <p:cNvCxnSpPr>
            <a:cxnSpLocks/>
          </p:cNvCxnSpPr>
          <p:nvPr/>
        </p:nvCxnSpPr>
        <p:spPr>
          <a:xfrm>
            <a:off x="2999874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275EA-90C0-3AA8-8A81-F17FDFBEB0ED}"/>
              </a:ext>
            </a:extLst>
          </p:cNvPr>
          <p:cNvCxnSpPr>
            <a:cxnSpLocks/>
          </p:cNvCxnSpPr>
          <p:nvPr/>
        </p:nvCxnSpPr>
        <p:spPr>
          <a:xfrm>
            <a:off x="3818021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419820-194C-8AD6-225A-40E6B5614F91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755CB3-8BBA-4850-7680-91A1A0595CE4}"/>
              </a:ext>
            </a:extLst>
          </p:cNvPr>
          <p:cNvCxnSpPr>
            <a:cxnSpLocks/>
          </p:cNvCxnSpPr>
          <p:nvPr/>
        </p:nvCxnSpPr>
        <p:spPr>
          <a:xfrm flipV="1">
            <a:off x="530191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E0B0CF-A99E-CC4A-4900-B66F92E51CA0}"/>
              </a:ext>
            </a:extLst>
          </p:cNvPr>
          <p:cNvCxnSpPr>
            <a:cxnSpLocks/>
          </p:cNvCxnSpPr>
          <p:nvPr/>
        </p:nvCxnSpPr>
        <p:spPr>
          <a:xfrm flipV="1">
            <a:off x="614412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569FFE-A145-BACD-E07A-16E2CB6878AA}"/>
              </a:ext>
            </a:extLst>
          </p:cNvPr>
          <p:cNvCxnSpPr>
            <a:cxnSpLocks/>
          </p:cNvCxnSpPr>
          <p:nvPr/>
        </p:nvCxnSpPr>
        <p:spPr>
          <a:xfrm flipV="1">
            <a:off x="6994358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289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AD70D-E33E-F967-CE56-688610DFA879}"/>
              </a:ext>
            </a:extLst>
          </p:cNvPr>
          <p:cNvSpPr txBox="1"/>
          <p:nvPr/>
        </p:nvSpPr>
        <p:spPr>
          <a:xfrm>
            <a:off x="4942269" y="5737543"/>
            <a:ext cx="2531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   Gold     White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B353EA-1199-38A7-ED8C-41814C6ABE89}"/>
              </a:ext>
            </a:extLst>
          </p:cNvPr>
          <p:cNvSpPr/>
          <p:nvPr/>
        </p:nvSpPr>
        <p:spPr>
          <a:xfrm>
            <a:off x="4768014" y="5570483"/>
            <a:ext cx="2799433" cy="10629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3012DD-E68F-0BC6-A602-89F289EBE9FC}"/>
              </a:ext>
            </a:extLst>
          </p:cNvPr>
          <p:cNvSpPr/>
          <p:nvPr/>
        </p:nvSpPr>
        <p:spPr>
          <a:xfrm>
            <a:off x="1571729" y="146818"/>
            <a:ext cx="2799433" cy="10629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1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100    	   0	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749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25     	 50	       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AD70D-E33E-F967-CE56-688610DFA879}"/>
              </a:ext>
            </a:extLst>
          </p:cNvPr>
          <p:cNvSpPr txBox="1"/>
          <p:nvPr/>
        </p:nvSpPr>
        <p:spPr>
          <a:xfrm>
            <a:off x="4942269" y="5737543"/>
            <a:ext cx="2531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   Gold     White</a:t>
            </a:r>
          </a:p>
        </p:txBody>
      </p:sp>
    </p:spTree>
    <p:extLst>
      <p:ext uri="{BB962C8B-B14F-4D97-AF65-F5344CB8AC3E}">
        <p14:creationId xmlns:p14="http://schemas.microsoft.com/office/powerpoint/2010/main" val="211010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AD70D-E33E-F967-CE56-688610DFA879}"/>
              </a:ext>
            </a:extLst>
          </p:cNvPr>
          <p:cNvSpPr txBox="1"/>
          <p:nvPr/>
        </p:nvSpPr>
        <p:spPr>
          <a:xfrm>
            <a:off x="4942269" y="5737543"/>
            <a:ext cx="2595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    Black    White</a:t>
            </a:r>
          </a:p>
        </p:txBody>
      </p:sp>
    </p:spTree>
    <p:extLst>
      <p:ext uri="{BB962C8B-B14F-4D97-AF65-F5344CB8AC3E}">
        <p14:creationId xmlns:p14="http://schemas.microsoft.com/office/powerpoint/2010/main" val="369687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754724-D132-76DF-4442-2CD4FBD7E163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1390650" y="101601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1390650" y="101601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5762625" y="4071939"/>
              <a:ext cx="728663" cy="6858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22CF6D-BB7A-9657-ADA9-1488DD024BAF}"/>
              </a:ext>
            </a:extLst>
          </p:cNvPr>
          <p:cNvSpPr txBox="1"/>
          <p:nvPr/>
        </p:nvSpPr>
        <p:spPr>
          <a:xfrm>
            <a:off x="4883972" y="5647765"/>
            <a:ext cx="785308" cy="90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72CA-A612-C7F4-0BD3-1A9D2CB63196}"/>
              </a:ext>
            </a:extLst>
          </p:cNvPr>
          <p:cNvSpPr txBox="1"/>
          <p:nvPr/>
        </p:nvSpPr>
        <p:spPr>
          <a:xfrm>
            <a:off x="4883972" y="5647765"/>
            <a:ext cx="785308" cy="903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A12B9-F5B2-54DD-8B08-26EA10C71AC4}"/>
              </a:ext>
            </a:extLst>
          </p:cNvPr>
          <p:cNvSpPr txBox="1"/>
          <p:nvPr/>
        </p:nvSpPr>
        <p:spPr>
          <a:xfrm>
            <a:off x="5705980" y="5647765"/>
            <a:ext cx="785308" cy="903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68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57EA5F-9F7B-5BCB-D32F-15016DEFB921}"/>
              </a:ext>
            </a:extLst>
          </p:cNvPr>
          <p:cNvSpPr/>
          <p:nvPr/>
        </p:nvSpPr>
        <p:spPr>
          <a:xfrm>
            <a:off x="1668379" y="1957137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3B7EC0-0738-428C-774B-48B27D1FBDB1}"/>
              </a:ext>
            </a:extLst>
          </p:cNvPr>
          <p:cNvSpPr/>
          <p:nvPr/>
        </p:nvSpPr>
        <p:spPr>
          <a:xfrm>
            <a:off x="1657315" y="200526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F7ED67-3790-9791-D84B-6C3DAC354A4B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110819-FB4F-D436-7C16-78330F28B6DC}"/>
              </a:ext>
            </a:extLst>
          </p:cNvPr>
          <p:cNvSpPr txBox="1"/>
          <p:nvPr/>
        </p:nvSpPr>
        <p:spPr>
          <a:xfrm>
            <a:off x="1932287" y="224571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3D702-97F1-9555-0703-F3521C64A8DA}"/>
              </a:ext>
            </a:extLst>
          </p:cNvPr>
          <p:cNvSpPr txBox="1"/>
          <p:nvPr/>
        </p:nvSpPr>
        <p:spPr>
          <a:xfrm>
            <a:off x="4942269" y="5737543"/>
            <a:ext cx="2595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    Black    White</a:t>
            </a:r>
          </a:p>
        </p:txBody>
      </p:sp>
    </p:spTree>
    <p:extLst>
      <p:ext uri="{BB962C8B-B14F-4D97-AF65-F5344CB8AC3E}">
        <p14:creationId xmlns:p14="http://schemas.microsoft.com/office/powerpoint/2010/main" val="3001155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FFA196-0A91-EDE8-6185-AE91BC5D183B}"/>
              </a:ext>
            </a:extLst>
          </p:cNvPr>
          <p:cNvSpPr/>
          <p:nvPr/>
        </p:nvSpPr>
        <p:spPr>
          <a:xfrm>
            <a:off x="4776810" y="3920359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65589-7CED-96B2-03B9-976C528CE24A}"/>
              </a:ext>
            </a:extLst>
          </p:cNvPr>
          <p:cNvSpPr txBox="1"/>
          <p:nvPr/>
        </p:nvSpPr>
        <p:spPr>
          <a:xfrm>
            <a:off x="4942269" y="5737543"/>
            <a:ext cx="2595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    Black    White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AD868-2396-C717-F32A-00D53A35B485}"/>
              </a:ext>
            </a:extLst>
          </p:cNvPr>
          <p:cNvSpPr/>
          <p:nvPr/>
        </p:nvSpPr>
        <p:spPr>
          <a:xfrm>
            <a:off x="4796465" y="5627588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769684-F231-E199-78C2-FB015342159B}"/>
              </a:ext>
            </a:extLst>
          </p:cNvPr>
          <p:cNvCxnSpPr>
            <a:cxnSpLocks/>
          </p:cNvCxnSpPr>
          <p:nvPr/>
        </p:nvCxnSpPr>
        <p:spPr>
          <a:xfrm flipV="1">
            <a:off x="5270157" y="4987713"/>
            <a:ext cx="3958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A71E0D-8F4F-FE39-76EA-BB042076B18D}"/>
              </a:ext>
            </a:extLst>
          </p:cNvPr>
          <p:cNvSpPr txBox="1"/>
          <p:nvPr/>
        </p:nvSpPr>
        <p:spPr>
          <a:xfrm>
            <a:off x="5036760" y="42089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$C</a:t>
            </a:r>
          </a:p>
        </p:txBody>
      </p:sp>
    </p:spTree>
    <p:extLst>
      <p:ext uri="{BB962C8B-B14F-4D97-AF65-F5344CB8AC3E}">
        <p14:creationId xmlns:p14="http://schemas.microsoft.com/office/powerpoint/2010/main" val="2238614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D77A59-5D41-2858-510C-EDBD3630C0A7}"/>
              </a:ext>
            </a:extLst>
          </p:cNvPr>
          <p:cNvCxnSpPr>
            <a:cxnSpLocks/>
          </p:cNvCxnSpPr>
          <p:nvPr/>
        </p:nvCxnSpPr>
        <p:spPr>
          <a:xfrm>
            <a:off x="2999874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275EA-90C0-3AA8-8A81-F17FDFBEB0ED}"/>
              </a:ext>
            </a:extLst>
          </p:cNvPr>
          <p:cNvCxnSpPr>
            <a:cxnSpLocks/>
          </p:cNvCxnSpPr>
          <p:nvPr/>
        </p:nvCxnSpPr>
        <p:spPr>
          <a:xfrm>
            <a:off x="3818021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419820-194C-8AD6-225A-40E6B5614F91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755CB3-8BBA-4850-7680-91A1A0595CE4}"/>
              </a:ext>
            </a:extLst>
          </p:cNvPr>
          <p:cNvCxnSpPr>
            <a:cxnSpLocks/>
          </p:cNvCxnSpPr>
          <p:nvPr/>
        </p:nvCxnSpPr>
        <p:spPr>
          <a:xfrm flipV="1">
            <a:off x="530191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E0B0CF-A99E-CC4A-4900-B66F92E51CA0}"/>
              </a:ext>
            </a:extLst>
          </p:cNvPr>
          <p:cNvCxnSpPr>
            <a:cxnSpLocks/>
          </p:cNvCxnSpPr>
          <p:nvPr/>
        </p:nvCxnSpPr>
        <p:spPr>
          <a:xfrm flipV="1">
            <a:off x="614412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569FFE-A145-BACD-E07A-16E2CB6878AA}"/>
              </a:ext>
            </a:extLst>
          </p:cNvPr>
          <p:cNvCxnSpPr>
            <a:cxnSpLocks/>
          </p:cNvCxnSpPr>
          <p:nvPr/>
        </p:nvCxnSpPr>
        <p:spPr>
          <a:xfrm flipV="1">
            <a:off x="6994358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1D79B5-BFED-2A87-A28E-5722EEE91A9F}"/>
              </a:ext>
            </a:extLst>
          </p:cNvPr>
          <p:cNvSpPr txBox="1"/>
          <p:nvPr/>
        </p:nvSpPr>
        <p:spPr>
          <a:xfrm>
            <a:off x="4942269" y="5737543"/>
            <a:ext cx="2595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    Black    White</a:t>
            </a:r>
          </a:p>
        </p:txBody>
      </p:sp>
    </p:spTree>
    <p:extLst>
      <p:ext uri="{BB962C8B-B14F-4D97-AF65-F5344CB8AC3E}">
        <p14:creationId xmlns:p14="http://schemas.microsoft.com/office/powerpoint/2010/main" val="1011941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3012DD-E68F-0BC6-A602-89F289EBE9FC}"/>
              </a:ext>
            </a:extLst>
          </p:cNvPr>
          <p:cNvSpPr/>
          <p:nvPr/>
        </p:nvSpPr>
        <p:spPr>
          <a:xfrm>
            <a:off x="1571729" y="146818"/>
            <a:ext cx="2799433" cy="10629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D6436-2B6F-B15A-FE24-5BED48D565FC}"/>
              </a:ext>
            </a:extLst>
          </p:cNvPr>
          <p:cNvSpPr txBox="1"/>
          <p:nvPr/>
        </p:nvSpPr>
        <p:spPr>
          <a:xfrm>
            <a:off x="4942269" y="5737543"/>
            <a:ext cx="2595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    Black    White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B353EA-1199-38A7-ED8C-41814C6ABE89}"/>
              </a:ext>
            </a:extLst>
          </p:cNvPr>
          <p:cNvSpPr/>
          <p:nvPr/>
        </p:nvSpPr>
        <p:spPr>
          <a:xfrm>
            <a:off x="4768014" y="5570483"/>
            <a:ext cx="2799433" cy="10629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00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100    	   0	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749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50     	 25	       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D32AD-51E1-1995-BA3D-41684CF189C3}"/>
              </a:ext>
            </a:extLst>
          </p:cNvPr>
          <p:cNvSpPr txBox="1"/>
          <p:nvPr/>
        </p:nvSpPr>
        <p:spPr>
          <a:xfrm>
            <a:off x="4942269" y="5737543"/>
            <a:ext cx="2595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    Black    White</a:t>
            </a:r>
          </a:p>
        </p:txBody>
      </p:sp>
    </p:spTree>
    <p:extLst>
      <p:ext uri="{BB962C8B-B14F-4D97-AF65-F5344CB8AC3E}">
        <p14:creationId xmlns:p14="http://schemas.microsoft.com/office/powerpoint/2010/main" val="19952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754724-D132-76DF-4442-2CD4FBD7E163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1390650" y="101601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1390650" y="101601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5762625" y="4071939"/>
              <a:ext cx="728663" cy="6858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22CF6D-BB7A-9657-ADA9-1488DD024BAF}"/>
              </a:ext>
            </a:extLst>
          </p:cNvPr>
          <p:cNvSpPr txBox="1"/>
          <p:nvPr/>
        </p:nvSpPr>
        <p:spPr>
          <a:xfrm>
            <a:off x="4883972" y="5647765"/>
            <a:ext cx="785308" cy="90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72CA-A612-C7F4-0BD3-1A9D2CB63196}"/>
              </a:ext>
            </a:extLst>
          </p:cNvPr>
          <p:cNvSpPr txBox="1"/>
          <p:nvPr/>
        </p:nvSpPr>
        <p:spPr>
          <a:xfrm>
            <a:off x="6491288" y="5615492"/>
            <a:ext cx="785308" cy="903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A12B9-F5B2-54DD-8B08-26EA10C71AC4}"/>
              </a:ext>
            </a:extLst>
          </p:cNvPr>
          <p:cNvSpPr txBox="1"/>
          <p:nvPr/>
        </p:nvSpPr>
        <p:spPr>
          <a:xfrm>
            <a:off x="5669280" y="5561326"/>
            <a:ext cx="785308" cy="903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4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F8DA2A1-8A47-CD46-A921-41E8F51ED374}"/>
              </a:ext>
            </a:extLst>
          </p:cNvPr>
          <p:cNvSpPr/>
          <p:nvPr/>
        </p:nvSpPr>
        <p:spPr>
          <a:xfrm>
            <a:off x="1668379" y="1957137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A9024F-B82A-6742-90BC-C2642DCC86B1}"/>
              </a:ext>
            </a:extLst>
          </p:cNvPr>
          <p:cNvSpPr/>
          <p:nvPr/>
        </p:nvSpPr>
        <p:spPr>
          <a:xfrm>
            <a:off x="1636295" y="200526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B298B3-1754-5740-A58E-36ECD78F2F24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F95FFE-3383-9D43-BAE9-D0C53D73A23A}"/>
              </a:ext>
            </a:extLst>
          </p:cNvPr>
          <p:cNvSpPr txBox="1"/>
          <p:nvPr/>
        </p:nvSpPr>
        <p:spPr>
          <a:xfrm>
            <a:off x="1932287" y="22457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$X</a:t>
            </a:r>
          </a:p>
        </p:txBody>
      </p:sp>
    </p:spTree>
    <p:extLst>
      <p:ext uri="{BB962C8B-B14F-4D97-AF65-F5344CB8AC3E}">
        <p14:creationId xmlns:p14="http://schemas.microsoft.com/office/powerpoint/2010/main" val="85521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F8DA2A1-8A47-CD46-A921-41E8F51ED374}"/>
              </a:ext>
            </a:extLst>
          </p:cNvPr>
          <p:cNvSpPr/>
          <p:nvPr/>
        </p:nvSpPr>
        <p:spPr>
          <a:xfrm>
            <a:off x="1668379" y="1957137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A9024F-B82A-6742-90BC-C2642DCC86B1}"/>
              </a:ext>
            </a:extLst>
          </p:cNvPr>
          <p:cNvSpPr/>
          <p:nvPr/>
        </p:nvSpPr>
        <p:spPr>
          <a:xfrm>
            <a:off x="1636295" y="200526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B298B3-1754-5740-A58E-36ECD78F2F24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F95FFE-3383-9D43-BAE9-D0C53D73A23A}"/>
              </a:ext>
            </a:extLst>
          </p:cNvPr>
          <p:cNvSpPr txBox="1"/>
          <p:nvPr/>
        </p:nvSpPr>
        <p:spPr>
          <a:xfrm>
            <a:off x="1932287" y="22457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75D7B-FFAD-AAD7-27A0-F470289ED415}"/>
              </a:ext>
            </a:extLst>
          </p:cNvPr>
          <p:cNvSpPr txBox="1"/>
          <p:nvPr/>
        </p:nvSpPr>
        <p:spPr>
          <a:xfrm>
            <a:off x="4840941" y="5637007"/>
            <a:ext cx="921684" cy="8279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4C9BD1-868A-530A-B6F7-C6D9FFFB28F2}"/>
              </a:ext>
            </a:extLst>
          </p:cNvPr>
          <p:cNvSpPr txBox="1"/>
          <p:nvPr/>
        </p:nvSpPr>
        <p:spPr>
          <a:xfrm>
            <a:off x="6491288" y="5662660"/>
            <a:ext cx="921684" cy="8279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F8DA2A1-8A47-CD46-A921-41E8F51ED374}"/>
              </a:ext>
            </a:extLst>
          </p:cNvPr>
          <p:cNvSpPr/>
          <p:nvPr/>
        </p:nvSpPr>
        <p:spPr>
          <a:xfrm>
            <a:off x="1668379" y="1957137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A9024F-B82A-6742-90BC-C2642DCC86B1}"/>
              </a:ext>
            </a:extLst>
          </p:cNvPr>
          <p:cNvSpPr/>
          <p:nvPr/>
        </p:nvSpPr>
        <p:spPr>
          <a:xfrm>
            <a:off x="1636295" y="200526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B298B3-1754-5740-A58E-36ECD78F2F24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F95FFE-3383-9D43-BAE9-D0C53D73A23A}"/>
              </a:ext>
            </a:extLst>
          </p:cNvPr>
          <p:cNvSpPr txBox="1"/>
          <p:nvPr/>
        </p:nvSpPr>
        <p:spPr>
          <a:xfrm>
            <a:off x="1932287" y="22457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75D7B-FFAD-AAD7-27A0-F470289ED415}"/>
              </a:ext>
            </a:extLst>
          </p:cNvPr>
          <p:cNvSpPr txBox="1"/>
          <p:nvPr/>
        </p:nvSpPr>
        <p:spPr>
          <a:xfrm>
            <a:off x="4840941" y="5637007"/>
            <a:ext cx="921684" cy="8279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4C9BD1-868A-530A-B6F7-C6D9FFFB28F2}"/>
              </a:ext>
            </a:extLst>
          </p:cNvPr>
          <p:cNvSpPr txBox="1"/>
          <p:nvPr/>
        </p:nvSpPr>
        <p:spPr>
          <a:xfrm>
            <a:off x="5836303" y="5662660"/>
            <a:ext cx="921684" cy="8279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7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F8DA2A1-8A47-CD46-A921-41E8F51ED374}"/>
              </a:ext>
            </a:extLst>
          </p:cNvPr>
          <p:cNvSpPr/>
          <p:nvPr/>
        </p:nvSpPr>
        <p:spPr>
          <a:xfrm>
            <a:off x="1668379" y="1957137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A9024F-B82A-6742-90BC-C2642DCC86B1}"/>
              </a:ext>
            </a:extLst>
          </p:cNvPr>
          <p:cNvSpPr/>
          <p:nvPr/>
        </p:nvSpPr>
        <p:spPr>
          <a:xfrm>
            <a:off x="1636295" y="200526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B298B3-1754-5740-A58E-36ECD78F2F24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F95FFE-3383-9D43-BAE9-D0C53D73A23A}"/>
              </a:ext>
            </a:extLst>
          </p:cNvPr>
          <p:cNvSpPr txBox="1"/>
          <p:nvPr/>
        </p:nvSpPr>
        <p:spPr>
          <a:xfrm>
            <a:off x="1932287" y="22457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75D7B-FFAD-AAD7-27A0-F470289ED415}"/>
              </a:ext>
            </a:extLst>
          </p:cNvPr>
          <p:cNvSpPr txBox="1"/>
          <p:nvPr/>
        </p:nvSpPr>
        <p:spPr>
          <a:xfrm>
            <a:off x="6491288" y="5675487"/>
            <a:ext cx="921684" cy="8279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4C9BD1-868A-530A-B6F7-C6D9FFFB28F2}"/>
              </a:ext>
            </a:extLst>
          </p:cNvPr>
          <p:cNvSpPr txBox="1"/>
          <p:nvPr/>
        </p:nvSpPr>
        <p:spPr>
          <a:xfrm>
            <a:off x="5836303" y="5662660"/>
            <a:ext cx="921684" cy="8279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9E982-A3C9-E124-B78B-A8E4147E7F5A}"/>
              </a:ext>
            </a:extLst>
          </p:cNvPr>
          <p:cNvGrpSpPr/>
          <p:nvPr/>
        </p:nvGrpSpPr>
        <p:grpSpPr>
          <a:xfrm>
            <a:off x="5641526" y="3941597"/>
            <a:ext cx="1006485" cy="2653713"/>
            <a:chOff x="5641526" y="3941597"/>
            <a:chExt cx="1006485" cy="265371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F8DA2A1-8A47-CD46-A921-41E8F51ED374}"/>
                </a:ext>
              </a:extLst>
            </p:cNvPr>
            <p:cNvSpPr/>
            <p:nvPr/>
          </p:nvSpPr>
          <p:spPr>
            <a:xfrm>
              <a:off x="5653401" y="3941597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A9024F-B82A-6742-90BC-C2642DCC86B1}"/>
                </a:ext>
              </a:extLst>
            </p:cNvPr>
            <p:cNvSpPr/>
            <p:nvPr/>
          </p:nvSpPr>
          <p:spPr>
            <a:xfrm>
              <a:off x="5641526" y="5648826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8B298B3-1754-5740-A58E-36ECD78F2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6748" y="5008951"/>
              <a:ext cx="3958" cy="4846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F95FFE-3383-9D43-BAE9-D0C53D73A23A}"/>
                </a:ext>
              </a:extLst>
            </p:cNvPr>
            <p:cNvSpPr txBox="1"/>
            <p:nvPr/>
          </p:nvSpPr>
          <p:spPr>
            <a:xfrm>
              <a:off x="5913351" y="42301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$Y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473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4337</TotalTime>
  <Words>376</Words>
  <Application>Microsoft Macintosh PowerPoint</Application>
  <PresentationFormat>On-screen Show (4:3)</PresentationFormat>
  <Paragraphs>98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Stephanie M.</dc:creator>
  <cp:lastModifiedBy>Hascher, Josh</cp:lastModifiedBy>
  <cp:revision>7</cp:revision>
  <dcterms:created xsi:type="dcterms:W3CDTF">2022-05-19T17:53:03Z</dcterms:created>
  <dcterms:modified xsi:type="dcterms:W3CDTF">2023-09-19T19:10:23Z</dcterms:modified>
</cp:coreProperties>
</file>