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4CBAC-0E26-4DD7-BB77-1580D9C6C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9F271A-4AAE-4BC0-9741-E640A9D36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9D9B6E-C5D7-4BB4-907C-61C882EA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1905-A1E7-4B54-A178-84114B938CE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EB0E0A-355F-422A-BB64-BA6D6895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C9A9E1-ADD5-4B14-95F5-D3661134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09CF-506B-4F09-83DC-FCB68D640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90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5A6B6-82FD-4B27-883B-D7D44AA7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47CC3D-ACF5-47F5-9347-F76C5A64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668CC-6998-45B1-B8F4-AF01426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1905-A1E7-4B54-A178-84114B938CE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DC531B-E6BC-4448-B058-5F26A6FA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3E861B-90C8-41B3-8BD5-EB30D699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09CF-506B-4F09-83DC-FCB68D640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97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9221D8-34B0-4E3C-B163-8571EDB58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84334C-86AA-4BB1-95E0-832F101FE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BAABDF-94B3-477B-BDDD-E83BE0C8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1905-A1E7-4B54-A178-84114B938CE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724F4B-6E41-4B87-A451-5AFC4301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49D23B-3DD9-400E-B11F-3D436C95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09CF-506B-4F09-83DC-FCB68D640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35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FC390-727D-44DE-9E92-27DA9D82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95F8E1-4FD7-4EAC-9D4D-4A7F1E7B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047C9B-0792-4FC6-8A40-C8D34C54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1905-A1E7-4B54-A178-84114B938CE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833E0E-DF20-4CDC-8ABB-AE588C0B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04A140-0931-4205-B4BE-10D70BFA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09CF-506B-4F09-83DC-FCB68D640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86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2310AB-9231-45F9-ACC2-AD6E80FC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16129B-4D0B-4CA4-9FFA-BC4D5815A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29C02-DB78-42CA-8123-35AAF573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1905-A1E7-4B54-A178-84114B938CE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98573-4CD1-45E6-8AEA-D94C2306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3CF651-CA23-4BCF-90EB-0C4AC8B1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09CF-506B-4F09-83DC-FCB68D640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14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072B7-8AA0-426E-8323-2FB62EFC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709E2E-3905-4466-8515-04E57AB0B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CCFBDA-77FA-4BE7-A744-699B89E35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D1B193-2349-4D55-8469-206989EE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1905-A1E7-4B54-A178-84114B938CE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66B923-6B32-4290-932A-4DB437EC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935938-4445-4E83-B92B-85EC6586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09CF-506B-4F09-83DC-FCB68D640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68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B2EFBD-060D-4C1B-B466-82B2A3D3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D7981E-C33B-48CF-ACA1-99EDD1D55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686B55-2A92-4022-B051-D53D4D229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F2FCE4-F572-494F-8DE0-06E1BC0AE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2E2640F-2AD8-4E3B-BAE2-F9AA2BEE8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28D386-BA3F-41FC-AFF0-D7C66BDF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1905-A1E7-4B54-A178-84114B938CE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994014-9B9F-41DD-89E4-5EAB21F2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BD99D1-4B9C-40F6-B18C-22F16CA2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09CF-506B-4F09-83DC-FCB68D640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2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40CC6-ADB2-4F0B-896C-28E7B170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6E7F58-C2A9-4FF7-B4FC-4C0ED4F6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1905-A1E7-4B54-A178-84114B938CE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DE4A7E-D520-4097-A472-39BD836F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7E22C0-5FA3-43E6-95E6-3D6ECCB9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09CF-506B-4F09-83DC-FCB68D640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32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BE365E4-7A5D-4E04-837A-493BFF91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1905-A1E7-4B54-A178-84114B938CE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75DA281-A1EC-45BD-8972-3D730CDA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95599A-8676-4F10-AC62-481D2D25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09CF-506B-4F09-83DC-FCB68D640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83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9E8CF-1D3C-4F81-B8F8-878E2192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5777D-D7FE-4FD4-84B4-EF1888608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F9BB07-2D84-457E-BB24-6136EA82A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C580A9-DEDF-425D-B913-0C10C9F5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1905-A1E7-4B54-A178-84114B938CE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8CA02D-5792-4E76-9654-FFE93502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42F14E-E2D0-42AE-91BA-05C82E7D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09CF-506B-4F09-83DC-FCB68D640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54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4E2E5-3326-4226-89B3-1B87DEE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05534A-862F-4FE7-8427-26693F96B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6FE1DC-736A-4974-A771-971C990AD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FE3618-BA5E-4B12-9C2D-B535FE23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1905-A1E7-4B54-A178-84114B938CE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0D230F-A94C-40A0-AF5B-9F971B1C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1EA13B-A7D3-42E7-8CA1-0532B2CF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09CF-506B-4F09-83DC-FCB68D640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96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3F4861-5F6E-4712-A0B8-DF8EB02C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AB925C-8D06-4C69-ADF0-B884CEF97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4F263D-1401-4130-A37E-0D5B507B8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1905-A1E7-4B54-A178-84114B938CE4}" type="datetimeFigureOut">
              <a:rPr kumimoji="1" lang="ja-JP" altLang="en-US" smtClean="0"/>
              <a:t>2020/5/4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19C372-36AB-48F8-AA93-D6E233824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49FB2F-F2C1-480F-B886-C21C20562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F09CF-506B-4F09-83DC-FCB68D6404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7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FCB9194-F6FC-44F6-A776-28D20D730711}"/>
              </a:ext>
            </a:extLst>
          </p:cNvPr>
          <p:cNvSpPr/>
          <p:nvPr/>
        </p:nvSpPr>
        <p:spPr>
          <a:xfrm>
            <a:off x="418545" y="1468967"/>
            <a:ext cx="1884389" cy="901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30D883AD-1866-44F5-9484-8AFD0527E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42" y="1226344"/>
            <a:ext cx="579539" cy="48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4BE9D8-6E14-40B5-B08F-29E01BAC2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97" y="1693430"/>
            <a:ext cx="542740" cy="62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1AA4F9B-6FFD-4295-B2F5-2543B3A4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93" y="1711586"/>
            <a:ext cx="542741" cy="62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42CC7E09-6DD5-42E7-96A6-A88215AAC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61" y="1711586"/>
            <a:ext cx="542741" cy="62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1DA99E-4337-48AB-B52A-5F6E59ED82CF}"/>
              </a:ext>
            </a:extLst>
          </p:cNvPr>
          <p:cNvSpPr txBox="1"/>
          <p:nvPr/>
        </p:nvSpPr>
        <p:spPr>
          <a:xfrm>
            <a:off x="773853" y="1299688"/>
            <a:ext cx="9783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E60408D-5717-468F-AD28-9B246F75C415}"/>
              </a:ext>
            </a:extLst>
          </p:cNvPr>
          <p:cNvSpPr/>
          <p:nvPr/>
        </p:nvSpPr>
        <p:spPr>
          <a:xfrm>
            <a:off x="1481137" y="3730891"/>
            <a:ext cx="1884389" cy="901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858971B2-534A-4166-8327-ED322E29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4" y="3488268"/>
            <a:ext cx="579539" cy="48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D0AD5A86-4E03-4E33-9B2F-F554A13FB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89" y="3955354"/>
            <a:ext cx="542740" cy="62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>
            <a:extLst>
              <a:ext uri="{FF2B5EF4-FFF2-40B4-BE49-F238E27FC236}">
                <a16:creationId xmlns:a16="http://schemas.microsoft.com/office/drawing/2014/main" id="{2B7F243D-5535-4DA3-AA4A-6835D547D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85" y="3973510"/>
            <a:ext cx="542741" cy="62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>
            <a:extLst>
              <a:ext uri="{FF2B5EF4-FFF2-40B4-BE49-F238E27FC236}">
                <a16:creationId xmlns:a16="http://schemas.microsoft.com/office/drawing/2014/main" id="{7E1CBD79-F95A-4579-988D-394533498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53" y="3973510"/>
            <a:ext cx="542741" cy="62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610186E-9813-48B7-B128-B9B07251E364}"/>
              </a:ext>
            </a:extLst>
          </p:cNvPr>
          <p:cNvSpPr txBox="1"/>
          <p:nvPr/>
        </p:nvSpPr>
        <p:spPr>
          <a:xfrm>
            <a:off x="1836445" y="3561612"/>
            <a:ext cx="11522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 a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B2E4C63C-35C8-437E-872E-6D0D6FF64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645" y="5532966"/>
            <a:ext cx="756709" cy="110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038C037-8E1B-4A59-9EAC-B49EBF8E61CB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219773" y="2920377"/>
            <a:ext cx="1811072" cy="71165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CD8A24F6-22B0-40B1-B1D8-318735083D01}"/>
              </a:ext>
            </a:extLst>
          </p:cNvPr>
          <p:cNvSpPr/>
          <p:nvPr/>
        </p:nvSpPr>
        <p:spPr>
          <a:xfrm>
            <a:off x="4589965" y="3730891"/>
            <a:ext cx="1884389" cy="901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98F16C89-6C51-4E53-AC2B-266AEBE65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362" y="3488268"/>
            <a:ext cx="579539" cy="48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8B6BC23D-0923-49B6-B822-B61F88487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317" y="3955354"/>
            <a:ext cx="542740" cy="62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>
            <a:extLst>
              <a:ext uri="{FF2B5EF4-FFF2-40B4-BE49-F238E27FC236}">
                <a16:creationId xmlns:a16="http://schemas.microsoft.com/office/drawing/2014/main" id="{49089F68-96CD-44BD-8E99-F27E6638A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313" y="3973510"/>
            <a:ext cx="542741" cy="62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0B7B197-50A1-43B8-855A-10D0248D7425}"/>
              </a:ext>
            </a:extLst>
          </p:cNvPr>
          <p:cNvSpPr txBox="1"/>
          <p:nvPr/>
        </p:nvSpPr>
        <p:spPr>
          <a:xfrm>
            <a:off x="4945273" y="3561612"/>
            <a:ext cx="11522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 a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6FA850F-9D12-4D5F-9A74-061734A7E764}"/>
              </a:ext>
            </a:extLst>
          </p:cNvPr>
          <p:cNvSpPr/>
          <p:nvPr/>
        </p:nvSpPr>
        <p:spPr>
          <a:xfrm>
            <a:off x="7698793" y="3730683"/>
            <a:ext cx="1884389" cy="901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6">
            <a:extLst>
              <a:ext uri="{FF2B5EF4-FFF2-40B4-BE49-F238E27FC236}">
                <a16:creationId xmlns:a16="http://schemas.microsoft.com/office/drawing/2014/main" id="{E9D74030-DBFF-488B-87E1-24897755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90" y="3488060"/>
            <a:ext cx="579539" cy="48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4E117D11-4546-4967-A9C5-54A276B76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145" y="3955146"/>
            <a:ext cx="542740" cy="62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91100C5-4298-4DE8-96B6-D120D2891497}"/>
              </a:ext>
            </a:extLst>
          </p:cNvPr>
          <p:cNvSpPr txBox="1"/>
          <p:nvPr/>
        </p:nvSpPr>
        <p:spPr>
          <a:xfrm>
            <a:off x="8054101" y="3561404"/>
            <a:ext cx="11522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 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FD2BD5-23AE-48F1-B991-72CAA827D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801" y="3972079"/>
            <a:ext cx="509711" cy="62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CE03FB-AC92-4B0C-A493-3200D4010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894" y="3953406"/>
            <a:ext cx="579539" cy="67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95F9F745-0798-42FE-AB20-CFAFFEE16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363" y="3972079"/>
            <a:ext cx="509711" cy="62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EA72EB3-2877-44D3-A519-1ED9324F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646" y="3955146"/>
            <a:ext cx="509711" cy="62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6D93AF2-D34D-4818-A476-E8CF9E4AB1BA}"/>
              </a:ext>
            </a:extLst>
          </p:cNvPr>
          <p:cNvCxnSpPr>
            <a:endCxn id="31" idx="1"/>
          </p:cNvCxnSpPr>
          <p:nvPr/>
        </p:nvCxnSpPr>
        <p:spPr>
          <a:xfrm>
            <a:off x="3365526" y="4181741"/>
            <a:ext cx="12244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A9765944-0D65-4EDE-B1F4-918BA6060F26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 flipV="1">
            <a:off x="6474354" y="4181533"/>
            <a:ext cx="1224439" cy="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5103D5A-8EDB-4948-ADA5-36111424E947}"/>
              </a:ext>
            </a:extLst>
          </p:cNvPr>
          <p:cNvSpPr/>
          <p:nvPr/>
        </p:nvSpPr>
        <p:spPr>
          <a:xfrm>
            <a:off x="9791080" y="1468967"/>
            <a:ext cx="1884389" cy="901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04D72BC3-3FBE-4FD1-BB79-0182436E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477" y="1226344"/>
            <a:ext cx="579539" cy="48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>
            <a:extLst>
              <a:ext uri="{FF2B5EF4-FFF2-40B4-BE49-F238E27FC236}">
                <a16:creationId xmlns:a16="http://schemas.microsoft.com/office/drawing/2014/main" id="{E163130C-BB22-479F-888A-D1638108C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432" y="1693430"/>
            <a:ext cx="542740" cy="62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1F772A4-A529-4784-94BB-D3A44A1B40E5}"/>
              </a:ext>
            </a:extLst>
          </p:cNvPr>
          <p:cNvSpPr txBox="1"/>
          <p:nvPr/>
        </p:nvSpPr>
        <p:spPr>
          <a:xfrm>
            <a:off x="10146388" y="1299688"/>
            <a:ext cx="11522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 a</a:t>
            </a: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0019854B-1E7A-4C3A-A9BA-3AB268DE5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181" y="1691690"/>
            <a:ext cx="579539" cy="67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30AD9BFC-4FFE-49E7-A384-9AC4944D3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933" y="1693430"/>
            <a:ext cx="509711" cy="62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433AF37-D145-4C63-9EE5-2A001DB1CAE7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>
            <a:off x="2302934" y="1919817"/>
            <a:ext cx="74881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ADD77D5F-12CF-41B6-B673-9102CED9A584}"/>
              </a:ext>
            </a:extLst>
          </p:cNvPr>
          <p:cNvCxnSpPr>
            <a:cxnSpLocks/>
            <a:stCxn id="37" idx="3"/>
            <a:endCxn id="52" idx="2"/>
          </p:cNvCxnSpPr>
          <p:nvPr/>
        </p:nvCxnSpPr>
        <p:spPr>
          <a:xfrm flipV="1">
            <a:off x="9583182" y="2370667"/>
            <a:ext cx="1150093" cy="1810866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D7FAADAA-9BCA-4016-8F62-B623D1178FF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977745" y="4181533"/>
            <a:ext cx="1739900" cy="19017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FDD9DC9-73B0-42E2-98C2-16561E22597C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474354" y="4197978"/>
            <a:ext cx="600026" cy="18853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35F428-4A49-4FAF-9E31-E0441A8DDE98}"/>
              </a:ext>
            </a:extLst>
          </p:cNvPr>
          <p:cNvSpPr txBox="1"/>
          <p:nvPr/>
        </p:nvSpPr>
        <p:spPr>
          <a:xfrm>
            <a:off x="645147" y="2723519"/>
            <a:ext cx="1322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checkout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BA0A366-E404-4FC1-9493-B153EFB4DE08}"/>
              </a:ext>
            </a:extLst>
          </p:cNvPr>
          <p:cNvSpPr txBox="1"/>
          <p:nvPr/>
        </p:nvSpPr>
        <p:spPr>
          <a:xfrm>
            <a:off x="9912404" y="2927390"/>
            <a:ext cx="825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732E3F2-F1D5-4804-8180-DA5FDB0C7A8F}"/>
              </a:ext>
            </a:extLst>
          </p:cNvPr>
          <p:cNvSpPr txBox="1"/>
          <p:nvPr/>
        </p:nvSpPr>
        <p:spPr>
          <a:xfrm>
            <a:off x="4074517" y="5244816"/>
            <a:ext cx="1018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649A402-B2F6-4353-9ECE-2542025C1C94}"/>
              </a:ext>
            </a:extLst>
          </p:cNvPr>
          <p:cNvSpPr txBox="1"/>
          <p:nvPr/>
        </p:nvSpPr>
        <p:spPr>
          <a:xfrm>
            <a:off x="6577215" y="5363689"/>
            <a:ext cx="1018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38120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5</cp:revision>
  <dcterms:created xsi:type="dcterms:W3CDTF">2020-05-04T02:49:52Z</dcterms:created>
  <dcterms:modified xsi:type="dcterms:W3CDTF">2020-05-04T03:55:57Z</dcterms:modified>
</cp:coreProperties>
</file>