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F06D3-C691-495B-8849-C5891EA0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CB85F7-AB27-46E3-A4F0-C865638BB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5F113-7EC9-4AEB-82B6-819158C7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B8256-DCF7-43E0-BE62-2199081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ADFF0-7118-46BF-B6E8-F4F8B56A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06A5A-2323-4D86-B3B6-E87537B5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58FA4-A7B9-4197-B017-A8AA9F7D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5E3F9-B83B-4408-9656-2962C8AB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CCB8E-26D4-41EE-8730-1A86BD6A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F9160-8621-4E55-8CE6-53B270C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9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80497A-C2A1-4529-A5D3-98D3A720F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4FF73A-9724-4844-9797-AC499288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BCA6E5-F868-4083-861E-C62ABC71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CCF73-F9E7-440A-83EF-B1DEE74B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31912-D3A7-48DF-BFD9-AD53DC2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3F000-B364-4CB6-BF33-841E5C46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227E8-4B0C-4A0C-A9CA-FA725AB9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877CD-13E8-43D9-884F-416ACC9D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B9A2-5D6E-486F-B154-E9A49B3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11C04-A6EF-4F8E-9BB9-0752084A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7123F-0D75-4B44-BACE-BD152208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E551C4-0454-4F64-89DA-404E061E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800B7-01D9-4294-9C48-B5B7AE50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2C0C64-D847-4CCB-9575-3EC1D96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CD5E9-F7C1-4204-9691-DACF0FD9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1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948B1-1E4E-4203-B522-15FB9DC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5DD6B-24A3-4BA8-A3E0-10A9903A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1EEEEC-A65D-41DD-9769-F5E92661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A9179-6871-4996-88EB-249A651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36DBF2-D55F-4E4D-B062-4A4C1E65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BC4A3-5B99-4B2F-A699-5438C24E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8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9833A-8BE1-44B5-9361-323EB1AB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3D12F-BACF-43B0-8510-3D8E6AA7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98ADDB-F407-4BCA-8A2E-6CE71E92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10B9D9-E344-4ADA-A95B-6C40E6FA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AE44DA-8094-43AE-81F9-DFF4D546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68B585-6892-4A51-9AB0-81872CC7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B0ABCB-466C-4304-B374-2942A08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2210EE-4C2E-4B87-99F4-66A37842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2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3C2C-7E73-4C7B-9904-7EC29F74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5297D9-E010-4CD4-B13D-962DC8EA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84880-9825-40E5-A0FF-3BD54E1F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862E2-B426-45B1-B86F-56701CF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6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23813E-5E73-4522-AF66-422D6022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852155-D3DA-4E2E-9981-1C6CF9EE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DC85FF-6F36-4E08-8598-E20F1EB7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E2401-DF3B-44D5-B8A9-25DF9C1D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37D50-A6CE-4269-90AE-D987595C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E3D46-DAD7-4B0C-9FA1-D4D5889A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A0DF6-A04D-468D-96D9-D18A311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E52B2-1DBA-49E3-867F-EE483173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B9C978-9448-4020-9842-B2A3ACF6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F4711-8D3B-4688-BD53-9450003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AA3A1A-1E43-4457-8298-24481A5C1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14A594-1962-402E-8A18-59B22278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8B1D9-FDA7-473A-B4B6-7BD1102B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DC14C2-3539-4D44-8165-C03385D5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206E5-CC0C-444B-A34C-C61FD58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230CF7-9A39-4CEC-AB2F-9C36B207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CAF8C9-15A7-4665-91DB-E287216F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98A54-7870-449F-984B-487FBF71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0BB2-B2B7-455D-8BCD-7D133200C85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6E638-ACB8-4C29-B35A-FDCB4145C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E4C63-E78E-450D-93B7-D12DF024A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9F6B-7AE9-4539-BB0D-6B908829B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8CA32A8-4BBA-445D-8712-EF2E53B1A6C5}"/>
              </a:ext>
            </a:extLst>
          </p:cNvPr>
          <p:cNvSpPr/>
          <p:nvPr/>
        </p:nvSpPr>
        <p:spPr>
          <a:xfrm>
            <a:off x="7073899" y="1257300"/>
            <a:ext cx="4660901" cy="4872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9FF3C-7C70-4CD9-ABCD-FC0E66ED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69" y="598223"/>
            <a:ext cx="867960" cy="131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55D67B-F077-4E20-9876-6C2A793AF21B}"/>
              </a:ext>
            </a:extLst>
          </p:cNvPr>
          <p:cNvSpPr txBox="1"/>
          <p:nvPr/>
        </p:nvSpPr>
        <p:spPr>
          <a:xfrm>
            <a:off x="8216899" y="6129867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リモート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リポジトリ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2C62FD-581C-4050-A395-11AEB4DA4E3B}"/>
              </a:ext>
            </a:extLst>
          </p:cNvPr>
          <p:cNvSpPr txBox="1"/>
          <p:nvPr/>
        </p:nvSpPr>
        <p:spPr>
          <a:xfrm>
            <a:off x="1650998" y="612986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ローカルリポジトリ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F0F8D3-2040-48D3-9F0F-575E24AD0279}"/>
              </a:ext>
            </a:extLst>
          </p:cNvPr>
          <p:cNvSpPr/>
          <p:nvPr/>
        </p:nvSpPr>
        <p:spPr>
          <a:xfrm>
            <a:off x="457199" y="1257300"/>
            <a:ext cx="4660901" cy="4872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4870B-8031-4B37-BE4C-3DCBB019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94" y="706966"/>
            <a:ext cx="756709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8D8F01C-F9BB-4BBF-8278-AA211861FFD0}"/>
              </a:ext>
            </a:extLst>
          </p:cNvPr>
          <p:cNvSpPr/>
          <p:nvPr/>
        </p:nvSpPr>
        <p:spPr>
          <a:xfrm>
            <a:off x="685801" y="4437989"/>
            <a:ext cx="4203701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422D55-A594-4ACC-990B-3006BD15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95366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196905B-4B34-4E66-B4FB-62C58A40A8C2}"/>
              </a:ext>
            </a:extLst>
          </p:cNvPr>
          <p:cNvSpPr/>
          <p:nvPr/>
        </p:nvSpPr>
        <p:spPr>
          <a:xfrm>
            <a:off x="7302506" y="4437989"/>
            <a:ext cx="4203701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1597EC4-EDF4-4C59-845C-9C3E52EB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4" y="4195366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DDEFD8-3A38-4FE2-8D07-099AF7C3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87" y="4625118"/>
            <a:ext cx="793750" cy="9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2889487-D779-40FD-9688-A47DDC11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38" y="4625118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F49D7A-99B2-4C91-A9EF-2E1785CB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90" y="4625118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AC37204-A3D6-4B5B-BE9B-D71CA974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49" y="4625117"/>
            <a:ext cx="793750" cy="9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7629C4B-5F7A-45DD-A395-2AF96E92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00" y="4625117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E54DDC8F-4F56-47AE-8AA3-911AF186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4625117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39AE7C-D8C9-4360-86AE-E231B22C5347}"/>
              </a:ext>
            </a:extLst>
          </p:cNvPr>
          <p:cNvSpPr txBox="1"/>
          <p:nvPr/>
        </p:nvSpPr>
        <p:spPr>
          <a:xfrm>
            <a:off x="1036738" y="4255418"/>
            <a:ext cx="9783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8FF8D63-30A2-41B5-BE8D-208A94690443}"/>
              </a:ext>
            </a:extLst>
          </p:cNvPr>
          <p:cNvSpPr txBox="1"/>
          <p:nvPr/>
        </p:nvSpPr>
        <p:spPr>
          <a:xfrm>
            <a:off x="7657815" y="4268710"/>
            <a:ext cx="9783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8A5F357-D066-4E57-B2A2-F1EC1B3428B8}"/>
              </a:ext>
            </a:extLst>
          </p:cNvPr>
          <p:cNvCxnSpPr/>
          <p:nvPr/>
        </p:nvCxnSpPr>
        <p:spPr>
          <a:xfrm>
            <a:off x="4889502" y="4845712"/>
            <a:ext cx="24130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BBBC28-6AD4-4829-8CE7-72D376A615AC}"/>
              </a:ext>
            </a:extLst>
          </p:cNvPr>
          <p:cNvCxnSpPr>
            <a:cxnSpLocks/>
          </p:cNvCxnSpPr>
          <p:nvPr/>
        </p:nvCxnSpPr>
        <p:spPr>
          <a:xfrm rot="10800000">
            <a:off x="4889502" y="5285979"/>
            <a:ext cx="24130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996E63-8DA5-466F-A0DB-A4DD52C5B77A}"/>
              </a:ext>
            </a:extLst>
          </p:cNvPr>
          <p:cNvSpPr txBox="1"/>
          <p:nvPr/>
        </p:nvSpPr>
        <p:spPr>
          <a:xfrm>
            <a:off x="5604215" y="4493866"/>
            <a:ext cx="97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C8CF29-BA75-4B14-9142-5C335261000B}"/>
              </a:ext>
            </a:extLst>
          </p:cNvPr>
          <p:cNvSpPr txBox="1"/>
          <p:nvPr/>
        </p:nvSpPr>
        <p:spPr>
          <a:xfrm>
            <a:off x="5604097" y="5244969"/>
            <a:ext cx="97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CEE9317-29D5-44E8-8E01-38430143E846}"/>
              </a:ext>
            </a:extLst>
          </p:cNvPr>
          <p:cNvSpPr/>
          <p:nvPr/>
        </p:nvSpPr>
        <p:spPr>
          <a:xfrm>
            <a:off x="685801" y="2364134"/>
            <a:ext cx="4203701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37275056-DF75-4A51-B55B-1CEC26B1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21511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293428D-B3AF-4898-A013-DBA3C65CF855}"/>
              </a:ext>
            </a:extLst>
          </p:cNvPr>
          <p:cNvSpPr/>
          <p:nvPr/>
        </p:nvSpPr>
        <p:spPr>
          <a:xfrm>
            <a:off x="7302506" y="2364134"/>
            <a:ext cx="4203701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A764FE73-B038-488D-80B1-3D30B2A8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4" y="2121511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31E0EC40-65C1-4531-8EC0-4ADDD412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87" y="2551263"/>
            <a:ext cx="793750" cy="9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145A9433-46FD-440C-8D2D-BE3942616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38" y="2551263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810A6EFF-0DA1-40FA-BAAC-E1A3BC1A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49" y="2551262"/>
            <a:ext cx="793750" cy="9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085E9026-C5DC-4314-8FDD-C5B56E37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00" y="2551262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79E36C94-D8CD-4212-A780-291EEF2D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2551262"/>
            <a:ext cx="793751" cy="9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58CCD7-FE87-4FB6-A39C-49F476BDCEAD}"/>
              </a:ext>
            </a:extLst>
          </p:cNvPr>
          <p:cNvSpPr txBox="1"/>
          <p:nvPr/>
        </p:nvSpPr>
        <p:spPr>
          <a:xfrm>
            <a:off x="1036738" y="2181563"/>
            <a:ext cx="11694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2609F5-6F72-4809-810F-A7535E267886}"/>
              </a:ext>
            </a:extLst>
          </p:cNvPr>
          <p:cNvSpPr txBox="1"/>
          <p:nvPr/>
        </p:nvSpPr>
        <p:spPr>
          <a:xfrm>
            <a:off x="7657815" y="2194855"/>
            <a:ext cx="11903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9BE1CFA-4170-478A-AE2C-66E1CDDDE574}"/>
              </a:ext>
            </a:extLst>
          </p:cNvPr>
          <p:cNvCxnSpPr/>
          <p:nvPr/>
        </p:nvCxnSpPr>
        <p:spPr>
          <a:xfrm>
            <a:off x="4889502" y="2771857"/>
            <a:ext cx="24130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34F5602-68E8-4E04-B414-BFB679E26D31}"/>
              </a:ext>
            </a:extLst>
          </p:cNvPr>
          <p:cNvCxnSpPr>
            <a:cxnSpLocks/>
          </p:cNvCxnSpPr>
          <p:nvPr/>
        </p:nvCxnSpPr>
        <p:spPr>
          <a:xfrm rot="10800000">
            <a:off x="4889502" y="3212124"/>
            <a:ext cx="24130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767686B-0E29-4ACA-A09C-084B1DAD5EEE}"/>
              </a:ext>
            </a:extLst>
          </p:cNvPr>
          <p:cNvSpPr txBox="1"/>
          <p:nvPr/>
        </p:nvSpPr>
        <p:spPr>
          <a:xfrm>
            <a:off x="5604215" y="2420011"/>
            <a:ext cx="97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0FFD5E-7BCC-4E8A-8F80-5D1F91A1BBE5}"/>
              </a:ext>
            </a:extLst>
          </p:cNvPr>
          <p:cNvSpPr txBox="1"/>
          <p:nvPr/>
        </p:nvSpPr>
        <p:spPr>
          <a:xfrm>
            <a:off x="5604097" y="3171114"/>
            <a:ext cx="97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4CC1793-DDC2-43B6-A8B0-23049DBD9311}"/>
              </a:ext>
            </a:extLst>
          </p:cNvPr>
          <p:cNvCxnSpPr>
            <a:stCxn id="30" idx="2"/>
            <a:endCxn id="14" idx="0"/>
          </p:cNvCxnSpPr>
          <p:nvPr/>
        </p:nvCxnSpPr>
        <p:spPr>
          <a:xfrm>
            <a:off x="2787652" y="3659534"/>
            <a:ext cx="0" cy="77845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8F7E869-3F3C-4A22-9BCA-F3E2F343AC14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9404357" y="3659534"/>
            <a:ext cx="0" cy="77845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2B2EB16-95D7-4193-8599-9B0288936D69}"/>
              </a:ext>
            </a:extLst>
          </p:cNvPr>
          <p:cNvCxnSpPr>
            <a:stCxn id="1026" idx="2"/>
            <a:endCxn id="30" idx="0"/>
          </p:cNvCxnSpPr>
          <p:nvPr/>
        </p:nvCxnSpPr>
        <p:spPr>
          <a:xfrm>
            <a:off x="2787649" y="1807633"/>
            <a:ext cx="3" cy="556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26E0AAD-2072-4C80-A4DE-5F2FF88932DC}"/>
              </a:ext>
            </a:extLst>
          </p:cNvPr>
          <p:cNvSpPr txBox="1"/>
          <p:nvPr/>
        </p:nvSpPr>
        <p:spPr>
          <a:xfrm>
            <a:off x="2785725" y="1880979"/>
            <a:ext cx="97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5C9020A-7F75-4D63-95FD-0617B908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03" y="2548431"/>
            <a:ext cx="748338" cy="9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5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2020-05-04T01:58:25Z</dcterms:created>
  <dcterms:modified xsi:type="dcterms:W3CDTF">2020-05-04T02:41:30Z</dcterms:modified>
</cp:coreProperties>
</file>