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B670-126D-4345-A534-40AE98FA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C290CA-53D4-4B6D-9D07-324F2133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0717D9-E59A-45A5-A234-C7F8D520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CB039-12BF-4444-952E-B637523A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B5AC6-40A7-446F-A478-32A65735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9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BD8A2-85B4-4D40-B4E0-5BE740D4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221DC2-B772-4078-8EC9-710E38F36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12CFFC-1950-4317-B078-F950FFD6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C98F03-B943-4C12-8474-03AB532D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1F06E-3A9E-41CB-BA5B-9D1CA9B6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1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FF9B07-58FA-40A1-A4E2-D06F44983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E9FDBE-95D4-4110-9245-A55B49C1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B1CC4B-504D-47A4-ABF7-9BE19D34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65AD4-36A8-4E53-B7BB-BBB89B69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F7D03-92B8-4371-AAC5-49598F6D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72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2B009-0029-4CD6-9BCA-C5559766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CB325-AB86-4571-8A50-E4F6E89F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39E35-5F0C-4B14-8032-E98B13D8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04440-728D-4E23-9A85-A0E0E8B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E2BF5-187A-4029-99F0-E089EA39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05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E52F0-1C68-42D4-BBCC-1D687EE5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7B379E-C865-4696-8F87-E8D4BD66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C488B-EFF9-43FA-ABDD-487949CF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8C1CEB-D09E-46AE-BEE4-D9F9189F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CD537-7F49-4657-9ADE-DC93E5ED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55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B367F-140E-407A-B0DF-57F8EB67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3CB26-552D-4DFC-B566-48E3E9CC1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1DA288-E5D7-4793-A4B6-EBDA86D7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0FBC7B-2058-41F7-A613-E161EC0E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7459C-F929-4398-9379-10CF2309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4563E8-D6EA-4E42-9671-1BEA099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63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8A753-782B-4B7C-9360-462E4687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DD58AD-7A7E-4D1C-835D-68DACE0C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7A2835-C0CF-469B-AEC2-6A2FD4543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243E22-540B-43B3-AB7F-8D1C2E7FB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6EE688-FFC6-4A9C-9153-639D183DC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5700DA-0118-4DF5-A959-6A2E8498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133DAF-0A2C-4BB2-92E2-31D1B96B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075697-F1B6-4F88-8E15-D7EE1110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1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96156-DFDB-47D6-9429-AC4FAA1B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C2AD0C-74ED-4A32-A523-20E3B009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D9CA08-B129-42F8-8329-5FF27975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FFD222-E09E-4311-AD40-E3D85409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1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2A0B2D-A41F-42BA-B0F2-64B51A82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36FE46-7F7C-4FEF-9D76-EC1B837B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2392E0-AFDA-4864-BF93-3EE8FF18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9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338BD-3A21-42A3-9235-B0B20C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ED88C-9875-4401-BEB9-2AED03CE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97EB3A-7A9F-4C35-8F8A-1A9A4717D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B9FE8E-58CF-43C4-9A6C-F783B583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2FDAB-0309-47DE-85A7-ADDB2D9C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6BA948-EF9E-47F2-BE45-17A91918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5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1859E-7E72-4A43-B892-1D674C06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64D6B-28B8-4FAE-91A5-599F22A85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DB65FD-3778-46B0-BC0C-304D4E801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163C7-5F37-4A45-81B7-15080607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F7D9FC-D3B5-4354-8E20-ED49C56F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CA8AE-1D87-40C6-A598-13945061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35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54D9FC-AE52-45D7-B2FC-3492887E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13B4D3-A857-4442-AEAC-A0B7C175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8BBAE5-2A57-4491-9CE5-39BF5F317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0EB5-09C1-4BB9-85DD-7B1AF5FC36A5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20BF5-6ADA-48CF-AD11-CF396FBDC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3FD4EA-9DE6-4012-828A-5442EA358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F39E-F1AF-4464-9493-B12C15C8B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0E76E7-00FE-4582-BA94-B4AD00840DE1}"/>
              </a:ext>
            </a:extLst>
          </p:cNvPr>
          <p:cNvSpPr/>
          <p:nvPr/>
        </p:nvSpPr>
        <p:spPr>
          <a:xfrm>
            <a:off x="469900" y="850900"/>
            <a:ext cx="5295900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アプリケーション層</a:t>
            </a:r>
            <a:r>
              <a:rPr kumimoji="1" lang="en-US" altLang="ja-JP" sz="1400" dirty="0">
                <a:solidFill>
                  <a:schemeClr val="tx1"/>
                </a:solidFill>
              </a:rPr>
              <a:t>(1-1)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5CDA3F-9E2A-4D5C-9193-2110C24FC7DD}"/>
              </a:ext>
            </a:extLst>
          </p:cNvPr>
          <p:cNvSpPr/>
          <p:nvPr/>
        </p:nvSpPr>
        <p:spPr>
          <a:xfrm>
            <a:off x="6426202" y="850900"/>
            <a:ext cx="5295900" cy="226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アプリケーション層</a:t>
            </a:r>
            <a:r>
              <a:rPr kumimoji="1" lang="en-US" altLang="ja-JP" sz="1400" dirty="0">
                <a:solidFill>
                  <a:schemeClr val="tx1"/>
                </a:solidFill>
              </a:rPr>
              <a:t>(2-1)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AB37D-EAC9-41DF-98D2-0FE4AC45087E}"/>
              </a:ext>
            </a:extLst>
          </p:cNvPr>
          <p:cNvSpPr/>
          <p:nvPr/>
        </p:nvSpPr>
        <p:spPr>
          <a:xfrm>
            <a:off x="469900" y="1727200"/>
            <a:ext cx="5295900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プレゼンテーション層</a:t>
            </a:r>
            <a:r>
              <a:rPr kumimoji="1" lang="en-US" altLang="ja-JP" sz="1200" dirty="0">
                <a:solidFill>
                  <a:schemeClr val="tx1"/>
                </a:solidFill>
              </a:rPr>
              <a:t>(1-2)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669A19-6F38-4EE0-B839-72C9FADAC70F}"/>
              </a:ext>
            </a:extLst>
          </p:cNvPr>
          <p:cNvSpPr/>
          <p:nvPr/>
        </p:nvSpPr>
        <p:spPr>
          <a:xfrm>
            <a:off x="469900" y="2603500"/>
            <a:ext cx="5295900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セッション層</a:t>
            </a:r>
            <a:r>
              <a:rPr kumimoji="1" lang="en-US" altLang="ja-JP" sz="1200" dirty="0">
                <a:solidFill>
                  <a:schemeClr val="tx1"/>
                </a:solidFill>
              </a:rPr>
              <a:t>(1-3)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CD69A4-70D5-4028-8D82-544013EE9AC2}"/>
              </a:ext>
            </a:extLst>
          </p:cNvPr>
          <p:cNvSpPr/>
          <p:nvPr/>
        </p:nvSpPr>
        <p:spPr>
          <a:xfrm>
            <a:off x="469900" y="3479800"/>
            <a:ext cx="5295900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トランスポート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  <a:r>
              <a:rPr kumimoji="1" lang="en-US" altLang="ja-JP" sz="1400" dirty="0">
                <a:solidFill>
                  <a:schemeClr val="tx1"/>
                </a:solidFill>
              </a:rPr>
              <a:t>(1-4)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EF3529-C865-419C-8C54-86811A9ABB4A}"/>
              </a:ext>
            </a:extLst>
          </p:cNvPr>
          <p:cNvSpPr/>
          <p:nvPr/>
        </p:nvSpPr>
        <p:spPr>
          <a:xfrm>
            <a:off x="469900" y="4356100"/>
            <a:ext cx="5295900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ネットワーク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  <a:r>
              <a:rPr kumimoji="1" lang="en-US" altLang="ja-JP" sz="1400" dirty="0">
                <a:solidFill>
                  <a:schemeClr val="tx1"/>
                </a:solidFill>
              </a:rPr>
              <a:t>(1-5)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76077B-DF86-4848-8D1D-3BC37CE06502}"/>
              </a:ext>
            </a:extLst>
          </p:cNvPr>
          <p:cNvSpPr/>
          <p:nvPr/>
        </p:nvSpPr>
        <p:spPr>
          <a:xfrm>
            <a:off x="469900" y="5232400"/>
            <a:ext cx="5295900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データリンク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  <a:r>
              <a:rPr kumimoji="1" lang="en-US" altLang="ja-JP" sz="1200" dirty="0">
                <a:solidFill>
                  <a:schemeClr val="tx1"/>
                </a:solidFill>
              </a:rPr>
              <a:t>(1-6)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BA24AF-1536-4A66-9E2F-9804CCB53B62}"/>
              </a:ext>
            </a:extLst>
          </p:cNvPr>
          <p:cNvSpPr/>
          <p:nvPr/>
        </p:nvSpPr>
        <p:spPr>
          <a:xfrm>
            <a:off x="469900" y="6108700"/>
            <a:ext cx="5295900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物理層</a:t>
            </a:r>
            <a:r>
              <a:rPr lang="en-US" altLang="ja-JP" sz="1400" b="1" dirty="0">
                <a:solidFill>
                  <a:schemeClr val="tx1"/>
                </a:solidFill>
              </a:rPr>
              <a:t>(1-7)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8D8807C-0E2E-4949-8CF8-7377BDD2A0D9}"/>
              </a:ext>
            </a:extLst>
          </p:cNvPr>
          <p:cNvSpPr/>
          <p:nvPr/>
        </p:nvSpPr>
        <p:spPr>
          <a:xfrm>
            <a:off x="292100" y="342900"/>
            <a:ext cx="5803900" cy="6426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BB72E99-249A-488D-8C70-83D4A7161706}"/>
              </a:ext>
            </a:extLst>
          </p:cNvPr>
          <p:cNvSpPr txBox="1"/>
          <p:nvPr/>
        </p:nvSpPr>
        <p:spPr>
          <a:xfrm>
            <a:off x="1600200" y="95250"/>
            <a:ext cx="280670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参照モデル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804315-3216-47F4-A7E7-AFCF7E14E141}"/>
              </a:ext>
            </a:extLst>
          </p:cNvPr>
          <p:cNvSpPr/>
          <p:nvPr/>
        </p:nvSpPr>
        <p:spPr>
          <a:xfrm>
            <a:off x="6426200" y="3429000"/>
            <a:ext cx="5295900" cy="5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トランスポート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  <a:r>
              <a:rPr kumimoji="1" lang="en-US" altLang="ja-JP" sz="1400" dirty="0">
                <a:solidFill>
                  <a:schemeClr val="tx1"/>
                </a:solidFill>
              </a:rPr>
              <a:t>(2-2)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A18A65-5571-4F61-946C-D591424EE6B7}"/>
              </a:ext>
            </a:extLst>
          </p:cNvPr>
          <p:cNvSpPr/>
          <p:nvPr/>
        </p:nvSpPr>
        <p:spPr>
          <a:xfrm>
            <a:off x="6426200" y="4356100"/>
            <a:ext cx="5295900" cy="5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インターネット層</a:t>
            </a:r>
            <a:r>
              <a:rPr kumimoji="1" lang="en-US" altLang="ja-JP" sz="1400" dirty="0">
                <a:solidFill>
                  <a:schemeClr val="tx1"/>
                </a:solidFill>
              </a:rPr>
              <a:t>(2-3)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554B74-D093-4E13-9E81-E78BB21A1336}"/>
              </a:ext>
            </a:extLst>
          </p:cNvPr>
          <p:cNvSpPr/>
          <p:nvPr/>
        </p:nvSpPr>
        <p:spPr>
          <a:xfrm>
            <a:off x="6426200" y="5232400"/>
            <a:ext cx="5295900" cy="138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リンク</a:t>
            </a:r>
            <a:r>
              <a:rPr kumimoji="1" lang="ja-JP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  <a:r>
              <a:rPr kumimoji="1" lang="en-US" altLang="ja-JP" sz="1400" dirty="0">
                <a:solidFill>
                  <a:schemeClr val="tx1"/>
                </a:solidFill>
              </a:rPr>
              <a:t>(2-4)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F309FDD-A841-4A8C-A17F-CD3EA460485A}"/>
              </a:ext>
            </a:extLst>
          </p:cNvPr>
          <p:cNvSpPr/>
          <p:nvPr/>
        </p:nvSpPr>
        <p:spPr>
          <a:xfrm>
            <a:off x="6172200" y="342900"/>
            <a:ext cx="5803900" cy="6426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CB0912-8149-4AE7-B76A-A4BACB4E3209}"/>
              </a:ext>
            </a:extLst>
          </p:cNvPr>
          <p:cNvSpPr txBox="1"/>
          <p:nvPr/>
        </p:nvSpPr>
        <p:spPr>
          <a:xfrm>
            <a:off x="8023225" y="164068"/>
            <a:ext cx="2101850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TCP/IP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モデル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86AE2BD-4C5D-490C-948F-222A826AA97A}"/>
              </a:ext>
            </a:extLst>
          </p:cNvPr>
          <p:cNvCxnSpPr/>
          <p:nvPr/>
        </p:nvCxnSpPr>
        <p:spPr>
          <a:xfrm>
            <a:off x="1384300" y="13589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5F71258-924C-432A-BB3F-227EF5B00F3D}"/>
              </a:ext>
            </a:extLst>
          </p:cNvPr>
          <p:cNvCxnSpPr/>
          <p:nvPr/>
        </p:nvCxnSpPr>
        <p:spPr>
          <a:xfrm>
            <a:off x="1371600" y="22352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62027BB-28AE-4C5F-A200-6028DDDC0E42}"/>
              </a:ext>
            </a:extLst>
          </p:cNvPr>
          <p:cNvCxnSpPr/>
          <p:nvPr/>
        </p:nvCxnSpPr>
        <p:spPr>
          <a:xfrm>
            <a:off x="1358900" y="31115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0A1BA48-6708-4153-8CB4-8DE3BC3FCF44}"/>
              </a:ext>
            </a:extLst>
          </p:cNvPr>
          <p:cNvCxnSpPr/>
          <p:nvPr/>
        </p:nvCxnSpPr>
        <p:spPr>
          <a:xfrm>
            <a:off x="1358900" y="39878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6CB95CD-5330-425C-B8BC-D8C322868401}"/>
              </a:ext>
            </a:extLst>
          </p:cNvPr>
          <p:cNvCxnSpPr/>
          <p:nvPr/>
        </p:nvCxnSpPr>
        <p:spPr>
          <a:xfrm>
            <a:off x="1346200" y="48641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D8C4976-50D2-45C3-8E41-55A73A3AF6E8}"/>
              </a:ext>
            </a:extLst>
          </p:cNvPr>
          <p:cNvCxnSpPr/>
          <p:nvPr/>
        </p:nvCxnSpPr>
        <p:spPr>
          <a:xfrm>
            <a:off x="1346200" y="57404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1EE652E-D272-4E83-9732-9CA12DB1AD5F}"/>
              </a:ext>
            </a:extLst>
          </p:cNvPr>
          <p:cNvCxnSpPr>
            <a:cxnSpLocks/>
          </p:cNvCxnSpPr>
          <p:nvPr/>
        </p:nvCxnSpPr>
        <p:spPr>
          <a:xfrm rot="10800000">
            <a:off x="4711700" y="13589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525BEDE-5737-428C-A88C-DD0EB1B47D49}"/>
              </a:ext>
            </a:extLst>
          </p:cNvPr>
          <p:cNvCxnSpPr>
            <a:cxnSpLocks/>
          </p:cNvCxnSpPr>
          <p:nvPr/>
        </p:nvCxnSpPr>
        <p:spPr>
          <a:xfrm rot="10800000">
            <a:off x="4694767" y="22352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16317C3-806D-4048-B765-4542125CD95C}"/>
              </a:ext>
            </a:extLst>
          </p:cNvPr>
          <p:cNvCxnSpPr>
            <a:cxnSpLocks/>
          </p:cNvCxnSpPr>
          <p:nvPr/>
        </p:nvCxnSpPr>
        <p:spPr>
          <a:xfrm rot="10800000">
            <a:off x="4682068" y="3096683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EFF81D3-68B4-41D3-8515-E752B47EFB1A}"/>
              </a:ext>
            </a:extLst>
          </p:cNvPr>
          <p:cNvCxnSpPr>
            <a:cxnSpLocks/>
          </p:cNvCxnSpPr>
          <p:nvPr/>
        </p:nvCxnSpPr>
        <p:spPr>
          <a:xfrm rot="10800000">
            <a:off x="4686302" y="39878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E047951-79A3-4676-B5FB-E1DDA2B76247}"/>
              </a:ext>
            </a:extLst>
          </p:cNvPr>
          <p:cNvCxnSpPr>
            <a:cxnSpLocks/>
          </p:cNvCxnSpPr>
          <p:nvPr/>
        </p:nvCxnSpPr>
        <p:spPr>
          <a:xfrm rot="10800000">
            <a:off x="4669368" y="48641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ED985CE-2FAE-4AC4-ABD1-5BC6D8C44AA3}"/>
              </a:ext>
            </a:extLst>
          </p:cNvPr>
          <p:cNvCxnSpPr>
            <a:cxnSpLocks/>
          </p:cNvCxnSpPr>
          <p:nvPr/>
        </p:nvCxnSpPr>
        <p:spPr>
          <a:xfrm rot="10800000">
            <a:off x="4669367" y="57404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A3FE215-8278-403B-A4EB-1BA847DF20C1}"/>
              </a:ext>
            </a:extLst>
          </p:cNvPr>
          <p:cNvCxnSpPr/>
          <p:nvPr/>
        </p:nvCxnSpPr>
        <p:spPr>
          <a:xfrm>
            <a:off x="7327900" y="3096684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B27B2DB-CF18-4188-9797-6FAA296C4A55}"/>
              </a:ext>
            </a:extLst>
          </p:cNvPr>
          <p:cNvCxnSpPr>
            <a:cxnSpLocks/>
          </p:cNvCxnSpPr>
          <p:nvPr/>
        </p:nvCxnSpPr>
        <p:spPr>
          <a:xfrm rot="10800000">
            <a:off x="10655300" y="3096684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AC139D9-FD9E-4725-8C85-2592285B0CEB}"/>
              </a:ext>
            </a:extLst>
          </p:cNvPr>
          <p:cNvCxnSpPr/>
          <p:nvPr/>
        </p:nvCxnSpPr>
        <p:spPr>
          <a:xfrm>
            <a:off x="7327900" y="39878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5908804-BC1A-4008-987B-97F94EFB4755}"/>
              </a:ext>
            </a:extLst>
          </p:cNvPr>
          <p:cNvCxnSpPr>
            <a:cxnSpLocks/>
          </p:cNvCxnSpPr>
          <p:nvPr/>
        </p:nvCxnSpPr>
        <p:spPr>
          <a:xfrm rot="10800000">
            <a:off x="10655300" y="39878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F09F318-A26E-4D11-841F-7C40173AB76D}"/>
              </a:ext>
            </a:extLst>
          </p:cNvPr>
          <p:cNvCxnSpPr/>
          <p:nvPr/>
        </p:nvCxnSpPr>
        <p:spPr>
          <a:xfrm>
            <a:off x="7327900" y="48641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257394A-CF51-4D13-8555-644271D2613C}"/>
              </a:ext>
            </a:extLst>
          </p:cNvPr>
          <p:cNvCxnSpPr>
            <a:cxnSpLocks/>
          </p:cNvCxnSpPr>
          <p:nvPr/>
        </p:nvCxnSpPr>
        <p:spPr>
          <a:xfrm rot="10800000">
            <a:off x="10655300" y="4864100"/>
            <a:ext cx="0" cy="368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5</cp:revision>
  <dcterms:created xsi:type="dcterms:W3CDTF">2020-03-14T23:27:56Z</dcterms:created>
  <dcterms:modified xsi:type="dcterms:W3CDTF">2020-03-15T01:23:57Z</dcterms:modified>
</cp:coreProperties>
</file>