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93038-43F4-4414-BF25-74A418A61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66E8B7-2D03-4EFF-AB46-C9E61044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24730-0AE2-4B89-BD30-106D4ADD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E5B73-B085-4014-A633-D732EF67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A011E-685A-4F7D-82D4-46223F47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7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47E5A-C805-4027-9497-B1301562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002C53-C2BE-46EC-8DA6-804469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955CA-83EE-4B9D-AFF5-00CCD7F3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009B5-D60F-479D-BA9A-EED7412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E0E1E-EDA8-4D8F-A08D-1212968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44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A39B41-E5C6-4617-B15B-47FBF5D3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2A046A-CABD-4FC7-9845-D95D27114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C721B5-6400-48A1-B7F5-4AE51FD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EABFE8-B917-4C66-93C1-F2E4E0B1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958DCE-CC32-4008-894A-CA295CF7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76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8514E-EDBE-4F72-A134-88A6AED9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EF277-B8DA-4D7B-90F2-EDA92EFF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EBDA5-DD3A-496A-9FE3-5ED8A74D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73FE7-B220-4CBB-9E7E-EB50A48D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D3861-7EAA-4014-B6D1-513BDAE2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9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5C212-7B14-45E5-9A29-3979DEF2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9A41BD-381C-43AF-BF17-AB14652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695DA-8AC9-4BD5-AE5E-27AA96D8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D0A14B-814F-4095-A577-AFF11AE0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F27147-2921-42BE-AFAA-971FB65C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6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C179F-6FB0-4152-98C9-2C646345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17E731-22EA-4B56-89A1-A6270DF7F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9F4E84-B7F6-42E4-B55A-B3D280AAA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A73C7D-E424-43AC-B74C-BDF555F1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0DF6F-DC66-4F6C-8E14-3A4D5CF1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B8D93D-4957-47F6-98EF-ED70DF98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05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BFA0D-785B-41F8-8FB9-83996B28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654941-6CAE-441A-A4CB-2DDCDA86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22BC21-75F4-4BFB-8DD0-2F36BED8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4A1FD1-3264-4055-8A76-942843994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FD48C0-ACF6-4F0B-B1FF-71CD3D4A3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4676D7-0007-458A-A82A-8F23816B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C551B8-D4A4-442A-BEBC-8F6F1A3B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452A27-4756-4B2E-A3DA-A219A1E4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94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F9A8-CE44-4D0B-B123-51C58672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88B3C4-97AA-4D93-BD24-C18A0146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5E4C17-013C-43D4-ABD9-1B5849BA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7069C5-7EF3-4128-9273-E558F8FF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25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826511-737E-42D4-A4BF-6E513268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D891E8-FB33-43F5-8BCA-F37E71F9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18D2E6-B047-4CD6-9A50-D60C9EF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4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62F17-6A04-4482-9965-5D627581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2AC2E-724D-42A3-821D-CC5AB6E8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292A8-C3AD-4950-A7E5-4B54A314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EE5BF3-A30F-44AA-AEBD-CC3F40EF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7E508F-DF19-43E8-9E8D-49EB6061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36894D-5512-4218-8954-33D3890A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9EE2E-B3DD-425F-AD60-91514AD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739C1A-DA5E-4420-B985-208841CB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C939F5-341C-4A8B-9022-1CC78E9DE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B3BF96-6738-4F81-93E6-01732E31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64BA6-C4F7-48D6-A12E-98C23343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5D5081-53A6-4778-8685-0CBDF08B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17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1670C4-FD33-4003-955A-96D00165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62E691-1587-4CE7-ACD9-B1C1CB0F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CE54F-4BC1-4922-BC62-72CBBCCB2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8E44-8CB0-4D59-8180-F4CD87C1A7ED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02C0B-EBAB-40F3-9452-A16EB7803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5A47C-0F9D-4865-94CC-3CA4D119A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D99A-F127-403F-92F6-4A402C58F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B1BE9A85-2582-4205-BD84-56A546C4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83" y="1123685"/>
            <a:ext cx="323349" cy="491064"/>
          </a:xfrm>
          <a:prstGeom prst="rect">
            <a:avLst/>
          </a:prstGeom>
        </p:spPr>
      </p:pic>
      <p:pic>
        <p:nvPicPr>
          <p:cNvPr id="7" name="図 6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4B0FB023-929C-40D7-8A57-9436B081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92" y="1743157"/>
            <a:ext cx="880533" cy="880533"/>
          </a:xfrm>
          <a:prstGeom prst="rect">
            <a:avLst/>
          </a:prstGeom>
        </p:spPr>
      </p:pic>
      <p:pic>
        <p:nvPicPr>
          <p:cNvPr id="8" name="図 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E87C004-7BCE-4E91-BFB6-D84F81425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91" y="1520025"/>
            <a:ext cx="880533" cy="880533"/>
          </a:xfrm>
          <a:prstGeom prst="rect">
            <a:avLst/>
          </a:prstGeom>
        </p:spPr>
      </p:pic>
      <p:pic>
        <p:nvPicPr>
          <p:cNvPr id="9" name="図 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07DF5C5-F0AE-453A-BA95-C0A7E768B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093" y="4091146"/>
            <a:ext cx="880533" cy="880533"/>
          </a:xfrm>
          <a:prstGeom prst="rect">
            <a:avLst/>
          </a:prstGeom>
        </p:spPr>
      </p:pic>
      <p:pic>
        <p:nvPicPr>
          <p:cNvPr id="11" name="図 10" descr="ノートパソコンの画面&#10;&#10;自動的に生成された説明">
            <a:extLst>
              <a:ext uri="{FF2B5EF4-FFF2-40B4-BE49-F238E27FC236}">
                <a16:creationId xmlns:a16="http://schemas.microsoft.com/office/drawing/2014/main" id="{9D28B6CF-7DFC-4358-AA4A-8A23BD63E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58" y="2332030"/>
            <a:ext cx="408517" cy="408517"/>
          </a:xfrm>
          <a:prstGeom prst="rect">
            <a:avLst/>
          </a:prstGeom>
        </p:spPr>
      </p:pic>
      <p:pic>
        <p:nvPicPr>
          <p:cNvPr id="14" name="図 13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85938E6E-3E20-4EDE-9F17-CAFE051E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8" y="1149082"/>
            <a:ext cx="323349" cy="4910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47D4901-3C20-46A1-930A-DC7CE4058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53" y="448736"/>
            <a:ext cx="597647" cy="406400"/>
          </a:xfrm>
          <a:prstGeom prst="rect">
            <a:avLst/>
          </a:prstGeom>
        </p:spPr>
      </p:pic>
      <p:pic>
        <p:nvPicPr>
          <p:cNvPr id="17" name="図 16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E34BD294-27C3-46E7-BC96-A34FD8CA7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11" y="448736"/>
            <a:ext cx="323349" cy="491064"/>
          </a:xfrm>
          <a:prstGeom prst="rect">
            <a:avLst/>
          </a:prstGeom>
        </p:spPr>
      </p:pic>
      <p:pic>
        <p:nvPicPr>
          <p:cNvPr id="18" name="図 17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5BDF57F7-6038-4D44-96A3-D6E72809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8" y="1614749"/>
            <a:ext cx="323349" cy="491064"/>
          </a:xfrm>
          <a:prstGeom prst="rect">
            <a:avLst/>
          </a:prstGeom>
        </p:spPr>
      </p:pic>
      <p:pic>
        <p:nvPicPr>
          <p:cNvPr id="20" name="図 19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D179E966-F350-4C38-AA19-1C9EB1F7D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12" y="4426298"/>
            <a:ext cx="687312" cy="85116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8CADC6C-BFB3-4882-9B1F-4CC0E7F7C8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0" y="4599604"/>
            <a:ext cx="597647" cy="647856"/>
          </a:xfrm>
          <a:prstGeom prst="rect">
            <a:avLst/>
          </a:prstGeom>
        </p:spPr>
      </p:pic>
      <p:pic>
        <p:nvPicPr>
          <p:cNvPr id="23" name="図 22" descr="ノートパソコンの画面&#10;&#10;自動的に生成された説明">
            <a:extLst>
              <a:ext uri="{FF2B5EF4-FFF2-40B4-BE49-F238E27FC236}">
                <a16:creationId xmlns:a16="http://schemas.microsoft.com/office/drawing/2014/main" id="{93FCC98B-3679-400B-AD50-273314F5A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87" y="5670814"/>
            <a:ext cx="408517" cy="408517"/>
          </a:xfrm>
          <a:prstGeom prst="rect">
            <a:avLst/>
          </a:prstGeom>
        </p:spPr>
      </p:pic>
      <p:pic>
        <p:nvPicPr>
          <p:cNvPr id="24" name="図 23" descr="ノートパソコンの画面&#10;&#10;自動的に生成された説明">
            <a:extLst>
              <a:ext uri="{FF2B5EF4-FFF2-40B4-BE49-F238E27FC236}">
                <a16:creationId xmlns:a16="http://schemas.microsoft.com/office/drawing/2014/main" id="{C76719C1-9852-4C4F-A49C-70E9026F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378" y="3682629"/>
            <a:ext cx="408517" cy="408517"/>
          </a:xfrm>
          <a:prstGeom prst="rect">
            <a:avLst/>
          </a:prstGeom>
        </p:spPr>
      </p:pic>
      <p:pic>
        <p:nvPicPr>
          <p:cNvPr id="25" name="図 24" descr="ノートパソコンの画面&#10;&#10;自動的に生成された説明">
            <a:extLst>
              <a:ext uri="{FF2B5EF4-FFF2-40B4-BE49-F238E27FC236}">
                <a16:creationId xmlns:a16="http://schemas.microsoft.com/office/drawing/2014/main" id="{F4CA31CE-7911-4E29-BEED-E64D167E7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145" y="4971627"/>
            <a:ext cx="408517" cy="408517"/>
          </a:xfrm>
          <a:prstGeom prst="rect">
            <a:avLst/>
          </a:prstGeom>
        </p:spPr>
      </p:pic>
      <p:pic>
        <p:nvPicPr>
          <p:cNvPr id="26" name="図 25" descr="ノートパソコンの画面&#10;&#10;自動的に生成された説明">
            <a:extLst>
              <a:ext uri="{FF2B5EF4-FFF2-40B4-BE49-F238E27FC236}">
                <a16:creationId xmlns:a16="http://schemas.microsoft.com/office/drawing/2014/main" id="{7F5F99E2-1E7E-41C7-B876-E174882B3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28" y="5838578"/>
            <a:ext cx="408517" cy="408517"/>
          </a:xfrm>
          <a:prstGeom prst="rect">
            <a:avLst/>
          </a:prstGeom>
        </p:spPr>
      </p:pic>
      <p:pic>
        <p:nvPicPr>
          <p:cNvPr id="27" name="図 26" descr="ノートパソコンの画面&#10;&#10;自動的に生成された説明">
            <a:extLst>
              <a:ext uri="{FF2B5EF4-FFF2-40B4-BE49-F238E27FC236}">
                <a16:creationId xmlns:a16="http://schemas.microsoft.com/office/drawing/2014/main" id="{1890FCC7-AF43-4319-AB23-75706A128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00" y="5649481"/>
            <a:ext cx="408517" cy="408517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27D2EB4-95EC-4C58-BFCD-548B95D4CF7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758232" y="1369217"/>
            <a:ext cx="1708460" cy="81420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5E19F54-C38F-4529-9328-26E77BBB351C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2005075" y="2183424"/>
            <a:ext cx="1461617" cy="3528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59207D-C833-4D6D-B802-384D2816FA5A}"/>
              </a:ext>
            </a:extLst>
          </p:cNvPr>
          <p:cNvCxnSpPr>
            <a:cxnSpLocks/>
            <a:stCxn id="14" idx="2"/>
            <a:endCxn id="7" idx="1"/>
          </p:cNvCxnSpPr>
          <p:nvPr/>
        </p:nvCxnSpPr>
        <p:spPr>
          <a:xfrm>
            <a:off x="2927633" y="1640146"/>
            <a:ext cx="539059" cy="5432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1B099B-48CC-48B9-9D8D-8075E7C55857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1402867" y="4851878"/>
            <a:ext cx="1413045" cy="7165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00DAFEF-8CC9-4308-BB81-BEF1D719AD09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2070204" y="4851878"/>
            <a:ext cx="745708" cy="102319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A8D7B4A-899C-4EB4-9FD8-088A274CA024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5797177" y="855136"/>
            <a:ext cx="911581" cy="66488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A9BA9CE-939D-498A-A962-204CFC6E8882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6708758" y="939800"/>
            <a:ext cx="1037228" cy="58022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7C17D3E-F362-4E93-BE32-F1C43C46697E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>
            <a:off x="6708758" y="1520025"/>
            <a:ext cx="1327660" cy="3402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114A61-44DD-47E8-BC71-A86DDF9C5A96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813626" y="3886888"/>
            <a:ext cx="871752" cy="64452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AE4111CB-683D-44C1-BE92-A1816900B51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9813626" y="4531413"/>
            <a:ext cx="1240519" cy="64447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ABBA796-2735-46B5-B660-D9DE85BA7872}"/>
              </a:ext>
            </a:extLst>
          </p:cNvPr>
          <p:cNvCxnSpPr>
            <a:cxnSpLocks/>
            <a:stCxn id="9" idx="3"/>
            <a:endCxn id="26" idx="0"/>
          </p:cNvCxnSpPr>
          <p:nvPr/>
        </p:nvCxnSpPr>
        <p:spPr>
          <a:xfrm>
            <a:off x="9813626" y="4531413"/>
            <a:ext cx="558361" cy="13071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DF90D01-F3C3-413A-8035-BF6988E55689}"/>
              </a:ext>
            </a:extLst>
          </p:cNvPr>
          <p:cNvCxnSpPr>
            <a:cxnSpLocks/>
            <a:stCxn id="9" idx="3"/>
            <a:endCxn id="27" idx="0"/>
          </p:cNvCxnSpPr>
          <p:nvPr/>
        </p:nvCxnSpPr>
        <p:spPr>
          <a:xfrm flipH="1">
            <a:off x="9373359" y="4531413"/>
            <a:ext cx="440267" cy="111806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雲 66">
            <a:extLst>
              <a:ext uri="{FF2B5EF4-FFF2-40B4-BE49-F238E27FC236}">
                <a16:creationId xmlns:a16="http://schemas.microsoft.com/office/drawing/2014/main" id="{BDFCF8A7-152D-4CE8-BE1E-04F6D8C665C2}"/>
              </a:ext>
            </a:extLst>
          </p:cNvPr>
          <p:cNvSpPr/>
          <p:nvPr/>
        </p:nvSpPr>
        <p:spPr>
          <a:xfrm>
            <a:off x="8437620" y="3469008"/>
            <a:ext cx="3584124" cy="304052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雲 67">
            <a:extLst>
              <a:ext uri="{FF2B5EF4-FFF2-40B4-BE49-F238E27FC236}">
                <a16:creationId xmlns:a16="http://schemas.microsoft.com/office/drawing/2014/main" id="{0B57955C-39B2-4F6A-9DE2-84E81450A05E}"/>
              </a:ext>
            </a:extLst>
          </p:cNvPr>
          <p:cNvSpPr/>
          <p:nvPr/>
        </p:nvSpPr>
        <p:spPr>
          <a:xfrm>
            <a:off x="626534" y="56670"/>
            <a:ext cx="8328654" cy="306685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雲 71">
            <a:extLst>
              <a:ext uri="{FF2B5EF4-FFF2-40B4-BE49-F238E27FC236}">
                <a16:creationId xmlns:a16="http://schemas.microsoft.com/office/drawing/2014/main" id="{81229D2E-F298-43F1-A4FC-C45AD45303CB}"/>
              </a:ext>
            </a:extLst>
          </p:cNvPr>
          <p:cNvSpPr/>
          <p:nvPr/>
        </p:nvSpPr>
        <p:spPr>
          <a:xfrm>
            <a:off x="379288" y="4308932"/>
            <a:ext cx="3584124" cy="194846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A85E8E-7C49-46B0-90C1-40AC5259B627}"/>
              </a:ext>
            </a:extLst>
          </p:cNvPr>
          <p:cNvSpPr txBox="1"/>
          <p:nvPr/>
        </p:nvSpPr>
        <p:spPr>
          <a:xfrm>
            <a:off x="2553029" y="631982"/>
            <a:ext cx="29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WAN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(Wide Area Network</a:t>
            </a:r>
            <a:r>
              <a:rPr kumimoji="1"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4893194-855F-4705-BB80-5F8271E1339E}"/>
              </a:ext>
            </a:extLst>
          </p:cNvPr>
          <p:cNvSpPr txBox="1"/>
          <p:nvPr/>
        </p:nvSpPr>
        <p:spPr>
          <a:xfrm>
            <a:off x="8757020" y="6331714"/>
            <a:ext cx="29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LAN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(Local Area Network</a:t>
            </a:r>
            <a:r>
              <a:rPr kumimoji="1"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DA42E9-0010-4757-98B1-958A05F1D229}"/>
              </a:ext>
            </a:extLst>
          </p:cNvPr>
          <p:cNvSpPr txBox="1"/>
          <p:nvPr/>
        </p:nvSpPr>
        <p:spPr>
          <a:xfrm>
            <a:off x="957620" y="6235761"/>
            <a:ext cx="29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LAN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(Local Area Network</a:t>
            </a:r>
            <a:r>
              <a:rPr kumimoji="1"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E784114-E634-4AE7-9F92-C465920D1CE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347225" y="1960292"/>
            <a:ext cx="1921266" cy="2231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雲 39">
            <a:extLst>
              <a:ext uri="{FF2B5EF4-FFF2-40B4-BE49-F238E27FC236}">
                <a16:creationId xmlns:a16="http://schemas.microsoft.com/office/drawing/2014/main" id="{8384CC5E-68F7-435F-BE92-AEE4EA99A265}"/>
              </a:ext>
            </a:extLst>
          </p:cNvPr>
          <p:cNvSpPr/>
          <p:nvPr/>
        </p:nvSpPr>
        <p:spPr>
          <a:xfrm>
            <a:off x="4273293" y="3456360"/>
            <a:ext cx="3584124" cy="97689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インターネット</a:t>
            </a:r>
            <a:endParaRPr kumimoji="1" lang="en-US" altLang="ja-JP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6168625-31C7-472C-B8AD-84F893D373F6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 flipH="1" flipV="1">
            <a:off x="4790861" y="3120263"/>
            <a:ext cx="1274494" cy="39195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7C8D7BF-F428-4100-AC5D-8F65737D4DE3}"/>
              </a:ext>
            </a:extLst>
          </p:cNvPr>
          <p:cNvCxnSpPr>
            <a:cxnSpLocks/>
            <a:stCxn id="40" idx="1"/>
            <a:endCxn id="72" idx="0"/>
          </p:cNvCxnSpPr>
          <p:nvPr/>
        </p:nvCxnSpPr>
        <p:spPr>
          <a:xfrm flipH="1">
            <a:off x="3960425" y="4432211"/>
            <a:ext cx="2104930" cy="85095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FD113A5-669D-47F2-AED5-057B33AAD54E}"/>
              </a:ext>
            </a:extLst>
          </p:cNvPr>
          <p:cNvCxnSpPr>
            <a:cxnSpLocks/>
            <a:stCxn id="40" idx="0"/>
            <a:endCxn id="67" idx="2"/>
          </p:cNvCxnSpPr>
          <p:nvPr/>
        </p:nvCxnSpPr>
        <p:spPr>
          <a:xfrm>
            <a:off x="7854430" y="3944806"/>
            <a:ext cx="594307" cy="10444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2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4</cp:revision>
  <dcterms:created xsi:type="dcterms:W3CDTF">2020-03-04T23:21:36Z</dcterms:created>
  <dcterms:modified xsi:type="dcterms:W3CDTF">2020-03-04T23:58:57Z</dcterms:modified>
</cp:coreProperties>
</file>