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252CE7-D808-47E0-B88C-E833FB0E4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F8EFD1-D516-4D34-9870-409E42879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DD5AE-D8DD-45E3-87B3-BB72E9D1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B32E-033E-4ACE-9311-843C5AD97642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F684FC-F9A2-4567-9A1D-6BABDC22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77E08-E3D1-47EF-94FF-1F33E349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DD12-6CC3-43FE-9ABB-855B0B865B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50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424B3-B427-4B01-BFEF-437D725E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D41C59-B855-4B9C-A1AA-56FAD17E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3A8DCA-33D6-4817-9C4A-BEE97DE2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B32E-033E-4ACE-9311-843C5AD97642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80A99D-49AC-42B1-A92F-7B744503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25E652-59BE-466F-98D2-413ABFA1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DD12-6CC3-43FE-9ABB-855B0B865B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6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7901A2-EDCB-4D66-A82A-B743E3A63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436EBE-F74F-41D9-A71B-B54624FA8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E381C6-2D85-4EF6-BD37-AE14189F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B32E-033E-4ACE-9311-843C5AD97642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CA7B6B-79B7-4248-80BF-DA725F6B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43FA98-80AD-48C6-9946-7705FF88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DD12-6CC3-43FE-9ABB-855B0B865B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7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7E09C-8CAA-475F-BFDD-6C5562A9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0111D7-93F1-4817-A6F0-3FB217280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CE911-093D-4BC3-B5E2-00AE89AD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B32E-033E-4ACE-9311-843C5AD97642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E6BB1B-0768-4A4A-8BED-2971CCC4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C93513-9DF2-4BF8-AE14-28B5321D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DD12-6CC3-43FE-9ABB-855B0B865B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03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E40F5-E010-4025-B9C1-12C42538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D57D03-0234-451B-BD32-D71622FCF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C1FDD-BE8F-43C0-9D87-E81947B1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B32E-033E-4ACE-9311-843C5AD97642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7CC53D-BFB5-4C15-BC8B-AB9066B7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9B4CF-4A42-46C1-8E56-6431B691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DD12-6CC3-43FE-9ABB-855B0B865B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49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58B82-92B4-459D-AFE9-E48D773C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20E58C-8E2F-4FDB-A061-7244B9914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56A68D-8BD2-4449-A541-31E2E83DD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A9C496-E8E6-46AA-8217-198F7969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B32E-033E-4ACE-9311-843C5AD97642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379923-3033-4E39-8C9B-24D61925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A62040-8062-49EB-AE4B-FAF1860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DD12-6CC3-43FE-9ABB-855B0B865B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4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EFB70-4DFD-4752-B1F0-4478552C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D5D268-4168-40D2-B668-54E53DC5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7BB9A6-9C20-47D4-BF94-F3888350B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50B3A9-E152-438B-8062-0B36ECA3B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F186E0-889D-4138-BF96-8953EAECF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9921C7-6163-435E-B0D9-9C9373E2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B32E-033E-4ACE-9311-843C5AD97642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2CD9621-FD3C-44DE-87C0-467CE3E0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B80A04-FACB-4D85-BEDA-F7D5D908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DD12-6CC3-43FE-9ABB-855B0B865B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45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E264C-E1DF-47E7-800F-20C96F50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60D992-7E78-4599-89F8-DC571EA9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B32E-033E-4ACE-9311-843C5AD97642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252C19-36FB-44A0-A5E8-2C40FCA3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4FB484-1784-4463-9180-935BCFFA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DD12-6CC3-43FE-9ABB-855B0B865B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59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DA1511-5802-4B8D-B423-E909330F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B32E-033E-4ACE-9311-843C5AD97642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7533DB1-10FA-4032-B587-8BEC9542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D76839-9441-4A60-8C36-BC1FEE5D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DD12-6CC3-43FE-9ABB-855B0B865B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95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7B553-F6A6-4879-9359-37A92928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D5235B-4426-43A9-ABA8-EF51B4F4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4A1404-EF0D-4E41-9D3E-84D846DC2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B2EC4D-C373-4B59-9EBC-AA7FAF01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B32E-033E-4ACE-9311-843C5AD97642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5DF282-7E0E-478A-A861-1477A269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B3A6CF-32D4-4A0C-8D88-74BF2255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DD12-6CC3-43FE-9ABB-855B0B865B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6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CBA68-75C1-46DE-99E0-CC55C713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CF9764-CE1C-4DAA-9592-C8AD891EA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55EBAA-FC2F-4C45-B3AF-F5E184620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17E23A-F5F5-4444-B17F-504E5FEC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B32E-033E-4ACE-9311-843C5AD97642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B5B0E0-7E9A-411D-AB6F-631E66CD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E63CB9-0EF7-4331-A130-A035C7B3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DD12-6CC3-43FE-9ABB-855B0B865B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16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987F9C7-B43C-484D-83DB-BB2F12B6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B4E08A-550B-4606-B0EE-4A2BF14C5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F57599-456B-4D6B-94E7-D99D2FF8B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B32E-033E-4ACE-9311-843C5AD97642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A13618-107B-4C4F-87B3-1448E1449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F5C989-C20A-44CC-B52D-6A5DA3C5C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2DD12-6CC3-43FE-9ABB-855B0B865B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34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雲 3">
            <a:extLst>
              <a:ext uri="{FF2B5EF4-FFF2-40B4-BE49-F238E27FC236}">
                <a16:creationId xmlns:a16="http://schemas.microsoft.com/office/drawing/2014/main" id="{8147208A-BB8B-44A6-814F-BF35536905F6}"/>
              </a:ext>
            </a:extLst>
          </p:cNvPr>
          <p:cNvSpPr/>
          <p:nvPr/>
        </p:nvSpPr>
        <p:spPr>
          <a:xfrm>
            <a:off x="4625975" y="557262"/>
            <a:ext cx="2940049" cy="98864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インターネット</a:t>
            </a:r>
            <a:endParaRPr kumimoji="1" lang="en-US" altLang="ja-JP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3438EE2B-CE5C-42D9-AAE2-54A34F8034BC}"/>
              </a:ext>
            </a:extLst>
          </p:cNvPr>
          <p:cNvSpPr/>
          <p:nvPr/>
        </p:nvSpPr>
        <p:spPr>
          <a:xfrm>
            <a:off x="215897" y="1545902"/>
            <a:ext cx="4686301" cy="475483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835BDF-55EB-47D7-94AA-4B83EAC8477F}"/>
              </a:ext>
            </a:extLst>
          </p:cNvPr>
          <p:cNvSpPr txBox="1"/>
          <p:nvPr/>
        </p:nvSpPr>
        <p:spPr>
          <a:xfrm>
            <a:off x="1089022" y="1578764"/>
            <a:ext cx="2940049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グローバル</a:t>
            </a:r>
            <a:r>
              <a:rPr kumimoji="1"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IP:218.219.62.146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雲 6">
            <a:extLst>
              <a:ext uri="{FF2B5EF4-FFF2-40B4-BE49-F238E27FC236}">
                <a16:creationId xmlns:a16="http://schemas.microsoft.com/office/drawing/2014/main" id="{ECEEDBF4-988C-43D2-AAE6-7C0A7E636FAF}"/>
              </a:ext>
            </a:extLst>
          </p:cNvPr>
          <p:cNvSpPr/>
          <p:nvPr/>
        </p:nvSpPr>
        <p:spPr>
          <a:xfrm>
            <a:off x="5148261" y="5116059"/>
            <a:ext cx="2108201" cy="14946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F22F46-44E2-4835-90DD-1BB1B175676D}"/>
              </a:ext>
            </a:extLst>
          </p:cNvPr>
          <p:cNvSpPr txBox="1"/>
          <p:nvPr/>
        </p:nvSpPr>
        <p:spPr>
          <a:xfrm>
            <a:off x="4732336" y="5116059"/>
            <a:ext cx="2940049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グローバル</a:t>
            </a:r>
            <a:r>
              <a:rPr kumimoji="1"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IP:XXX.XXX.XXX.XXX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雲 9">
            <a:extLst>
              <a:ext uri="{FF2B5EF4-FFF2-40B4-BE49-F238E27FC236}">
                <a16:creationId xmlns:a16="http://schemas.microsoft.com/office/drawing/2014/main" id="{3889505B-89C1-4D56-87F6-1B5DD6E158CC}"/>
              </a:ext>
            </a:extLst>
          </p:cNvPr>
          <p:cNvSpPr/>
          <p:nvPr/>
        </p:nvSpPr>
        <p:spPr>
          <a:xfrm>
            <a:off x="7396162" y="1228402"/>
            <a:ext cx="4686301" cy="475483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5CF1B05-7892-4EF9-8617-2F1FE3AE2D0D}"/>
              </a:ext>
            </a:extLst>
          </p:cNvPr>
          <p:cNvSpPr txBox="1"/>
          <p:nvPr/>
        </p:nvSpPr>
        <p:spPr>
          <a:xfrm>
            <a:off x="8269287" y="1261264"/>
            <a:ext cx="2940049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グローバル</a:t>
            </a:r>
            <a:r>
              <a:rPr kumimoji="1"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IP:165.59.62.46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98823A7-E072-4119-AA66-8F4576765AF1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2559047" y="1051582"/>
            <a:ext cx="2076048" cy="52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1BAD26F-2C66-4B53-BA5D-C25C66575D75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flipH="1" flipV="1">
            <a:off x="6096000" y="1544849"/>
            <a:ext cx="106361" cy="35712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4A88F22-FA60-42AA-8296-32213CEEF68B}"/>
              </a:ext>
            </a:extLst>
          </p:cNvPr>
          <p:cNvCxnSpPr>
            <a:cxnSpLocks/>
            <a:stCxn id="11" idx="0"/>
            <a:endCxn id="4" idx="0"/>
          </p:cNvCxnSpPr>
          <p:nvPr/>
        </p:nvCxnSpPr>
        <p:spPr>
          <a:xfrm flipH="1" flipV="1">
            <a:off x="7563574" y="1051582"/>
            <a:ext cx="2175738" cy="2096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 descr="ボックス, メーター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645AFB36-9A7C-4B18-A072-FC2085DF9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10" y="3596845"/>
            <a:ext cx="323349" cy="491064"/>
          </a:xfrm>
          <a:prstGeom prst="rect">
            <a:avLst/>
          </a:prstGeom>
        </p:spPr>
      </p:pic>
      <p:pic>
        <p:nvPicPr>
          <p:cNvPr id="24" name="図 23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5EF4DEF9-25DE-49F5-A45E-F7838DC08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25" y="2557956"/>
            <a:ext cx="880533" cy="880533"/>
          </a:xfrm>
          <a:prstGeom prst="rect">
            <a:avLst/>
          </a:prstGeom>
        </p:spPr>
      </p:pic>
      <p:pic>
        <p:nvPicPr>
          <p:cNvPr id="25" name="図 24" descr="ノートパソコンの画面&#10;&#10;自動的に生成された説明">
            <a:extLst>
              <a:ext uri="{FF2B5EF4-FFF2-40B4-BE49-F238E27FC236}">
                <a16:creationId xmlns:a16="http://schemas.microsoft.com/office/drawing/2014/main" id="{16253532-4CEA-422D-80AA-BAE98A574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68" y="5015319"/>
            <a:ext cx="408517" cy="408517"/>
          </a:xfrm>
          <a:prstGeom prst="rect">
            <a:avLst/>
          </a:prstGeom>
        </p:spPr>
      </p:pic>
      <p:pic>
        <p:nvPicPr>
          <p:cNvPr id="26" name="図 25" descr="ボックス, メーター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1F715A9E-257F-43D4-9CD8-45A5F0BE8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15" y="4083501"/>
            <a:ext cx="323349" cy="491064"/>
          </a:xfrm>
          <a:prstGeom prst="rect">
            <a:avLst/>
          </a:prstGeom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CDB8C69-9C53-488D-9D3E-FAB8413E3E0A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1135959" y="3438489"/>
            <a:ext cx="1224133" cy="40388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B37713E-1C07-436F-A9DA-83DBB136DA89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2231027" y="3438489"/>
            <a:ext cx="129065" cy="157683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F37251E-008A-4FD9-A49B-DF506B9BA13E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H="1" flipV="1">
            <a:off x="2360092" y="3438489"/>
            <a:ext cx="1536098" cy="64501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663C01E-0DD7-4E40-B7E4-61929464BAEA}"/>
              </a:ext>
            </a:extLst>
          </p:cNvPr>
          <p:cNvCxnSpPr>
            <a:cxnSpLocks/>
            <a:stCxn id="24" idx="0"/>
            <a:endCxn id="6" idx="2"/>
          </p:cNvCxnSpPr>
          <p:nvPr/>
        </p:nvCxnSpPr>
        <p:spPr>
          <a:xfrm flipV="1">
            <a:off x="2360092" y="1886541"/>
            <a:ext cx="198955" cy="671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7F1F33A-D567-433A-A248-E2034AD5B2E4}"/>
              </a:ext>
            </a:extLst>
          </p:cNvPr>
          <p:cNvSpPr txBox="1"/>
          <p:nvPr/>
        </p:nvSpPr>
        <p:spPr>
          <a:xfrm>
            <a:off x="2559045" y="2836661"/>
            <a:ext cx="187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</a:rPr>
              <a:t>NAPT(</a:t>
            </a:r>
            <a:r>
              <a:rPr lang="ja-JP" altLang="en-US" sz="1400" dirty="0">
                <a:solidFill>
                  <a:srgbClr val="FF0000"/>
                </a:solidFill>
              </a:rPr>
              <a:t>アドレス変換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pic>
        <p:nvPicPr>
          <p:cNvPr id="62" name="図 61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39DF579D-7242-450B-ACBE-30ABCD22A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699" y="2272368"/>
            <a:ext cx="880533" cy="880533"/>
          </a:xfrm>
          <a:prstGeom prst="rect">
            <a:avLst/>
          </a:prstGeom>
        </p:spPr>
      </p:pic>
      <p:pic>
        <p:nvPicPr>
          <p:cNvPr id="63" name="図 62" descr="ノートパソコンの画面&#10;&#10;自動的に生成された説明">
            <a:extLst>
              <a:ext uri="{FF2B5EF4-FFF2-40B4-BE49-F238E27FC236}">
                <a16:creationId xmlns:a16="http://schemas.microsoft.com/office/drawing/2014/main" id="{36C3E008-A96A-47D0-9EA0-6D04BE132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706" y="4565754"/>
            <a:ext cx="408517" cy="408517"/>
          </a:xfrm>
          <a:prstGeom prst="rect">
            <a:avLst/>
          </a:prstGeom>
        </p:spPr>
      </p:pic>
      <p:pic>
        <p:nvPicPr>
          <p:cNvPr id="64" name="図 63" descr="ボックス, メーター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57338085-85BC-40C3-88A1-DC44C76A2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389" y="3797913"/>
            <a:ext cx="323349" cy="491064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F0D3781-B4AF-404D-9791-25B3250514B8}"/>
              </a:ext>
            </a:extLst>
          </p:cNvPr>
          <p:cNvCxnSpPr>
            <a:cxnSpLocks/>
            <a:stCxn id="74" idx="0"/>
            <a:endCxn id="62" idx="2"/>
          </p:cNvCxnSpPr>
          <p:nvPr/>
        </p:nvCxnSpPr>
        <p:spPr>
          <a:xfrm flipV="1">
            <a:off x="8269287" y="3152901"/>
            <a:ext cx="1455679" cy="44394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3394E25-F76A-4269-AA62-DD45CDC798CE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flipV="1">
            <a:off x="9724965" y="3152901"/>
            <a:ext cx="1" cy="14128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BBAE6A1F-56D9-4DC3-B55F-FA1424C01B57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H="1" flipV="1">
            <a:off x="9724966" y="3152901"/>
            <a:ext cx="1536098" cy="64501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62F2163-1E13-4C8B-92E6-B1CD235D8411}"/>
              </a:ext>
            </a:extLst>
          </p:cNvPr>
          <p:cNvCxnSpPr>
            <a:cxnSpLocks/>
            <a:stCxn id="62" idx="0"/>
            <a:endCxn id="11" idx="2"/>
          </p:cNvCxnSpPr>
          <p:nvPr/>
        </p:nvCxnSpPr>
        <p:spPr>
          <a:xfrm flipV="1">
            <a:off x="9724966" y="1569041"/>
            <a:ext cx="14346" cy="7033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19FD942-CD8B-4B35-8D76-21CAABDD14C7}"/>
              </a:ext>
            </a:extLst>
          </p:cNvPr>
          <p:cNvSpPr txBox="1"/>
          <p:nvPr/>
        </p:nvSpPr>
        <p:spPr>
          <a:xfrm>
            <a:off x="2975390" y="3532088"/>
            <a:ext cx="177654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プライベート</a:t>
            </a:r>
            <a:r>
              <a:rPr kumimoji="1" lang="en-US" altLang="ja-JP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IP:10.194.11.23</a:t>
            </a:r>
            <a:endParaRPr kumimoji="1" lang="ja-JP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3DF153C-3F3C-47D8-973B-3A9C4F6B1F2A}"/>
              </a:ext>
            </a:extLst>
          </p:cNvPr>
          <p:cNvSpPr txBox="1"/>
          <p:nvPr/>
        </p:nvSpPr>
        <p:spPr>
          <a:xfrm>
            <a:off x="1377018" y="4406279"/>
            <a:ext cx="177654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プライベート</a:t>
            </a:r>
            <a:r>
              <a:rPr kumimoji="1" lang="en-US" altLang="ja-JP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IP:192.168.101.44</a:t>
            </a:r>
            <a:endParaRPr kumimoji="1" lang="ja-JP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F720967-E13D-4867-AB55-930DDAAB6E3B}"/>
              </a:ext>
            </a:extLst>
          </p:cNvPr>
          <p:cNvSpPr txBox="1"/>
          <p:nvPr/>
        </p:nvSpPr>
        <p:spPr>
          <a:xfrm>
            <a:off x="130940" y="3099621"/>
            <a:ext cx="177654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プライベート</a:t>
            </a:r>
            <a:r>
              <a:rPr kumimoji="1" lang="en-US" altLang="ja-JP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IP:172.16.1.166</a:t>
            </a:r>
            <a:endParaRPr kumimoji="1" lang="ja-JP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4" name="図 73" descr="ノートパソコンの画面&#10;&#10;自動的に生成された説明">
            <a:extLst>
              <a:ext uri="{FF2B5EF4-FFF2-40B4-BE49-F238E27FC236}">
                <a16:creationId xmlns:a16="http://schemas.microsoft.com/office/drawing/2014/main" id="{D714DAD9-3BB3-42A3-8F97-81700884B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28" y="3596845"/>
            <a:ext cx="408517" cy="408517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2FADA44-8D7F-44E0-A943-55DC9DFAE9F1}"/>
              </a:ext>
            </a:extLst>
          </p:cNvPr>
          <p:cNvSpPr txBox="1"/>
          <p:nvPr/>
        </p:nvSpPr>
        <p:spPr>
          <a:xfrm>
            <a:off x="10411965" y="3208255"/>
            <a:ext cx="177654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プライベート</a:t>
            </a:r>
            <a:r>
              <a:rPr kumimoji="1" lang="en-US" altLang="ja-JP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IP:10.194.11.23</a:t>
            </a:r>
            <a:endParaRPr kumimoji="1" lang="ja-JP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BE7278-5B0A-4F44-9ACC-93487E5C9CCC}"/>
              </a:ext>
            </a:extLst>
          </p:cNvPr>
          <p:cNvSpPr txBox="1"/>
          <p:nvPr/>
        </p:nvSpPr>
        <p:spPr>
          <a:xfrm>
            <a:off x="8813593" y="4082446"/>
            <a:ext cx="177654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プライベート</a:t>
            </a:r>
            <a:r>
              <a:rPr kumimoji="1" lang="en-US" altLang="ja-JP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IP:192.168.101.44</a:t>
            </a:r>
            <a:endParaRPr kumimoji="1" lang="ja-JP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E952D71-DDEC-4C47-9352-2F6DF91AB172}"/>
              </a:ext>
            </a:extLst>
          </p:cNvPr>
          <p:cNvSpPr txBox="1"/>
          <p:nvPr/>
        </p:nvSpPr>
        <p:spPr>
          <a:xfrm>
            <a:off x="7300594" y="3030322"/>
            <a:ext cx="177654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プライベート</a:t>
            </a:r>
            <a:r>
              <a:rPr kumimoji="1" lang="en-US" altLang="ja-JP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IP:172.16.1.166</a:t>
            </a:r>
            <a:endParaRPr kumimoji="1" lang="ja-JP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847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51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10</cp:revision>
  <dcterms:created xsi:type="dcterms:W3CDTF">2020-03-21T11:15:33Z</dcterms:created>
  <dcterms:modified xsi:type="dcterms:W3CDTF">2020-03-22T07:02:31Z</dcterms:modified>
</cp:coreProperties>
</file>