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30971-B51B-4B99-ACE6-0E75A20EC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9143CA-3FBE-401E-B4FC-F2962BAAE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5BADE-3DE0-41CC-AB42-6F2AFDB5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2B321-9599-4AD8-82B3-34BF50C7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FA470-9AB4-4C8B-979C-6F3BF08B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1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135C7-D4FA-4129-AE0B-EBC8C8F7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8C985-55F0-474E-8E29-DC498581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C4EFF-9557-4DD3-9E8E-739FBF09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C2E79-47F6-4D6B-90A7-ED7AE88A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F2286-9583-4667-8760-02AFF3A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12E721-2E21-4A76-BCBC-B74B4DB6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BB8C95-FC74-4E69-B7A3-64848911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BDF31-6A58-44A8-B313-05CA7312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1D1A9-7311-453B-9DC5-A4C907D6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507C3-5DD6-4022-87B4-374CAD32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2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A61FE-79FD-47C2-9F43-35733DD8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3EB81-2128-403C-AF1C-630AA2BF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45D3E-0946-4407-8512-F326EE5A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AB039-2D18-450B-B9B5-388E8B4C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32B2D-6081-443A-9446-08CEAB39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7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94BE9-C749-40D4-8302-D0809184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94215F-F9FD-43D4-ADF1-4C0C092B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05632-8AFD-4B16-AD2C-7C1E23A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31D49-E849-4487-978D-82E38926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E675-2B5A-4245-A42E-093C2E26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6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CC8BC-F5AA-4811-B831-EACD01C9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95FCD-4B5E-4DE1-985F-ABBE7CAC4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5E6AD-788E-4398-B025-0792DD65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CC754-3585-485F-BF8E-23DF50F1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921D9-3DF3-4366-A2FC-26CB8B7D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103A92-0CB7-4BAA-B19E-FE6E921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6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DB62-C7E4-48ED-863C-6BE28B6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708A68-F8AA-4A6D-B1B9-309ED295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6BCC39-6C04-4365-A07A-92CEAC6A8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CC30DA-D784-4454-8104-497EA8F53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F425B0-DCA5-4FB1-96B1-F497D54E2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05B2C9-9F73-4D27-9E68-5A8D8930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DC84AF-F0F3-4774-BE91-F197D810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7930F5-EA79-4300-BC1D-B720EBFC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5D9C9-F0CF-452B-B2DB-B0F3DBA6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FE40E0-4DEE-4EE7-85F9-EE8C0991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219B9C-5EE2-4F8E-8AF1-44E8D411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9BE17-3EF8-49B6-A793-D89AB325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01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A6C15-83D6-4CA8-8BA5-3EC8F2F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C6D008-9D52-4B68-8224-057FFC64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06D353-9ADC-4C17-B242-F69E10D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6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E786B-AF7F-46AE-B13C-F4D13D55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9D3AB1-967F-48EC-B079-5E7E6AF6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64B3E-F910-431A-8C17-87DD54B1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44C6C4-50D7-4869-9CF1-B6E2BC36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9B0B2F-036E-426B-9A22-60B0C8D0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58AF4A-4079-4F8A-8BCE-FF5A5C46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1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B88A3-00DE-4402-BC4E-678377ED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CB39B5-8DD8-4AAA-B05F-3DA1A7CE3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A2D298-B3BF-4C6A-8741-91CE74C4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75AAE3-8DFB-4F41-AB66-90B04F36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2BBC06-A1E2-4336-90F8-835583E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43BF4-6DDD-43AE-87AA-482E8606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2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C45C5D-A24C-4021-9677-35367BBE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951AE-5853-481B-BEF6-9AED7015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BE706-1CFE-4B83-9DBB-8A759FC56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55C-2140-4366-A7D0-23CFEEC5036E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B1BF3-EEE4-4E81-9D22-1D8F444DF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D3260-3795-4F12-8813-CEA739F4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B31C-102A-43E1-814A-C22E4253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5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A663E4A-8DF5-4466-A1CE-A520C42C8F72}"/>
              </a:ext>
            </a:extLst>
          </p:cNvPr>
          <p:cNvSpPr/>
          <p:nvPr/>
        </p:nvSpPr>
        <p:spPr>
          <a:xfrm>
            <a:off x="1177766" y="1612900"/>
            <a:ext cx="9836468" cy="3187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FF6BB09-E27C-4A56-AE5F-37E3577DCD35}"/>
              </a:ext>
            </a:extLst>
          </p:cNvPr>
          <p:cNvSpPr/>
          <p:nvPr/>
        </p:nvSpPr>
        <p:spPr>
          <a:xfrm>
            <a:off x="2669097" y="2144933"/>
            <a:ext cx="6853806" cy="2217125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 descr="写真, ホワイト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2B5C95E-1A95-4C76-B80C-34A1658B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1" y="2187095"/>
            <a:ext cx="2284090" cy="2132802"/>
          </a:xfrm>
          <a:prstGeom prst="rect">
            <a:avLst/>
          </a:prstGeom>
        </p:spPr>
      </p:pic>
      <p:pic>
        <p:nvPicPr>
          <p:cNvPr id="7" name="図 6" descr="モニター, 座る, 電話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3D22E1E1-DBB1-46E2-B81B-861D5E37D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7" y="2304097"/>
            <a:ext cx="1706470" cy="2015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F5F97F-21CD-42B7-8E24-3AEED4D63DE7}"/>
              </a:ext>
            </a:extLst>
          </p:cNvPr>
          <p:cNvSpPr txBox="1"/>
          <p:nvPr/>
        </p:nvSpPr>
        <p:spPr>
          <a:xfrm>
            <a:off x="1523464" y="4278617"/>
            <a:ext cx="17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クライアント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AE46C21-3B52-4FEA-A96E-724D63A1B74D}"/>
              </a:ext>
            </a:extLst>
          </p:cNvPr>
          <p:cNvSpPr/>
          <p:nvPr/>
        </p:nvSpPr>
        <p:spPr>
          <a:xfrm>
            <a:off x="3249958" y="2389546"/>
            <a:ext cx="5751343" cy="720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FB5C410-B4C9-44D4-9866-A3688B62209D}"/>
              </a:ext>
            </a:extLst>
          </p:cNvPr>
          <p:cNvSpPr/>
          <p:nvPr/>
        </p:nvSpPr>
        <p:spPr>
          <a:xfrm rot="10800000" flipV="1">
            <a:off x="3216488" y="3311997"/>
            <a:ext cx="5751343" cy="720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C81BB4-A26F-405A-B0A8-8447A0A51FF6}"/>
              </a:ext>
            </a:extLst>
          </p:cNvPr>
          <p:cNvSpPr txBox="1"/>
          <p:nvPr/>
        </p:nvSpPr>
        <p:spPr>
          <a:xfrm>
            <a:off x="8669668" y="4278617"/>
            <a:ext cx="17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5537B9C-E676-411A-A5A5-E6768B2FF1F4}"/>
              </a:ext>
            </a:extLst>
          </p:cNvPr>
          <p:cNvSpPr/>
          <p:nvPr/>
        </p:nvSpPr>
        <p:spPr>
          <a:xfrm>
            <a:off x="2941317" y="241300"/>
            <a:ext cx="2227583" cy="1218949"/>
          </a:xfrm>
          <a:prstGeom prst="wedgeRectCallout">
            <a:avLst>
              <a:gd name="adj1" fmla="val 64614"/>
              <a:gd name="adj2" fmla="val 1422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開始行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</a:p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ヘッダー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複数行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)&gt; </a:t>
            </a:r>
          </a:p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!-- 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一行空白 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--!</a:t>
            </a:r>
          </a:p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ボディ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B167CFF-4FBF-4A1E-9E67-FB8900DC4B47}"/>
              </a:ext>
            </a:extLst>
          </p:cNvPr>
          <p:cNvSpPr/>
          <p:nvPr/>
        </p:nvSpPr>
        <p:spPr>
          <a:xfrm>
            <a:off x="6773718" y="4888073"/>
            <a:ext cx="2227583" cy="1218949"/>
          </a:xfrm>
          <a:prstGeom prst="wedgeRectCallout">
            <a:avLst>
              <a:gd name="adj1" fmla="val -69935"/>
              <a:gd name="adj2" fmla="val -13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ステータス行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</a:p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ヘッダー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複数行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)&gt; </a:t>
            </a:r>
          </a:p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!-- 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一行空白 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--!</a:t>
            </a:r>
          </a:p>
          <a:p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ボディ</a:t>
            </a:r>
            <a:r>
              <a:rPr lang="en-US" altLang="ja-JP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</a:p>
        </p:txBody>
      </p:sp>
    </p:spTree>
    <p:extLst>
      <p:ext uri="{BB962C8B-B14F-4D97-AF65-F5344CB8AC3E}">
        <p14:creationId xmlns:p14="http://schemas.microsoft.com/office/powerpoint/2010/main" val="410396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3</cp:revision>
  <dcterms:created xsi:type="dcterms:W3CDTF">2020-03-25T23:44:41Z</dcterms:created>
  <dcterms:modified xsi:type="dcterms:W3CDTF">2020-03-25T23:48:49Z</dcterms:modified>
</cp:coreProperties>
</file>