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05035-91CB-4918-9B55-7CBB51BA7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18A7FA-08DD-44F0-ACCE-0A1F79EAD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9E9DD-E5FD-4720-B67C-FFA5075D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393CF-8AB7-4B4C-AFCD-C7F1BB3A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88E507-9333-4B20-95C3-31118C78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23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8F722-2FA5-45FD-94B1-60BA6AFD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9EBE1-3068-4EB1-B7DD-92B6512B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DB68C-E719-460E-85F5-45B2EFC8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F6221C-4165-48E4-AFA7-A0CA0DCA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CDE788-C29B-41CC-9924-2E2A260B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43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121532-FB47-4A69-A49A-CFAE228CC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1D7210-B195-44CD-AEC7-8526983ED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C8F254-F18C-4870-8F31-E5A487C8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FF7DB9-362A-48D3-9917-DBB67186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328C4E-3B47-4CC6-95DC-A54D3EAD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19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ADFEF-D088-4A78-BCC8-DDDAB72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D183F1-15C4-4C13-8D97-DE820CD4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92A45-89E8-41F1-9FB3-8505EF25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544504-CCE5-4C12-9425-9C4B2CAA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50FDB-050E-4A9F-B98E-51DB1D60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31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7F494-346C-4F2D-94BE-A74B586D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77FFA3-6FF8-48B9-88F3-BA9B8009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CB60E-9C90-4620-82FF-2E5E66D7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D6D247-9FC9-4A75-AD65-4F4F53C8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34FEA-31F9-4FC6-8477-C91017D1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73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15711-5BA0-44FE-967C-6EB297FF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FD6F7F-E801-4185-B1BE-FE0729CC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7FF69A-6DDC-42C4-AE91-78BB6CE3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AE7704-BF59-4911-A9E6-3FDAAD08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8C6C78-A3D4-4D46-A111-76815DB1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66F0A-A264-435A-BAD8-5059A46A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94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543D7-FFB2-43B9-BB67-A7D2E7F5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A7ECC2-465B-4AA3-8601-14C44079C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226AA1-F7FD-46AB-9D1F-370A3BFFC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FFB9D7-B601-46D4-9132-EBCE2B45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D49280-6161-48DD-962E-286D4B1BE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3733F8-256A-4EE3-AC44-81D0FEAB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3B18EA-96F4-48D2-BBE2-A4D5067A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3C389D-8897-4066-B7E8-810E2973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73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BED82-B218-42C2-B8C9-08ADE061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797D10-24B4-4883-A1D8-F7EA97ED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B9C03E-43BF-4FF2-9094-C7DA155E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BE3DA7-10AE-43D4-8D2A-ADBCF04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7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08630B-B887-4EBF-9DFC-BCD2B7A1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AE00A3-0723-4412-819D-CB29C608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7D06CB-46BA-41D6-8645-746CA7F3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29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F9B45-DDAD-4F64-9A2A-7691E801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AA415-441A-49D1-AD1F-93EFBE92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02C88F-90E3-4328-A486-84C4C030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894BC2-B10E-4518-AD62-4A0528A7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D89073-0F69-423A-AFE0-9D91A457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56262-C22D-4E8B-B447-4BA84E1C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1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223E2-A70E-4C31-98FA-654F5A4F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D1263C-16CF-4F9B-BBC7-406EBFDF5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C2413E-1E55-401C-BBC5-924C3CBD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A335BC-E4BB-4E29-BA2C-0A0BE4E9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3CE1E9-4186-4C94-B776-F3985E65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704069-970F-4792-8062-847D01D5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EFF816-EBC9-404D-AACA-D7BC8FEF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ECFD65-94E1-40F7-8C2B-D8EC5A8C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7AE48-CA50-4065-8FD9-7A6C1A6D9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ECDF-DF4E-4E6E-90CF-4C321BEBB90E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FE11D-6290-4C7C-B42C-A77979F87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6551DE-B970-4231-99D9-27983FAEC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643D-3742-45B1-8E44-55DD24897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0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380BC2E-7344-438E-B5DD-24A768EFD7C3}"/>
              </a:ext>
            </a:extLst>
          </p:cNvPr>
          <p:cNvSpPr/>
          <p:nvPr/>
        </p:nvSpPr>
        <p:spPr>
          <a:xfrm>
            <a:off x="6438900" y="395764"/>
            <a:ext cx="2578100" cy="2731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xxx001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インスタンス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0315476-7C89-4B4F-A561-D31552417371}"/>
              </a:ext>
            </a:extLst>
          </p:cNvPr>
          <p:cNvSpPr/>
          <p:nvPr/>
        </p:nvSpPr>
        <p:spPr>
          <a:xfrm>
            <a:off x="533400" y="323850"/>
            <a:ext cx="11315700" cy="61383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EA2779-A4E4-41A5-B101-EA32104ED32B}"/>
              </a:ext>
            </a:extLst>
          </p:cNvPr>
          <p:cNvSpPr txBox="1"/>
          <p:nvPr/>
        </p:nvSpPr>
        <p:spPr>
          <a:xfrm>
            <a:off x="4114800" y="26432"/>
            <a:ext cx="374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30BA9ED-20B6-4621-8FC8-4885235CE12B}"/>
              </a:ext>
            </a:extLst>
          </p:cNvPr>
          <p:cNvGrpSpPr/>
          <p:nvPr/>
        </p:nvGrpSpPr>
        <p:grpSpPr>
          <a:xfrm>
            <a:off x="1536700" y="1409700"/>
            <a:ext cx="2578100" cy="3230033"/>
            <a:chOff x="1536700" y="1409700"/>
            <a:chExt cx="2578100" cy="397510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BCB64859-2A5B-4330-8397-8A7FD05BDC91}"/>
                </a:ext>
              </a:extLst>
            </p:cNvPr>
            <p:cNvSpPr/>
            <p:nvPr/>
          </p:nvSpPr>
          <p:spPr>
            <a:xfrm>
              <a:off x="1536700" y="1409700"/>
              <a:ext cx="2578100" cy="39751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xxx</a:t>
              </a:r>
              <a:r>
                <a:rPr kumimoji="1" lang="ja-JP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クラス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4FD37C4-D1CF-495B-9173-DCC07033D3AA}"/>
                </a:ext>
              </a:extLst>
            </p:cNvPr>
            <p:cNvSpPr txBox="1"/>
            <p:nvPr/>
          </p:nvSpPr>
          <p:spPr>
            <a:xfrm>
              <a:off x="1638300" y="2223532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フィールド</a:t>
              </a:r>
              <a:endPara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</a:t>
              </a:r>
              <a:r>
                <a:rPr lang="en-US" altLang="ja-JP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String:xxx</a:t>
              </a:r>
              <a:endPara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</a:t>
              </a:r>
              <a:r>
                <a:rPr lang="en-US" altLang="ja-JP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int:</a:t>
              </a:r>
              <a:r>
                <a:rPr kumimoji="1" lang="en-US" altLang="ja-JP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yyy</a:t>
              </a:r>
              <a:endPara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AFB51A3-CB1E-4F16-BEF6-470D4B26A2AE}"/>
                </a:ext>
              </a:extLst>
            </p:cNvPr>
            <p:cNvSpPr txBox="1"/>
            <p:nvPr/>
          </p:nvSpPr>
          <p:spPr>
            <a:xfrm>
              <a:off x="1644650" y="3309382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メソッド</a:t>
              </a:r>
              <a:endPara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ja-JP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   </a:t>
              </a:r>
              <a:r>
                <a:rPr lang="en-US" altLang="ja-JP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ppp</a:t>
              </a:r>
              <a:r>
                <a:rPr lang="ja-JP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メソッド</a:t>
              </a:r>
              <a:endPara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en-US" altLang="ja-JP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   </a:t>
              </a:r>
              <a:r>
                <a:rPr kumimoji="1" lang="en-US" altLang="ja-JP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qqq</a:t>
              </a:r>
              <a:r>
                <a:rPr kumimoji="1" lang="ja-JP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メソッド</a:t>
              </a: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972BB8-E449-4C3C-A320-6C06A148F6E8}"/>
              </a:ext>
            </a:extLst>
          </p:cNvPr>
          <p:cNvSpPr txBox="1"/>
          <p:nvPr/>
        </p:nvSpPr>
        <p:spPr>
          <a:xfrm>
            <a:off x="6546850" y="2023879"/>
            <a:ext cx="2362200" cy="74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ppp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qqq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98735B2-E79E-46AE-A386-9F1E6854C22A}"/>
              </a:ext>
            </a:extLst>
          </p:cNvPr>
          <p:cNvSpPr/>
          <p:nvPr/>
        </p:nvSpPr>
        <p:spPr>
          <a:xfrm>
            <a:off x="9101667" y="2485019"/>
            <a:ext cx="2578100" cy="2645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xxx002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インスタンス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3AA250-11D6-4A33-B771-FD6F9DF907F9}"/>
              </a:ext>
            </a:extLst>
          </p:cNvPr>
          <p:cNvSpPr txBox="1"/>
          <p:nvPr/>
        </p:nvSpPr>
        <p:spPr>
          <a:xfrm>
            <a:off x="9161463" y="4096887"/>
            <a:ext cx="2362200" cy="74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ppp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qqq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6F136B58-B130-42A6-B171-BCE25FA102E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114800" y="1761671"/>
            <a:ext cx="2324100" cy="126304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曲線 20">
            <a:extLst>
              <a:ext uri="{FF2B5EF4-FFF2-40B4-BE49-F238E27FC236}">
                <a16:creationId xmlns:a16="http://schemas.microsoft.com/office/drawing/2014/main" id="{EDF20D95-1E89-4A0D-BB83-BE2CD461519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14800" y="3024717"/>
            <a:ext cx="4986867" cy="7831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FD3796-AAF1-4B5B-8FED-6F8150DC0142}"/>
              </a:ext>
            </a:extLst>
          </p:cNvPr>
          <p:cNvSpPr txBox="1"/>
          <p:nvPr/>
        </p:nvSpPr>
        <p:spPr>
          <a:xfrm>
            <a:off x="4940300" y="1868964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A4A27A-355E-429B-BD44-9FCAE81F89C9}"/>
              </a:ext>
            </a:extLst>
          </p:cNvPr>
          <p:cNvSpPr txBox="1"/>
          <p:nvPr/>
        </p:nvSpPr>
        <p:spPr>
          <a:xfrm>
            <a:off x="5405439" y="3189824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2AAE965-1F56-44A4-8905-53AC680D9C01}"/>
              </a:ext>
            </a:extLst>
          </p:cNvPr>
          <p:cNvSpPr/>
          <p:nvPr/>
        </p:nvSpPr>
        <p:spPr>
          <a:xfrm>
            <a:off x="7645400" y="1187570"/>
            <a:ext cx="1168400" cy="7488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26D18A-38AA-4E57-9CCB-88EC6E64CE95}"/>
              </a:ext>
            </a:extLst>
          </p:cNvPr>
          <p:cNvSpPr txBox="1"/>
          <p:nvPr/>
        </p:nvSpPr>
        <p:spPr>
          <a:xfrm>
            <a:off x="6546850" y="948035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フィールド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xxx = “xxx001”</a:t>
            </a:r>
          </a:p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C392198-7EDE-4FB3-B835-CEC1EBEF80F5}"/>
              </a:ext>
            </a:extLst>
          </p:cNvPr>
          <p:cNvSpPr/>
          <p:nvPr/>
        </p:nvSpPr>
        <p:spPr>
          <a:xfrm>
            <a:off x="10390717" y="3328465"/>
            <a:ext cx="1168400" cy="7488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6426F33-050E-4956-AC8E-F92FDC495176}"/>
              </a:ext>
            </a:extLst>
          </p:cNvPr>
          <p:cNvSpPr txBox="1"/>
          <p:nvPr/>
        </p:nvSpPr>
        <p:spPr>
          <a:xfrm>
            <a:off x="9191096" y="3127577"/>
            <a:ext cx="2362200" cy="102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フィールド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xxx = “xxx002”</a:t>
            </a:r>
          </a:p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20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B3676DB-B6D5-4EDA-B0AD-867B6314580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909050" y="1409700"/>
            <a:ext cx="2079625" cy="2445856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20A6DF-59C8-4887-B423-E7175CC90E8D}"/>
              </a:ext>
            </a:extLst>
          </p:cNvPr>
          <p:cNvSpPr txBox="1"/>
          <p:nvPr/>
        </p:nvSpPr>
        <p:spPr>
          <a:xfrm>
            <a:off x="9702800" y="948035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互いに独立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8CC56E8-27DF-4C49-B94B-8EB09E558A11}"/>
              </a:ext>
            </a:extLst>
          </p:cNvPr>
          <p:cNvSpPr/>
          <p:nvPr/>
        </p:nvSpPr>
        <p:spPr>
          <a:xfrm>
            <a:off x="4910667" y="5150947"/>
            <a:ext cx="2370666" cy="11514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インスタンス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80CD651-5BA6-4D84-A86A-27721974D81F}"/>
              </a:ext>
            </a:extLst>
          </p:cNvPr>
          <p:cNvCxnSpPr>
            <a:stCxn id="32" idx="3"/>
          </p:cNvCxnSpPr>
          <p:nvPr/>
        </p:nvCxnSpPr>
        <p:spPr>
          <a:xfrm flipV="1">
            <a:off x="7281333" y="4639733"/>
            <a:ext cx="2667529" cy="10869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989264B-2BEC-4588-BD0D-513EEEE91FC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096000" y="2775289"/>
            <a:ext cx="1334558" cy="2375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9394662-EF11-4AFB-89E7-AD914C763C8E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432177" y="3807909"/>
            <a:ext cx="1478490" cy="1918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ABCE3D8-9300-4E35-8ED6-5B737A64BB78}"/>
              </a:ext>
            </a:extLst>
          </p:cNvPr>
          <p:cNvSpPr txBox="1"/>
          <p:nvPr/>
        </p:nvSpPr>
        <p:spPr>
          <a:xfrm>
            <a:off x="6391540" y="4198977"/>
            <a:ext cx="10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1BD19D-71A4-4643-A57B-6814FDD7607D}"/>
              </a:ext>
            </a:extLst>
          </p:cNvPr>
          <p:cNvSpPr txBox="1"/>
          <p:nvPr/>
        </p:nvSpPr>
        <p:spPr>
          <a:xfrm>
            <a:off x="8095588" y="5263634"/>
            <a:ext cx="10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785BD12-C1A0-4087-817D-1FE839D535B6}"/>
              </a:ext>
            </a:extLst>
          </p:cNvPr>
          <p:cNvSpPr txBox="1"/>
          <p:nvPr/>
        </p:nvSpPr>
        <p:spPr>
          <a:xfrm>
            <a:off x="4171422" y="4729453"/>
            <a:ext cx="10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</a:p>
        </p:txBody>
      </p:sp>
      <p:sp>
        <p:nvSpPr>
          <p:cNvPr id="44" name="乗算記号 43">
            <a:extLst>
              <a:ext uri="{FF2B5EF4-FFF2-40B4-BE49-F238E27FC236}">
                <a16:creationId xmlns:a16="http://schemas.microsoft.com/office/drawing/2014/main" id="{36CC3945-0BBB-441B-A496-1C0FFF992EC3}"/>
              </a:ext>
            </a:extLst>
          </p:cNvPr>
          <p:cNvSpPr/>
          <p:nvPr/>
        </p:nvSpPr>
        <p:spPr>
          <a:xfrm>
            <a:off x="3423712" y="3974612"/>
            <a:ext cx="1089022" cy="103928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19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68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5</cp:revision>
  <dcterms:created xsi:type="dcterms:W3CDTF">2020-04-26T09:30:13Z</dcterms:created>
  <dcterms:modified xsi:type="dcterms:W3CDTF">2020-04-26T12:35:39Z</dcterms:modified>
</cp:coreProperties>
</file>