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36DE2-36DD-475C-93FD-A66BB199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55C6E6-43FB-4EC9-BAA5-2D4C805D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89F25-6309-44C4-B0B4-C960010C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FBB8A-4D4E-4FF5-B297-1D2AAA21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B0931-65BD-4483-8C6F-1AB10E9F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0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883CC-9002-4D39-B96D-0387870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B90F92-32FC-41AF-B66B-F3427D784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11290-146C-4E54-BE63-764D200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6C574-800F-4F19-9B86-F902D7C5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5C272-0E6D-44E7-A595-AFC3A5A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2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70AD07-96C2-4006-BCA7-7F275225E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8E879F-CE8E-4689-B25A-ABAA5A4B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290FA9-3F08-426B-A4F6-CD665089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AD502-A996-401B-98F2-6FB36DB1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F6E6C-060C-4491-975F-335CE36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0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99F78-3A74-4B30-880D-51A23C87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503E-63F7-45E4-A61A-F0C415A3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D43B8-2DAF-4E35-8256-F78C0CBD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202B4-15E7-4F52-920B-14338240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D96E3-6DDE-4C99-8C89-47B25143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0CABD-22E9-4A03-8C08-51F4CFF6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1A102-1D64-4951-BBD6-A299C7D3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3F30BA-68C0-48DA-A583-AFADE39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24E44-5FA4-49E2-8C04-48776E5F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1B6E4-F8C5-47A7-AFC9-CC23DA29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4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65760-D784-4115-BEF9-CFCF4502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F6194-0C34-4F9B-BDE8-C9CCB2D2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97DB1-1B54-4D8E-9A90-5D18DECA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4D4A98-3B95-46D1-8D9B-192EB4CE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1D00E-2015-4071-BC12-79C74DD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9355B-1662-402B-88ED-CCDE39C0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4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2C18F-935E-43F8-870D-6C0E631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F36D4-E82E-4C01-9024-1A3F56D3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5DCEAB-ED75-4BD8-83AF-60971838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D6FB77-667E-43CA-9468-CB480FF03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324E1C-A754-4AE1-8FA7-E8254DBB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AD9283-5E2B-46D4-89E7-5132D68C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5C3C66-AAE5-4CCB-B579-F744299D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9A4AA-2844-4CB9-AB80-7566386E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9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2F2EF-115C-4621-81D0-136B7FD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87A1B4-85CB-4D83-97BC-814D486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7647A-6E27-4CD4-9685-59A52B18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E4F8F3-9E56-41CC-936B-76A2FB0A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8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0006C3-B21E-41E0-AFF1-27C0DE6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57B7B3-C42A-4AAE-B359-EAA4A822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161ED-985D-4641-B99F-3039F32B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8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F40D5-F326-4856-AB1B-D148714B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FC5BD-7E9F-4952-903A-F3C7D4EB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A9721-B8F7-4633-AC82-3D75C709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4B8C1-D1E2-40E6-8278-B04EE807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394C2-CD3F-4173-A4D6-A1BA387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D81594-0E81-4ABD-B20C-F5D557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2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130FF-DB9E-4F6C-AA2B-0163FCBA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6E42C-2DD5-4759-BA66-AF30208EA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3B01A5-71DC-4D58-9AE9-1D5A1A29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F655F6-4124-44E3-A61E-60F3BA1B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8CA3B-29E2-4DAE-9FAC-13E5D55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6E872B-EB4E-48DF-B930-99483D1C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A4D93A-921D-4B90-9580-96651BF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D548E-0A78-47F9-97E4-7809092B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91218-4FEC-42AE-BC34-B94EA06C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21AC-8C47-4B66-AB69-012245487057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74F5C-E5A9-4B6B-A56D-E4252437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B3090-BB33-41E4-B899-1797EBC54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D70C-8612-4F3B-ACDA-0483CE1B7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94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8C79076-BB09-4D5C-99D9-25144F72D7DE}"/>
              </a:ext>
            </a:extLst>
          </p:cNvPr>
          <p:cNvSpPr/>
          <p:nvPr/>
        </p:nvSpPr>
        <p:spPr>
          <a:xfrm>
            <a:off x="6438900" y="395764"/>
            <a:ext cx="2578100" cy="2731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xxx001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93B2DFF-AA8D-49E8-9310-831C0397EB7E}"/>
              </a:ext>
            </a:extLst>
          </p:cNvPr>
          <p:cNvSpPr/>
          <p:nvPr/>
        </p:nvSpPr>
        <p:spPr>
          <a:xfrm>
            <a:off x="533400" y="323850"/>
            <a:ext cx="11315700" cy="61383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1F5F66-BA06-442D-AC4B-C1F4D7882C6C}"/>
              </a:ext>
            </a:extLst>
          </p:cNvPr>
          <p:cNvSpPr txBox="1"/>
          <p:nvPr/>
        </p:nvSpPr>
        <p:spPr>
          <a:xfrm>
            <a:off x="4114800" y="26432"/>
            <a:ext cx="374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13AAE08-ABC4-4CA1-8867-520F6D372A42}"/>
              </a:ext>
            </a:extLst>
          </p:cNvPr>
          <p:cNvGrpSpPr/>
          <p:nvPr/>
        </p:nvGrpSpPr>
        <p:grpSpPr>
          <a:xfrm>
            <a:off x="1432454" y="1409700"/>
            <a:ext cx="2844800" cy="3230033"/>
            <a:chOff x="1432454" y="1409700"/>
            <a:chExt cx="2844800" cy="39751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6809CE-025D-4D11-8DA7-BEFAE9B63CD0}"/>
                </a:ext>
              </a:extLst>
            </p:cNvPr>
            <p:cNvSpPr/>
            <p:nvPr/>
          </p:nvSpPr>
          <p:spPr>
            <a:xfrm>
              <a:off x="1536700" y="1409700"/>
              <a:ext cx="2578100" cy="39751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xxx</a:t>
              </a:r>
              <a:r>
                <a:rPr kumimoji="1" lang="ja-JP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クラス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5432A77-C9BB-4F31-BFFC-5961B9044BBB}"/>
                </a:ext>
              </a:extLst>
            </p:cNvPr>
            <p:cNvSpPr txBox="1"/>
            <p:nvPr/>
          </p:nvSpPr>
          <p:spPr>
            <a:xfrm>
              <a:off x="1432454" y="2224462"/>
              <a:ext cx="2844800" cy="113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フィールド</a:t>
              </a:r>
              <a:endPara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static xxx = “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staticxxx</a:t>
              </a:r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”</a:t>
              </a:r>
            </a:p>
            <a:p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int:</a:t>
              </a:r>
              <a:r>
                <a:rPr kumimoji="1"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yyy</a:t>
              </a:r>
              <a:endPara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912D310-971D-424F-9DD8-DBA77D02A068}"/>
                </a:ext>
              </a:extLst>
            </p:cNvPr>
            <p:cNvSpPr txBox="1"/>
            <p:nvPr/>
          </p:nvSpPr>
          <p:spPr>
            <a:xfrm>
              <a:off x="1632479" y="3700740"/>
              <a:ext cx="2362200" cy="1136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  <a:endPara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ppp</a:t>
              </a:r>
              <a:r>
                <a:rPr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  <a:endPara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en-US" altLang="ja-JP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</a:t>
              </a:r>
              <a:r>
                <a:rPr kumimoji="1" lang="en-US" altLang="ja-JP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qqq</a:t>
              </a:r>
              <a:r>
                <a:rPr kumimoji="1" lang="ja-JP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メソッド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FD0FCE-132E-4039-AFB9-606D997EAF2F}"/>
              </a:ext>
            </a:extLst>
          </p:cNvPr>
          <p:cNvSpPr txBox="1"/>
          <p:nvPr/>
        </p:nvSpPr>
        <p:spPr>
          <a:xfrm>
            <a:off x="6546850" y="2023879"/>
            <a:ext cx="2362200" cy="74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ppp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qqq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EB4572-49B6-44F3-8EE0-EEE0CB35685F}"/>
              </a:ext>
            </a:extLst>
          </p:cNvPr>
          <p:cNvSpPr/>
          <p:nvPr/>
        </p:nvSpPr>
        <p:spPr>
          <a:xfrm>
            <a:off x="9101667" y="2485019"/>
            <a:ext cx="2578100" cy="2645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xxx002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D21AB7-23FA-4C82-B17C-0B2EDA248E79}"/>
              </a:ext>
            </a:extLst>
          </p:cNvPr>
          <p:cNvSpPr txBox="1"/>
          <p:nvPr/>
        </p:nvSpPr>
        <p:spPr>
          <a:xfrm>
            <a:off x="9161463" y="4096887"/>
            <a:ext cx="2362200" cy="74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ppp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qqq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メソッド</a:t>
            </a:r>
          </a:p>
        </p:txBody>
      </p: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6181A0B9-0D2F-48F5-9702-5426268B2C5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114800" y="1761671"/>
            <a:ext cx="2324100" cy="126304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C441B861-4FCB-4C46-BE7D-FB09ED49357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14800" y="3024717"/>
            <a:ext cx="4986867" cy="7831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D657A5-11A1-464F-8631-C348C86AFE8C}"/>
              </a:ext>
            </a:extLst>
          </p:cNvPr>
          <p:cNvSpPr txBox="1"/>
          <p:nvPr/>
        </p:nvSpPr>
        <p:spPr>
          <a:xfrm>
            <a:off x="4940300" y="1868964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5B23C1-7C60-4031-8857-02D2A56675BA}"/>
              </a:ext>
            </a:extLst>
          </p:cNvPr>
          <p:cNvSpPr txBox="1"/>
          <p:nvPr/>
        </p:nvSpPr>
        <p:spPr>
          <a:xfrm>
            <a:off x="5405439" y="3189824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036988-10AC-4C14-86B8-54C11046B170}"/>
              </a:ext>
            </a:extLst>
          </p:cNvPr>
          <p:cNvSpPr txBox="1"/>
          <p:nvPr/>
        </p:nvSpPr>
        <p:spPr>
          <a:xfrm>
            <a:off x="6464300" y="963191"/>
            <a:ext cx="251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フィールド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xxx = “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staticxxx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1A44CC4-7AB5-49D3-9563-872FA8D600FC}"/>
              </a:ext>
            </a:extLst>
          </p:cNvPr>
          <p:cNvSpPr txBox="1"/>
          <p:nvPr/>
        </p:nvSpPr>
        <p:spPr>
          <a:xfrm>
            <a:off x="9053512" y="3017042"/>
            <a:ext cx="26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フィールド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xxx = “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staticxxx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20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B809A07-7C91-417A-8734-FF360FEFA445}"/>
              </a:ext>
            </a:extLst>
          </p:cNvPr>
          <p:cNvSpPr/>
          <p:nvPr/>
        </p:nvSpPr>
        <p:spPr>
          <a:xfrm>
            <a:off x="4910667" y="5150947"/>
            <a:ext cx="2370666" cy="11514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インスタンス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5A64EAA-2502-42B6-9043-BEADCB6E61D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281333" y="4648200"/>
            <a:ext cx="2662767" cy="107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8829287-566B-4BC5-99FC-CB39D09D3AAE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96000" y="2775289"/>
            <a:ext cx="1334558" cy="2375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C2B5165-0995-46EB-90D6-43AB6B0F352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727122" y="3719980"/>
            <a:ext cx="1183545" cy="20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C07E7E0-A9E4-4013-A9C0-6B13812C3D11}"/>
              </a:ext>
            </a:extLst>
          </p:cNvPr>
          <p:cNvSpPr txBox="1"/>
          <p:nvPr/>
        </p:nvSpPr>
        <p:spPr>
          <a:xfrm>
            <a:off x="6484146" y="3858723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FB1B85-55DA-4EA3-B3EF-D386DE8E91B4}"/>
              </a:ext>
            </a:extLst>
          </p:cNvPr>
          <p:cNvSpPr txBox="1"/>
          <p:nvPr/>
        </p:nvSpPr>
        <p:spPr>
          <a:xfrm>
            <a:off x="8137657" y="5356682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E833C2-0F3A-4953-9043-B2FB55D7C8BE}"/>
              </a:ext>
            </a:extLst>
          </p:cNvPr>
          <p:cNvSpPr txBox="1"/>
          <p:nvPr/>
        </p:nvSpPr>
        <p:spPr>
          <a:xfrm>
            <a:off x="3639214" y="4555119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</a:p>
        </p:txBody>
      </p:sp>
      <p:sp>
        <p:nvSpPr>
          <p:cNvPr id="31" name="乗算記号 30">
            <a:extLst>
              <a:ext uri="{FF2B5EF4-FFF2-40B4-BE49-F238E27FC236}">
                <a16:creationId xmlns:a16="http://schemas.microsoft.com/office/drawing/2014/main" id="{07FA748F-A4BB-49CC-B2AE-F2F5B4CAB8CF}"/>
              </a:ext>
            </a:extLst>
          </p:cNvPr>
          <p:cNvSpPr/>
          <p:nvPr/>
        </p:nvSpPr>
        <p:spPr>
          <a:xfrm>
            <a:off x="3337193" y="4223715"/>
            <a:ext cx="496883" cy="621976"/>
          </a:xfrm>
          <a:prstGeom prst="mathMultiply">
            <a:avLst>
              <a:gd name="adj1" fmla="val 85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58D1922-AC62-4FC4-B18C-CDCC254AF66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117059" y="4105329"/>
            <a:ext cx="1793608" cy="1621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EB693B-413E-4810-A56E-7B9772C54C8E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2548373"/>
            <a:ext cx="1390386" cy="2602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C4A57A-7081-4D41-9563-B1AA579351FB}"/>
              </a:ext>
            </a:extLst>
          </p:cNvPr>
          <p:cNvCxnSpPr>
            <a:cxnSpLocks/>
          </p:cNvCxnSpPr>
          <p:nvPr/>
        </p:nvCxnSpPr>
        <p:spPr>
          <a:xfrm flipH="1" flipV="1">
            <a:off x="2824960" y="2892255"/>
            <a:ext cx="2680226" cy="2250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41B6909A-775C-4F6B-9BC0-A0EF21709B20}"/>
              </a:ext>
            </a:extLst>
          </p:cNvPr>
          <p:cNvSpPr/>
          <p:nvPr/>
        </p:nvSpPr>
        <p:spPr>
          <a:xfrm>
            <a:off x="3015458" y="2914728"/>
            <a:ext cx="496883" cy="621976"/>
          </a:xfrm>
          <a:prstGeom prst="mathMultiply">
            <a:avLst>
              <a:gd name="adj1" fmla="val 85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666136-62B9-4F2A-8FD4-673BAE19FDB3}"/>
              </a:ext>
            </a:extLst>
          </p:cNvPr>
          <p:cNvSpPr txBox="1"/>
          <p:nvPr/>
        </p:nvSpPr>
        <p:spPr>
          <a:xfrm>
            <a:off x="3804309" y="3400872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9D9EA8B-4FB0-4697-9DE5-7893BA961CE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281333" y="4916005"/>
            <a:ext cx="2601120" cy="810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1D2A77-AA52-4762-B18E-61CC56A6946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96000" y="2508847"/>
            <a:ext cx="1305454" cy="2642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5BCDBC9-9181-41D8-91EE-A81CCF2810A2}"/>
              </a:ext>
            </a:extLst>
          </p:cNvPr>
          <p:cNvSpPr txBox="1"/>
          <p:nvPr/>
        </p:nvSpPr>
        <p:spPr>
          <a:xfrm>
            <a:off x="7927842" y="4087516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4348C57-E7EA-47CD-A3AA-0DB1699E08B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281333" y="3478709"/>
            <a:ext cx="2283884" cy="2247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CDF53B1-38A9-4A47-B537-7F51CD142CC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281333" y="3768911"/>
            <a:ext cx="2343680" cy="1957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2B2350F-BE1F-4D33-A977-F35C8ADEEB6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96000" y="1715059"/>
            <a:ext cx="860955" cy="3435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C89D6C0-31D3-4CC0-BE22-4879C7AB646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96000" y="1406601"/>
            <a:ext cx="834167" cy="3744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ECAE808-BC03-4D85-AAF9-B48D5890C87F}"/>
              </a:ext>
            </a:extLst>
          </p:cNvPr>
          <p:cNvSpPr txBox="1"/>
          <p:nvPr/>
        </p:nvSpPr>
        <p:spPr>
          <a:xfrm>
            <a:off x="5754689" y="2843279"/>
            <a:ext cx="10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82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2</cp:revision>
  <dcterms:created xsi:type="dcterms:W3CDTF">2020-04-26T11:44:10Z</dcterms:created>
  <dcterms:modified xsi:type="dcterms:W3CDTF">2020-04-26T11:50:53Z</dcterms:modified>
</cp:coreProperties>
</file>