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25C5E6-3BC0-483E-BD08-6FCA114D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318215-62F4-4C51-B0AC-338CC2F2F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BCD1B0-76B3-4AEE-A046-06266D5F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63F0-870B-4BD5-A413-86FC5A12EA7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F8B310-BEE7-48C1-91F4-015AC5BA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23FC80-B67D-4F60-AA3C-997C17B7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86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66BE9-DF77-45DE-B7E4-3E03C5B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A826D4-935F-4337-900A-88B5589DD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C40316-2F67-481A-865B-AD28B41F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63F0-870B-4BD5-A413-86FC5A12EA7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00754-70A1-4318-AFD9-328E3E55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5517D-134C-4DAE-8251-99017754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25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B8C8F18-3746-4AE9-BBB1-2E8CC2365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062E48-7322-4060-9FB4-298B56DAF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C03293-1027-4A9C-8FB3-13C6BD0A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63F0-870B-4BD5-A413-86FC5A12EA7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CD9740-1FCD-4F0B-9E67-BB288B74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8E80E1-9491-4013-8D9B-05EF1B2F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89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137D-5FD3-454A-B5A0-A0367A25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0EC0C8-0941-4380-A85D-43D5CD923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00BC93-E4F4-4A2E-94D5-465E94A0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63F0-870B-4BD5-A413-86FC5A12EA7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693C57-7EBF-4D25-A2DF-E2EB5D8C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53D638-24AE-4CA3-A42C-B87C7BC1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74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4331CE-3760-4359-B9AB-686E3C7D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3C4765-9D2C-4B32-A5F3-E193FF163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B137E-E868-4D4F-B690-396FB221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63F0-870B-4BD5-A413-86FC5A12EA7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2FB326-875E-4B0E-ACF9-952F9F3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213984-CEF6-42A9-B37C-371D34A6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46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D21645-9421-4413-8329-116419AE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3670E0-C332-46B4-84CD-4160D9330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BB5575-73CF-4250-B1A3-7ED187B7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59496B-7749-48F1-86E9-3896BBF6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63F0-870B-4BD5-A413-86FC5A12EA7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A0B794-DEFD-418D-8045-C0DFA112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2DD8E5-42D8-48AC-B08E-CA9B151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72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4F6F3-307F-4BFC-A376-30434CFD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FD132A-CC2F-4FB8-9424-5AFF0C2AA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4AD072-2F84-400B-9E9E-4337627E2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76B60E-29BC-4FB3-9C50-301246216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E2CAA7-B0CA-491B-9EFD-D2317978D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FCF2C6-9C84-4A91-B180-AE488C18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63F0-870B-4BD5-A413-86FC5A12EA7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7CF33C-BAC0-40D1-8659-EDCD45E2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A8A506-9B5F-4F1F-9689-FD8E06C5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41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7AB706-8008-44D2-8113-4BA49F93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701A80-19EA-4CB0-BDCD-5E927D22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63F0-870B-4BD5-A413-86FC5A12EA7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4AA44E-DC7B-438D-8990-4DDB4556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225684-760F-4C6E-B923-AE2341BE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17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E5281A-50E8-4FDF-BEB2-980543FB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63F0-870B-4BD5-A413-86FC5A12EA7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F32C48-4717-4AEE-A97E-DABD98CD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1D2FB0-13FF-402F-9217-0D17599F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51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815490-79A8-49CA-A1B2-AB276DAA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4CDA85-1967-4AF5-A86B-AE1D6882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B1BBB3-FD42-4BFF-8745-008006965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67C907-3153-4964-900F-A0E8034E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63F0-870B-4BD5-A413-86FC5A12EA7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DDB4BC-97A0-44A7-BCFC-CC0C8A44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AA3CC4-8015-455F-82CC-133B0858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3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68D5B-B7F9-4127-9D32-C0FB1FA7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75F783-BB44-490C-A0BD-2CCC9D1FD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033603-8BB8-4B86-A442-C4445FBA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8609EE-A3A1-4C56-BA8B-AD25CFF5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63F0-870B-4BD5-A413-86FC5A12EA7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D79069-E9EF-4775-8E03-E638EC47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B59DE8-BA04-4AAF-ABF1-54D4DB0E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73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74FCAA4-CF1B-4D85-871E-D3D89E13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F00B0C-D54F-4C26-A634-AC69EFDE6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DB78-4AEA-4A02-A633-93C381208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B63F0-870B-4BD5-A413-86FC5A12EA7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6C4115-9657-42D6-820D-01C5C1AA6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2EC2E7-74E7-4B03-8DD9-01351DADA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00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7BE0F12-C981-4AF6-A729-C55FD9A5A854}"/>
              </a:ext>
            </a:extLst>
          </p:cNvPr>
          <p:cNvSpPr/>
          <p:nvPr/>
        </p:nvSpPr>
        <p:spPr>
          <a:xfrm>
            <a:off x="255169" y="1680767"/>
            <a:ext cx="2575717" cy="307312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5713113-027A-43F9-819A-3F81A9589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57" y="4340697"/>
            <a:ext cx="1189037" cy="172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 descr="ボックス, メーター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8B92A30C-C081-4175-9A31-4ED119BF5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56" y="1805045"/>
            <a:ext cx="1189037" cy="180576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3AD062-4895-46D9-9E63-E2D9AC728597}"/>
              </a:ext>
            </a:extLst>
          </p:cNvPr>
          <p:cNvSpPr txBox="1"/>
          <p:nvPr/>
        </p:nvSpPr>
        <p:spPr>
          <a:xfrm>
            <a:off x="910108" y="6070205"/>
            <a:ext cx="1337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ユーザ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ー</a:t>
            </a:r>
            <a:endParaRPr kumimoji="1" lang="ja-JP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59336E8-891C-4702-919A-0605C73A9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524" y="2511675"/>
            <a:ext cx="842968" cy="9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ウェブブラウザ風フレームの飾り枠イラスト02">
            <a:extLst>
              <a:ext uri="{FF2B5EF4-FFF2-40B4-BE49-F238E27FC236}">
                <a16:creationId xmlns:a16="http://schemas.microsoft.com/office/drawing/2014/main" id="{0A48BF32-6318-43A1-853D-917577E51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30" y="1918512"/>
            <a:ext cx="1643746" cy="123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036533-71AA-4E45-8FE8-6CACE109821B}"/>
              </a:ext>
            </a:extLst>
          </p:cNvPr>
          <p:cNvSpPr txBox="1"/>
          <p:nvPr/>
        </p:nvSpPr>
        <p:spPr>
          <a:xfrm>
            <a:off x="428904" y="3107887"/>
            <a:ext cx="2258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クライアント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6132367-0375-4CFA-B14D-06C7EF88AF34}"/>
              </a:ext>
            </a:extLst>
          </p:cNvPr>
          <p:cNvSpPr txBox="1"/>
          <p:nvPr/>
        </p:nvSpPr>
        <p:spPr>
          <a:xfrm>
            <a:off x="5325853" y="3749278"/>
            <a:ext cx="156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サーバ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83479231-E756-4E14-944B-B72E8C135E69}"/>
              </a:ext>
            </a:extLst>
          </p:cNvPr>
          <p:cNvSpPr/>
          <p:nvPr/>
        </p:nvSpPr>
        <p:spPr>
          <a:xfrm>
            <a:off x="5397646" y="262687"/>
            <a:ext cx="1563988" cy="1275053"/>
          </a:xfrm>
          <a:prstGeom prst="wedgeRoundRectCallout">
            <a:avLst>
              <a:gd name="adj1" fmla="val -467"/>
              <a:gd name="adj2" fmla="val 68705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12" descr="HTMLファイルの白黒シルエットイラスト">
            <a:extLst>
              <a:ext uri="{FF2B5EF4-FFF2-40B4-BE49-F238E27FC236}">
                <a16:creationId xmlns:a16="http://schemas.microsoft.com/office/drawing/2014/main" id="{03294036-746B-498F-BD07-6C02E4384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799" y="275387"/>
            <a:ext cx="1149299" cy="114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0C6A1D1-81F1-4901-8A1C-2CBA75B1F11D}"/>
              </a:ext>
            </a:extLst>
          </p:cNvPr>
          <p:cNvSpPr txBox="1"/>
          <p:nvPr/>
        </p:nvSpPr>
        <p:spPr>
          <a:xfrm>
            <a:off x="5251151" y="1221010"/>
            <a:ext cx="196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静的コンテンツ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C45A126-D9BC-4C93-A3BB-6B5EF4BF3CDE}"/>
              </a:ext>
            </a:extLst>
          </p:cNvPr>
          <p:cNvCxnSpPr>
            <a:cxnSpLocks/>
          </p:cNvCxnSpPr>
          <p:nvPr/>
        </p:nvCxnSpPr>
        <p:spPr>
          <a:xfrm flipV="1">
            <a:off x="1145503" y="3408764"/>
            <a:ext cx="0" cy="923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C799D8D-F21D-4EB2-A611-AD2D25C2A4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84527" y="3419569"/>
            <a:ext cx="0" cy="923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53C2C98-F29F-4634-BC72-CAE799132554}"/>
              </a:ext>
            </a:extLst>
          </p:cNvPr>
          <p:cNvCxnSpPr>
            <a:cxnSpLocks/>
          </p:cNvCxnSpPr>
          <p:nvPr/>
        </p:nvCxnSpPr>
        <p:spPr>
          <a:xfrm>
            <a:off x="2916970" y="2597445"/>
            <a:ext cx="8036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86A793C-6B97-4F3F-A626-278E636C6F74}"/>
              </a:ext>
            </a:extLst>
          </p:cNvPr>
          <p:cNvCxnSpPr>
            <a:cxnSpLocks/>
          </p:cNvCxnSpPr>
          <p:nvPr/>
        </p:nvCxnSpPr>
        <p:spPr>
          <a:xfrm>
            <a:off x="4930756" y="2641452"/>
            <a:ext cx="695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89F8B96-FBAD-4326-A31B-67986AF1F248}"/>
              </a:ext>
            </a:extLst>
          </p:cNvPr>
          <p:cNvCxnSpPr>
            <a:cxnSpLocks/>
          </p:cNvCxnSpPr>
          <p:nvPr/>
        </p:nvCxnSpPr>
        <p:spPr>
          <a:xfrm rot="10800000">
            <a:off x="4930756" y="3226152"/>
            <a:ext cx="695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7EF75D1-528C-45A0-A751-946DFD47833C}"/>
              </a:ext>
            </a:extLst>
          </p:cNvPr>
          <p:cNvCxnSpPr>
            <a:cxnSpLocks/>
          </p:cNvCxnSpPr>
          <p:nvPr/>
        </p:nvCxnSpPr>
        <p:spPr>
          <a:xfrm flipH="1">
            <a:off x="2877622" y="3292133"/>
            <a:ext cx="842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E9F9449-5697-4665-B9F6-7C1E5C80BDD6}"/>
              </a:ext>
            </a:extLst>
          </p:cNvPr>
          <p:cNvSpPr txBox="1"/>
          <p:nvPr/>
        </p:nvSpPr>
        <p:spPr>
          <a:xfrm>
            <a:off x="543796" y="3727299"/>
            <a:ext cx="620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99F50B9-3646-4D33-852A-FC1D24E42FAD}"/>
              </a:ext>
            </a:extLst>
          </p:cNvPr>
          <p:cNvSpPr txBox="1"/>
          <p:nvPr/>
        </p:nvSpPr>
        <p:spPr>
          <a:xfrm>
            <a:off x="1713365" y="3619577"/>
            <a:ext cx="118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レスポンス表示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EB46F6-E747-4917-A007-08660833DA88}"/>
              </a:ext>
            </a:extLst>
          </p:cNvPr>
          <p:cNvSpPr txBox="1"/>
          <p:nvPr/>
        </p:nvSpPr>
        <p:spPr>
          <a:xfrm>
            <a:off x="4603926" y="2229120"/>
            <a:ext cx="11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リクエスト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B36EFD0-87C3-4D4E-9839-FC4E7AABFEE7}"/>
              </a:ext>
            </a:extLst>
          </p:cNvPr>
          <p:cNvSpPr txBox="1"/>
          <p:nvPr/>
        </p:nvSpPr>
        <p:spPr>
          <a:xfrm>
            <a:off x="4587129" y="3361678"/>
            <a:ext cx="11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レスポンス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" name="図 30" descr="ボックス, メーター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6748CAFD-C43C-4BD8-8F8F-9A2839B04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06" y="1798454"/>
            <a:ext cx="1189037" cy="1805768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4FEB2AC-2634-4BAE-A737-CB71DCE8F918}"/>
              </a:ext>
            </a:extLst>
          </p:cNvPr>
          <p:cNvSpPr txBox="1"/>
          <p:nvPr/>
        </p:nvSpPr>
        <p:spPr>
          <a:xfrm>
            <a:off x="7304003" y="3742687"/>
            <a:ext cx="156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サーバ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C84951C-F561-493F-8A9A-5429B4B18C3F}"/>
              </a:ext>
            </a:extLst>
          </p:cNvPr>
          <p:cNvCxnSpPr>
            <a:cxnSpLocks/>
          </p:cNvCxnSpPr>
          <p:nvPr/>
        </p:nvCxnSpPr>
        <p:spPr>
          <a:xfrm>
            <a:off x="6908906" y="2634861"/>
            <a:ext cx="695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A137700-1158-468E-9BB5-23ADD0F7CBEC}"/>
              </a:ext>
            </a:extLst>
          </p:cNvPr>
          <p:cNvCxnSpPr>
            <a:cxnSpLocks/>
          </p:cNvCxnSpPr>
          <p:nvPr/>
        </p:nvCxnSpPr>
        <p:spPr>
          <a:xfrm rot="10800000">
            <a:off x="6908906" y="3219561"/>
            <a:ext cx="695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815C9C2-CA1A-48FB-B284-DF9BD58A8B2E}"/>
              </a:ext>
            </a:extLst>
          </p:cNvPr>
          <p:cNvSpPr txBox="1"/>
          <p:nvPr/>
        </p:nvSpPr>
        <p:spPr>
          <a:xfrm>
            <a:off x="6565279" y="3355087"/>
            <a:ext cx="11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レスポンス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6" name="図 35" descr="ボックス, メーター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DAD8D0B9-B983-474B-AF25-BD10E0552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11" y="1798454"/>
            <a:ext cx="1189037" cy="1805768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F157673-D540-4A0E-B2B2-ACE053F604DA}"/>
              </a:ext>
            </a:extLst>
          </p:cNvPr>
          <p:cNvSpPr txBox="1"/>
          <p:nvPr/>
        </p:nvSpPr>
        <p:spPr>
          <a:xfrm>
            <a:off x="9525928" y="3725220"/>
            <a:ext cx="156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サーバ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D908538-263B-4CC8-A320-5BD0C910C21C}"/>
              </a:ext>
            </a:extLst>
          </p:cNvPr>
          <p:cNvCxnSpPr>
            <a:cxnSpLocks/>
          </p:cNvCxnSpPr>
          <p:nvPr/>
        </p:nvCxnSpPr>
        <p:spPr>
          <a:xfrm>
            <a:off x="8989711" y="2634861"/>
            <a:ext cx="695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B5312F7-3449-4435-956C-5ADE977BF6AD}"/>
              </a:ext>
            </a:extLst>
          </p:cNvPr>
          <p:cNvCxnSpPr>
            <a:cxnSpLocks/>
          </p:cNvCxnSpPr>
          <p:nvPr/>
        </p:nvCxnSpPr>
        <p:spPr>
          <a:xfrm rot="10800000">
            <a:off x="8989711" y="3219561"/>
            <a:ext cx="695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E0273B3-8D82-47D6-AF80-BE6050933022}"/>
              </a:ext>
            </a:extLst>
          </p:cNvPr>
          <p:cNvSpPr txBox="1"/>
          <p:nvPr/>
        </p:nvSpPr>
        <p:spPr>
          <a:xfrm>
            <a:off x="8646084" y="3355087"/>
            <a:ext cx="11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レスポンス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9D9EFC0-375F-4935-8069-CEE11B4349EA}"/>
              </a:ext>
            </a:extLst>
          </p:cNvPr>
          <p:cNvSpPr/>
          <p:nvPr/>
        </p:nvSpPr>
        <p:spPr>
          <a:xfrm>
            <a:off x="7364262" y="252254"/>
            <a:ext cx="1563988" cy="1275053"/>
          </a:xfrm>
          <a:prstGeom prst="wedgeRoundRectCallout">
            <a:avLst>
              <a:gd name="adj1" fmla="val -467"/>
              <a:gd name="adj2" fmla="val 68705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3B89F55-EC0C-4AEF-9BAC-5C9A1FE15546}"/>
              </a:ext>
            </a:extLst>
          </p:cNvPr>
          <p:cNvSpPr txBox="1"/>
          <p:nvPr/>
        </p:nvSpPr>
        <p:spPr>
          <a:xfrm>
            <a:off x="7217767" y="1195477"/>
            <a:ext cx="1977542" cy="310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プログラム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B7CCA4-9304-49E6-960B-F88F3EC24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2" y="312598"/>
            <a:ext cx="842968" cy="84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CDE3CD-B79B-4048-A90E-58736A0E2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584" y="384900"/>
            <a:ext cx="710690" cy="78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吹き出し: 角を丸めた四角形 45">
            <a:extLst>
              <a:ext uri="{FF2B5EF4-FFF2-40B4-BE49-F238E27FC236}">
                <a16:creationId xmlns:a16="http://schemas.microsoft.com/office/drawing/2014/main" id="{A0058790-70A5-4793-A496-D7CF26645069}"/>
              </a:ext>
            </a:extLst>
          </p:cNvPr>
          <p:cNvSpPr/>
          <p:nvPr/>
        </p:nvSpPr>
        <p:spPr>
          <a:xfrm>
            <a:off x="9437384" y="252254"/>
            <a:ext cx="1563988" cy="1275053"/>
          </a:xfrm>
          <a:prstGeom prst="wedgeRoundRectCallout">
            <a:avLst>
              <a:gd name="adj1" fmla="val -467"/>
              <a:gd name="adj2" fmla="val 68705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2A9498-2278-4837-954B-51C7B3E1A8EA}"/>
              </a:ext>
            </a:extLst>
          </p:cNvPr>
          <p:cNvSpPr txBox="1"/>
          <p:nvPr/>
        </p:nvSpPr>
        <p:spPr>
          <a:xfrm>
            <a:off x="9290889" y="1195477"/>
            <a:ext cx="1977542" cy="310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データ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3939BBB-908D-49C9-B92E-BCDB47993A72}"/>
              </a:ext>
            </a:extLst>
          </p:cNvPr>
          <p:cNvSpPr txBox="1"/>
          <p:nvPr/>
        </p:nvSpPr>
        <p:spPr>
          <a:xfrm>
            <a:off x="6623249" y="2259331"/>
            <a:ext cx="11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リクエスト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F301E66-5F1E-467C-988E-099326B306C7}"/>
              </a:ext>
            </a:extLst>
          </p:cNvPr>
          <p:cNvSpPr txBox="1"/>
          <p:nvPr/>
        </p:nvSpPr>
        <p:spPr>
          <a:xfrm>
            <a:off x="8694926" y="2274827"/>
            <a:ext cx="11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リクエスト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258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4</cp:revision>
  <dcterms:created xsi:type="dcterms:W3CDTF">2020-04-29T05:11:11Z</dcterms:created>
  <dcterms:modified xsi:type="dcterms:W3CDTF">2020-05-02T04:33:28Z</dcterms:modified>
</cp:coreProperties>
</file>