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1EC21-8167-45AC-B62F-C596AD68E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2D5977-3CE6-4D8E-B187-F668ABE0F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B2BA27-5685-4EC8-A297-03C98AE2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56FD0-7001-44F9-8239-D6A05A4F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4D6AB6-865C-4EC4-ABEC-445F4CC0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59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92C94-A18F-4244-8BCD-D047684C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2866CE-CB70-42AE-A2F5-FDA36BA3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AB5D2C-B0F2-4E4E-A244-74662D2C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BC8E6D-AC80-4AD8-89DA-7CDB016B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3ECA5-ECB7-4B84-ACBD-3FD6D72D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4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EB513C-C4BF-4C09-9EA7-A03F0F38D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89FCD5-7C5C-4C3D-BA1E-AF738DBB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D09BB-9E91-45EC-96CC-988C88C7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F61DA-7278-451A-8A7A-C9830E9C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642948-F306-4207-AB10-81E74183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42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74BED-00B7-401F-9868-F8FC42E4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778C0-13C2-441E-A77F-29CAD4AE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4DFC94-B331-43FF-8ADB-91EDAAF3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5FBF2-56B2-44B5-9246-8E0BDE4D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1F554-CBA3-4C50-B1D9-AA19B92C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860E0-4B36-43DE-86B0-5D32C744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9AF0E9-4B8F-4512-9213-6B5DDECF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5E3E6-D772-429E-BC15-78F239D7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EB8C2-A628-4951-9EEE-C47799C7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2446A-9B36-452B-8EF7-6CCFD1C1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587EF-685E-4AC5-8392-0E7E5BBD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96039-6C4D-4083-8179-D4682727D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FBA023-EAFC-46D1-8D1E-4E1FD753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5EA4AA-6304-472D-AC1A-F0E46A9D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4051BD-AD90-42DD-BBAC-552F9FCF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4AE306-3329-486C-B4E3-BA28FCF8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8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4BCEB-8DB2-4FDC-90B6-8A6AF7B0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DAB5E4-A84A-4A05-82C5-8CAFDEB0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E31D56-BA34-496D-8B76-DB48BF685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863E5F-278B-44A7-B116-E9B1E5BEF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008A70-6A13-403C-9AF6-4B2BCE7C2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7C7984-6B39-4F67-A634-5D0743A3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7E4A34-6125-4CB6-8246-989EB8FE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4B4188-D62E-42CF-8649-F54A7349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1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44558-D075-4CB2-856D-4B21C8AD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D4E750-E17D-447D-8284-B1D61FDC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DDC295-A665-490A-8822-1CEDD032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A2B860-0E44-4C7F-8450-66934EE0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97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CB2AAC-E7DB-4007-828B-5EAFC507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A479F-99C5-4833-9950-F16042C9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8308A1-F584-4914-AE74-4BE14FB9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9A5D9-7EE6-428C-A92F-8A4E3454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384EC-06D7-4AFD-9B85-1E8D6D43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D605C1-97B8-4DE6-A2C8-DF6385EB6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E90331-F89B-4085-888B-F5747A28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E1D5D3-07C6-49A6-90C0-D336667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50BB1-698C-4D2D-9009-E35B9F6E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5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6ED2D-50A8-4F02-8280-A6E881B8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8514A1-7301-4D20-8746-FD05645FC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EA74A4-A705-403C-BEEB-4460077A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CC6D37-7414-4621-ACA9-5762CEE7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42EFA0-3229-4A7E-BE14-7DE3F70A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AB9EAB-1F19-4BB4-96BA-5B029D56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38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B4AE06-2470-45DA-8064-286781E5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53B67-B34C-4EF3-B75A-62D172D08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4258D-1698-4706-A939-056EE3483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1C3B-E1CB-40D8-9D6E-66D7AE8DE5AC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FE4EF-085E-43AB-B514-09D1C5F3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45E6E-C4AA-405C-9430-91B8279CF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9856-3705-4F8B-B985-BDB0C0D2D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88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E113CF4-1CA1-4C56-8A63-316AE0CC5084}"/>
              </a:ext>
            </a:extLst>
          </p:cNvPr>
          <p:cNvSpPr/>
          <p:nvPr/>
        </p:nvSpPr>
        <p:spPr>
          <a:xfrm>
            <a:off x="622299" y="508000"/>
            <a:ext cx="4470400" cy="4234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8AB498B-646D-42D2-BE86-BA70F4FCDEF6}"/>
              </a:ext>
            </a:extLst>
          </p:cNvPr>
          <p:cNvGrpSpPr/>
          <p:nvPr/>
        </p:nvGrpSpPr>
        <p:grpSpPr>
          <a:xfrm>
            <a:off x="9613900" y="1808163"/>
            <a:ext cx="2247900" cy="3241674"/>
            <a:chOff x="9651999" y="2076450"/>
            <a:chExt cx="2247900" cy="3241674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AB08388-1B6D-4429-98D8-1D380DE3F9EA}"/>
                </a:ext>
              </a:extLst>
            </p:cNvPr>
            <p:cNvGrpSpPr/>
            <p:nvPr/>
          </p:nvGrpSpPr>
          <p:grpSpPr>
            <a:xfrm>
              <a:off x="9728200" y="2076450"/>
              <a:ext cx="2095500" cy="2705100"/>
              <a:chOff x="9728200" y="2203450"/>
              <a:chExt cx="2095500" cy="2705100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BC3B31A1-A304-4B12-A07B-53E83E1EB4B6}"/>
                  </a:ext>
                </a:extLst>
              </p:cNvPr>
              <p:cNvSpPr/>
              <p:nvPr/>
            </p:nvSpPr>
            <p:spPr>
              <a:xfrm>
                <a:off x="9944100" y="2374900"/>
                <a:ext cx="1663700" cy="558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Oracle JDK</a:t>
                </a:r>
                <a:endParaRPr kumimoji="1" lang="ja-JP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8521A80-3B6F-4485-975F-2F2E3B34ED12}"/>
                  </a:ext>
                </a:extLst>
              </p:cNvPr>
              <p:cNvSpPr/>
              <p:nvPr/>
            </p:nvSpPr>
            <p:spPr>
              <a:xfrm>
                <a:off x="9944100" y="3276600"/>
                <a:ext cx="1663700" cy="558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Amazon </a:t>
                </a:r>
                <a:r>
                  <a:rPr kumimoji="1" lang="en-US" altLang="ja-JP" b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Coretto</a:t>
                </a:r>
                <a:endParaRPr kumimoji="1" lang="ja-JP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95A522F3-9F4B-45B5-A2DC-D3BE20E152B6}"/>
                  </a:ext>
                </a:extLst>
              </p:cNvPr>
              <p:cNvSpPr/>
              <p:nvPr/>
            </p:nvSpPr>
            <p:spPr>
              <a:xfrm>
                <a:off x="9728200" y="2203450"/>
                <a:ext cx="2095500" cy="27051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DEDEC0-FDBF-490A-886A-7064D8391842}"/>
                  </a:ext>
                </a:extLst>
              </p:cNvPr>
              <p:cNvSpPr txBox="1"/>
              <p:nvPr/>
            </p:nvSpPr>
            <p:spPr>
              <a:xfrm>
                <a:off x="10545117" y="4127500"/>
                <a:ext cx="461665" cy="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b="1" dirty="0"/>
                  <a:t>……</a:t>
                </a:r>
                <a:endParaRPr kumimoji="1" lang="ja-JP" altLang="en-US" b="1" dirty="0"/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3A35589-2A97-4C48-9766-E7BB8B905438}"/>
                </a:ext>
              </a:extLst>
            </p:cNvPr>
            <p:cNvSpPr txBox="1"/>
            <p:nvPr/>
          </p:nvSpPr>
          <p:spPr>
            <a:xfrm>
              <a:off x="9651999" y="5010347"/>
              <a:ext cx="2247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ディストリビューション</a:t>
              </a:r>
            </a:p>
          </p:txBody>
        </p:sp>
      </p:grp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B3FAB2E-CE78-473F-A1CB-31D0954DAEE0}"/>
              </a:ext>
            </a:extLst>
          </p:cNvPr>
          <p:cNvSpPr/>
          <p:nvPr/>
        </p:nvSpPr>
        <p:spPr>
          <a:xfrm>
            <a:off x="6559550" y="3063876"/>
            <a:ext cx="1663700" cy="558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JDK</a:t>
            </a:r>
            <a:endParaRPr kumimoji="1" lang="ja-JP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0DB18D-DC7F-4EAB-A164-0B7953AECB9E}"/>
              </a:ext>
            </a:extLst>
          </p:cNvPr>
          <p:cNvSpPr txBox="1"/>
          <p:nvPr/>
        </p:nvSpPr>
        <p:spPr>
          <a:xfrm>
            <a:off x="977903" y="4814173"/>
            <a:ext cx="37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JCP(Java Community Process)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94A465F-9C02-436E-A026-A97C6FD789CD}"/>
              </a:ext>
            </a:extLst>
          </p:cNvPr>
          <p:cNvGrpSpPr/>
          <p:nvPr/>
        </p:nvGrpSpPr>
        <p:grpSpPr>
          <a:xfrm>
            <a:off x="1263637" y="2609851"/>
            <a:ext cx="850901" cy="1647825"/>
            <a:chOff x="1879598" y="2097088"/>
            <a:chExt cx="850901" cy="1647825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BEE02B7A-914C-45A9-818A-103CC247A5B0}"/>
                </a:ext>
              </a:extLst>
            </p:cNvPr>
            <p:cNvSpPr/>
            <p:nvPr/>
          </p:nvSpPr>
          <p:spPr>
            <a:xfrm>
              <a:off x="1879600" y="2097088"/>
              <a:ext cx="850899" cy="3238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JSR</a:t>
              </a:r>
              <a:endParaRPr kumimoji="1" lang="ja-JP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63295618-BFC7-4A00-B4FE-912A056828EB}"/>
                </a:ext>
              </a:extLst>
            </p:cNvPr>
            <p:cNvSpPr/>
            <p:nvPr/>
          </p:nvSpPr>
          <p:spPr>
            <a:xfrm>
              <a:off x="1879599" y="2538413"/>
              <a:ext cx="850899" cy="3238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JSR</a:t>
              </a:r>
              <a:endParaRPr kumimoji="1" lang="ja-JP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85D88564-F225-4710-9D6C-10C9EFD5D04C}"/>
                </a:ext>
              </a:extLst>
            </p:cNvPr>
            <p:cNvSpPr/>
            <p:nvPr/>
          </p:nvSpPr>
          <p:spPr>
            <a:xfrm>
              <a:off x="1879599" y="2979738"/>
              <a:ext cx="850899" cy="3238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JSR</a:t>
              </a:r>
              <a:endParaRPr kumimoji="1" lang="ja-JP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4A6FBDDA-03F2-43B0-9749-128D75E669BA}"/>
                </a:ext>
              </a:extLst>
            </p:cNvPr>
            <p:cNvSpPr/>
            <p:nvPr/>
          </p:nvSpPr>
          <p:spPr>
            <a:xfrm>
              <a:off x="1879598" y="3421063"/>
              <a:ext cx="850899" cy="3238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JSR</a:t>
              </a:r>
              <a:endParaRPr kumimoji="1" lang="ja-JP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A7E1047-6248-407E-A6CE-8245B639755A}"/>
              </a:ext>
            </a:extLst>
          </p:cNvPr>
          <p:cNvSpPr/>
          <p:nvPr/>
        </p:nvSpPr>
        <p:spPr>
          <a:xfrm>
            <a:off x="3143254" y="3079750"/>
            <a:ext cx="1663700" cy="558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SE</a:t>
            </a:r>
            <a:endParaRPr kumimoji="1" lang="ja-JP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B1194B0-F40E-478D-BC8F-12B3F2F2D1DE}"/>
              </a:ext>
            </a:extLst>
          </p:cNvPr>
          <p:cNvGrpSpPr/>
          <p:nvPr/>
        </p:nvGrpSpPr>
        <p:grpSpPr>
          <a:xfrm>
            <a:off x="1371600" y="622299"/>
            <a:ext cx="1892304" cy="1165226"/>
            <a:chOff x="2171688" y="635000"/>
            <a:chExt cx="1892304" cy="1165226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973BEE6C-D10D-4D72-A2F5-90E1B24AB5E0}"/>
                </a:ext>
              </a:extLst>
            </p:cNvPr>
            <p:cNvSpPr/>
            <p:nvPr/>
          </p:nvSpPr>
          <p:spPr>
            <a:xfrm>
              <a:off x="2279642" y="1241426"/>
              <a:ext cx="1663700" cy="558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JCP EC</a:t>
              </a:r>
              <a:endPara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E71B79EC-593E-4C45-8560-77D1FA41CAB2}"/>
                </a:ext>
              </a:extLst>
            </p:cNvPr>
            <p:cNvSpPr/>
            <p:nvPr/>
          </p:nvSpPr>
          <p:spPr>
            <a:xfrm>
              <a:off x="2171688" y="635000"/>
              <a:ext cx="850900" cy="3238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企業</a:t>
              </a:r>
              <a:endParaRPr kumimoji="1" lang="ja-JP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AC549B6-0233-45F0-96BB-CEA7649C611E}"/>
                </a:ext>
              </a:extLst>
            </p:cNvPr>
            <p:cNvSpPr/>
            <p:nvPr/>
          </p:nvSpPr>
          <p:spPr>
            <a:xfrm>
              <a:off x="3213092" y="635000"/>
              <a:ext cx="850900" cy="3238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JUG</a:t>
              </a:r>
              <a:endParaRPr kumimoji="1" lang="ja-JP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4775B16D-887C-44AD-B9D7-0375F422DC52}"/>
                </a:ext>
              </a:extLst>
            </p:cNvPr>
            <p:cNvCxnSpPr>
              <a:stCxn id="28" idx="2"/>
              <a:endCxn id="26" idx="0"/>
            </p:cNvCxnSpPr>
            <p:nvPr/>
          </p:nvCxnSpPr>
          <p:spPr>
            <a:xfrm>
              <a:off x="2597138" y="958850"/>
              <a:ext cx="514354" cy="282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9C7CD3AA-BEAA-4A7B-974E-7182A5750624}"/>
                </a:ext>
              </a:extLst>
            </p:cNvPr>
            <p:cNvCxnSpPr>
              <a:cxnSpLocks/>
              <a:stCxn id="30" idx="2"/>
              <a:endCxn id="26" idx="0"/>
            </p:cNvCxnSpPr>
            <p:nvPr/>
          </p:nvCxnSpPr>
          <p:spPr>
            <a:xfrm flipH="1">
              <a:off x="3111492" y="958850"/>
              <a:ext cx="527050" cy="282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EFBDE4C-4D57-4295-89B1-97E42391D04F}"/>
              </a:ext>
            </a:extLst>
          </p:cNvPr>
          <p:cNvSpPr/>
          <p:nvPr/>
        </p:nvSpPr>
        <p:spPr>
          <a:xfrm>
            <a:off x="3613138" y="1117601"/>
            <a:ext cx="850900" cy="3238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個人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BE34C6F5-C692-4D75-911D-B7F91D3ACE46}"/>
              </a:ext>
            </a:extLst>
          </p:cNvPr>
          <p:cNvSpPr/>
          <p:nvPr/>
        </p:nvSpPr>
        <p:spPr>
          <a:xfrm>
            <a:off x="1117582" y="2377281"/>
            <a:ext cx="1143004" cy="2125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AC98A4C9-8BAE-4379-8957-E709A763EFF3}"/>
              </a:ext>
            </a:extLst>
          </p:cNvPr>
          <p:cNvCxnSpPr>
            <a:stCxn id="26" idx="2"/>
            <a:endCxn id="38" idx="0"/>
          </p:cNvCxnSpPr>
          <p:nvPr/>
        </p:nvCxnSpPr>
        <p:spPr>
          <a:xfrm rot="5400000">
            <a:off x="1705366" y="1771243"/>
            <a:ext cx="589756" cy="6223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E38BB8DC-701D-4ADA-87F1-4D3860D3A5DE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2395921" y="734614"/>
            <a:ext cx="935830" cy="2349504"/>
          </a:xfrm>
          <a:prstGeom prst="bentConnector3">
            <a:avLst>
              <a:gd name="adj1" fmla="val 676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1AAB4A6-2ABF-4A14-AD39-2C0C2887BB29}"/>
              </a:ext>
            </a:extLst>
          </p:cNvPr>
          <p:cNvSpPr txBox="1"/>
          <p:nvPr/>
        </p:nvSpPr>
        <p:spPr>
          <a:xfrm>
            <a:off x="2838453" y="2120909"/>
            <a:ext cx="89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レビュー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B363BFD-C5A2-43E8-AE72-0AE198B61EDB}"/>
              </a:ext>
            </a:extLst>
          </p:cNvPr>
          <p:cNvSpPr txBox="1"/>
          <p:nvPr/>
        </p:nvSpPr>
        <p:spPr>
          <a:xfrm>
            <a:off x="993767" y="1907779"/>
            <a:ext cx="89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起案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9337B661-F788-4960-9969-5BCAD485C303}"/>
              </a:ext>
            </a:extLst>
          </p:cNvPr>
          <p:cNvSpPr/>
          <p:nvPr/>
        </p:nvSpPr>
        <p:spPr>
          <a:xfrm>
            <a:off x="2368537" y="3134518"/>
            <a:ext cx="666766" cy="4619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AE935AC6-511E-44DF-A86F-F6BA4AC0F0D5}"/>
              </a:ext>
            </a:extLst>
          </p:cNvPr>
          <p:cNvSpPr/>
          <p:nvPr/>
        </p:nvSpPr>
        <p:spPr>
          <a:xfrm>
            <a:off x="4895850" y="3044826"/>
            <a:ext cx="1663700" cy="64333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RI(</a:t>
            </a:r>
            <a:r>
              <a:rPr kumimoji="1" lang="ja-JP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参照実装</a:t>
            </a:r>
            <a:r>
              <a:rPr kumimoji="1" lang="en-US" altLang="ja-JP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A1EBC8F9-D834-4191-AB77-C909F18968C3}"/>
              </a:ext>
            </a:extLst>
          </p:cNvPr>
          <p:cNvSpPr/>
          <p:nvPr/>
        </p:nvSpPr>
        <p:spPr>
          <a:xfrm>
            <a:off x="8439150" y="3128168"/>
            <a:ext cx="1174750" cy="4619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95409D77-A20B-41F1-9514-19AC610CD402}"/>
              </a:ext>
            </a:extLst>
          </p:cNvPr>
          <p:cNvSpPr/>
          <p:nvPr/>
        </p:nvSpPr>
        <p:spPr>
          <a:xfrm>
            <a:off x="5181600" y="3978276"/>
            <a:ext cx="1098550" cy="558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TCK</a:t>
            </a:r>
            <a:endParaRPr kumimoji="1" lang="ja-JP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3C352F14-7770-4052-B524-5DD3A6048A66}"/>
              </a:ext>
            </a:extLst>
          </p:cNvPr>
          <p:cNvCxnSpPr>
            <a:cxnSpLocks/>
            <a:stCxn id="50" idx="3"/>
            <a:endCxn id="14" idx="2"/>
          </p:cNvCxnSpPr>
          <p:nvPr/>
        </p:nvCxnSpPr>
        <p:spPr>
          <a:xfrm flipV="1">
            <a:off x="6280150" y="3622676"/>
            <a:ext cx="1111250" cy="635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91560135-070D-4418-B3E6-71F9F3B8DBC3}"/>
              </a:ext>
            </a:extLst>
          </p:cNvPr>
          <p:cNvCxnSpPr>
            <a:cxnSpLocks/>
            <a:stCxn id="37" idx="2"/>
            <a:endCxn id="14" idx="0"/>
          </p:cNvCxnSpPr>
          <p:nvPr/>
        </p:nvCxnSpPr>
        <p:spPr>
          <a:xfrm rot="16200000" flipH="1">
            <a:off x="4903782" y="576257"/>
            <a:ext cx="1622425" cy="3352812"/>
          </a:xfrm>
          <a:prstGeom prst="bentConnector3">
            <a:avLst>
              <a:gd name="adj1" fmla="val 390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3F3C67-A237-495B-8AF2-DF1B8055C347}"/>
              </a:ext>
            </a:extLst>
          </p:cNvPr>
          <p:cNvSpPr txBox="1"/>
          <p:nvPr/>
        </p:nvSpPr>
        <p:spPr>
          <a:xfrm>
            <a:off x="5140315" y="2120909"/>
            <a:ext cx="89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バグ報告</a:t>
            </a:r>
            <a:endParaRPr kumimoji="1" lang="en-US" altLang="ja-JP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パッチ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0EC5F5B1-06EE-4BB2-87B1-87D9DBBF49D9}"/>
              </a:ext>
            </a:extLst>
          </p:cNvPr>
          <p:cNvCxnSpPr>
            <a:cxnSpLocks/>
            <a:stCxn id="30" idx="0"/>
            <a:endCxn id="14" idx="0"/>
          </p:cNvCxnSpPr>
          <p:nvPr/>
        </p:nvCxnSpPr>
        <p:spPr>
          <a:xfrm rot="16200000" flipH="1">
            <a:off x="3894138" y="-433386"/>
            <a:ext cx="2441577" cy="4552946"/>
          </a:xfrm>
          <a:prstGeom prst="bentConnector3">
            <a:avLst>
              <a:gd name="adj1" fmla="val -93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B1D505AD-E33C-4867-A629-C8A3853ED4A6}"/>
              </a:ext>
            </a:extLst>
          </p:cNvPr>
          <p:cNvCxnSpPr>
            <a:cxnSpLocks/>
            <a:stCxn id="28" idx="0"/>
            <a:endCxn id="14" idx="0"/>
          </p:cNvCxnSpPr>
          <p:nvPr/>
        </p:nvCxnSpPr>
        <p:spPr>
          <a:xfrm rot="16200000" flipH="1">
            <a:off x="3373436" y="-954088"/>
            <a:ext cx="2441577" cy="5594350"/>
          </a:xfrm>
          <a:prstGeom prst="bentConnector3">
            <a:avLst>
              <a:gd name="adj1" fmla="val -93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C34AD27-EADC-45B9-8F89-382DAA81A6C4}"/>
              </a:ext>
            </a:extLst>
          </p:cNvPr>
          <p:cNvSpPr txBox="1"/>
          <p:nvPr/>
        </p:nvSpPr>
        <p:spPr>
          <a:xfrm>
            <a:off x="5172081" y="445495"/>
            <a:ext cx="89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実装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5B4BEF3-AA71-45DC-9F76-2750F4E39F90}"/>
              </a:ext>
            </a:extLst>
          </p:cNvPr>
          <p:cNvSpPr/>
          <p:nvPr/>
        </p:nvSpPr>
        <p:spPr>
          <a:xfrm>
            <a:off x="4895850" y="5137150"/>
            <a:ext cx="1663700" cy="558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JEP</a:t>
            </a:r>
            <a:endParaRPr kumimoji="1" lang="ja-JP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A53F31C6-E748-49D2-866C-80441EFF2A6C}"/>
              </a:ext>
            </a:extLst>
          </p:cNvPr>
          <p:cNvCxnSpPr>
            <a:cxnSpLocks/>
            <a:stCxn id="68" idx="3"/>
            <a:endCxn id="14" idx="2"/>
          </p:cNvCxnSpPr>
          <p:nvPr/>
        </p:nvCxnSpPr>
        <p:spPr>
          <a:xfrm flipV="1">
            <a:off x="6559550" y="3622676"/>
            <a:ext cx="831850" cy="1793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1CA10DC1-C209-413D-BCB3-C2104B1A102C}"/>
              </a:ext>
            </a:extLst>
          </p:cNvPr>
          <p:cNvSpPr/>
          <p:nvPr/>
        </p:nvSpPr>
        <p:spPr>
          <a:xfrm>
            <a:off x="4895850" y="5883072"/>
            <a:ext cx="1663700" cy="6159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JBS</a:t>
            </a:r>
            <a:endParaRPr kumimoji="1" lang="ja-JP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EF14BB60-0A8D-4B44-AD53-45E45E5A7C59}"/>
              </a:ext>
            </a:extLst>
          </p:cNvPr>
          <p:cNvCxnSpPr>
            <a:cxnSpLocks/>
            <a:stCxn id="72" idx="3"/>
            <a:endCxn id="14" idx="2"/>
          </p:cNvCxnSpPr>
          <p:nvPr/>
        </p:nvCxnSpPr>
        <p:spPr>
          <a:xfrm flipV="1">
            <a:off x="6559550" y="3622676"/>
            <a:ext cx="831850" cy="25683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6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39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11</cp:revision>
  <dcterms:created xsi:type="dcterms:W3CDTF">2020-04-07T13:59:51Z</dcterms:created>
  <dcterms:modified xsi:type="dcterms:W3CDTF">2020-04-08T14:29:54Z</dcterms:modified>
</cp:coreProperties>
</file>