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A52D56-0A08-416F-9295-90A28C008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90854A-7274-4DFB-8D93-B48619D46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024A83-9BDD-4847-A269-8D2464AB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FA2B-A1E9-48C1-B301-D8D4FBA7FC8C}" type="datetimeFigureOut">
              <a:rPr kumimoji="1" lang="ja-JP" altLang="en-US" smtClean="0"/>
              <a:t>2020/3/22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B1D2DA-5A86-444A-B8A0-B7F4C0E6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6C3664-00BB-4151-8AB4-17B04DB5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3B1D-35A1-4AFB-AD7E-43C086DC1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59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71728-77D0-4DBB-B5DC-FF6CB6B8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59EE8D-4200-4D92-926E-091309E9A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71ADF0-4CD3-4104-A3D8-A540DAAC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FA2B-A1E9-48C1-B301-D8D4FBA7FC8C}" type="datetimeFigureOut">
              <a:rPr kumimoji="1" lang="ja-JP" altLang="en-US" smtClean="0"/>
              <a:t>2020/3/22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CDFA5A-5D98-468A-87B3-DA6E0256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21A185-20E1-475C-B495-EC63A335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3B1D-35A1-4AFB-AD7E-43C086DC1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98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736912-C0F9-4DED-A503-BD013CFB3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5E3660-4C8C-419F-8F3B-58945CC2E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3BB746-9FEA-4210-85A8-6E4F4EA1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FA2B-A1E9-48C1-B301-D8D4FBA7FC8C}" type="datetimeFigureOut">
              <a:rPr kumimoji="1" lang="ja-JP" altLang="en-US" smtClean="0"/>
              <a:t>2020/3/22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51E8A0-0C13-4F6A-A450-0976133D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8C6A14-BD98-4988-80D8-0F7D4599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3B1D-35A1-4AFB-AD7E-43C086DC1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80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81A8FE-0D44-4147-A2D5-44A24BCD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1FC341-9BC2-43CE-A457-4D2F308C5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258A9F-76C0-405F-A1AB-36A89DA8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FA2B-A1E9-48C1-B301-D8D4FBA7FC8C}" type="datetimeFigureOut">
              <a:rPr kumimoji="1" lang="ja-JP" altLang="en-US" smtClean="0"/>
              <a:t>2020/3/22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FDEA70-DF10-40B5-A269-902C0D97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71FF7B-24A6-49BC-BC20-D722E634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3B1D-35A1-4AFB-AD7E-43C086DC1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6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B48A9F-DA4E-494C-9A0B-219B4DBC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FC1CC3-D6DA-427B-806F-AE59CDFBA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C8B8CF-BFE1-4B37-AEEF-B4407DE4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FA2B-A1E9-48C1-B301-D8D4FBA7FC8C}" type="datetimeFigureOut">
              <a:rPr kumimoji="1" lang="ja-JP" altLang="en-US" smtClean="0"/>
              <a:t>2020/3/22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31A8AD-357E-4F4F-A71F-878AE8D5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128C68-8351-4B66-81CA-A017A819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3B1D-35A1-4AFB-AD7E-43C086DC1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64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BB86E3-84C1-42AE-8309-2595A30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3A235F-903B-41BD-AF20-539E8C796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510014-79C9-46E9-8B3B-9C2B52F3E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CC1C70-0993-43B2-B6C7-6D8A7822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FA2B-A1E9-48C1-B301-D8D4FBA7FC8C}" type="datetimeFigureOut">
              <a:rPr kumimoji="1" lang="ja-JP" altLang="en-US" smtClean="0"/>
              <a:t>2020/3/22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4DB11E-EDDC-4DCD-8E35-5ACFD54C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0D7879-447F-4702-8358-148D72C7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3B1D-35A1-4AFB-AD7E-43C086DC1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16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0C0AFF-D58B-4D42-94D9-0F4EDE1AF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658D54-54B9-4DF8-AC3F-117EBF65C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E0D60C-3E43-4E8B-B74E-557D7AADF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F95EC08-A431-4C11-A202-0E5476AB8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473B86-7BB3-4A98-9672-4E50F9583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BD532F1-55DB-4925-95F7-DDB71CF6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FA2B-A1E9-48C1-B301-D8D4FBA7FC8C}" type="datetimeFigureOut">
              <a:rPr kumimoji="1" lang="ja-JP" altLang="en-US" smtClean="0"/>
              <a:t>2020/3/22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1FB0FEB-7E66-4799-A5DA-CDCF6B28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E49615E-3639-4E00-8367-EA0DD861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3B1D-35A1-4AFB-AD7E-43C086DC1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14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03635-9693-4436-899D-7C156707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F83F09-95C6-4BF2-91FE-237DDC0F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FA2B-A1E9-48C1-B301-D8D4FBA7FC8C}" type="datetimeFigureOut">
              <a:rPr kumimoji="1" lang="ja-JP" altLang="en-US" smtClean="0"/>
              <a:t>2020/3/22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7094E6C-CCE3-46AD-B0A8-D497936B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9EA702-31EE-4730-967F-1AEEE838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3B1D-35A1-4AFB-AD7E-43C086DC1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78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C7CD26F-A860-4110-8D51-0A6397E1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FA2B-A1E9-48C1-B301-D8D4FBA7FC8C}" type="datetimeFigureOut">
              <a:rPr kumimoji="1" lang="ja-JP" altLang="en-US" smtClean="0"/>
              <a:t>2020/3/22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9F9E92C-F1F6-4AC5-B747-7C823FF4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EEA69A-D39E-4334-828D-789E7444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3B1D-35A1-4AFB-AD7E-43C086DC1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67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1ED27-B4D0-4DAD-94CC-DAE0858E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88B926-EFA2-44CE-8155-3AF27B9C0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2B2137-F8AC-4AEE-82D2-179D30760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A4C808-0C8A-4F12-B103-BCEE94EC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FA2B-A1E9-48C1-B301-D8D4FBA7FC8C}" type="datetimeFigureOut">
              <a:rPr kumimoji="1" lang="ja-JP" altLang="en-US" smtClean="0"/>
              <a:t>2020/3/22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A4D72F-4523-4216-B9FC-2C05D7AB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547052-B8EB-43FE-9721-37158E9E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3B1D-35A1-4AFB-AD7E-43C086DC1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18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C8341-1A72-4E04-AF7A-455EC888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440416-DDBA-4F72-BC7E-12418AEA1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42C3D7-902D-485F-9A32-D26E5122E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457361-EF3E-4AFA-8396-BC019812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FA2B-A1E9-48C1-B301-D8D4FBA7FC8C}" type="datetimeFigureOut">
              <a:rPr kumimoji="1" lang="ja-JP" altLang="en-US" smtClean="0"/>
              <a:t>2020/3/22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3FAF18-5445-43BF-9E9F-B660ED5F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B15927-529D-4EF2-9C6D-ACE5968F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3B1D-35A1-4AFB-AD7E-43C086DC1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2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88A608B-2CBE-4297-869B-570B52771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90E32F-AA55-46AE-9985-F0BC4FF95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0A7DB2-BB76-4BDB-B0F5-8768077B5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8FA2B-A1E9-48C1-B301-D8D4FBA7FC8C}" type="datetimeFigureOut">
              <a:rPr kumimoji="1" lang="ja-JP" altLang="en-US" smtClean="0"/>
              <a:t>2020/3/22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59C079-889F-49CD-8B11-2F5E3825F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05BBC6-5DE9-4902-83EE-9FE62A226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93B1D-35A1-4AFB-AD7E-43C086DC1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95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雲 3">
            <a:extLst>
              <a:ext uri="{FF2B5EF4-FFF2-40B4-BE49-F238E27FC236}">
                <a16:creationId xmlns:a16="http://schemas.microsoft.com/office/drawing/2014/main" id="{C2DB4509-EB96-42FB-A713-576098BC8487}"/>
              </a:ext>
            </a:extLst>
          </p:cNvPr>
          <p:cNvSpPr/>
          <p:nvPr/>
        </p:nvSpPr>
        <p:spPr>
          <a:xfrm>
            <a:off x="0" y="1193800"/>
            <a:ext cx="11761056" cy="545903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A075001A-8396-45A1-AACB-B13FF04E2118}"/>
              </a:ext>
            </a:extLst>
          </p:cNvPr>
          <p:cNvSpPr/>
          <p:nvPr/>
        </p:nvSpPr>
        <p:spPr>
          <a:xfrm>
            <a:off x="4697132" y="205161"/>
            <a:ext cx="2797736" cy="56954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インターネット</a:t>
            </a:r>
            <a:endParaRPr kumimoji="1" lang="en-US" altLang="ja-JP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AE69060-ECCD-4186-ABA6-98722B3E4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67" y="4626051"/>
            <a:ext cx="597647" cy="406400"/>
          </a:xfrm>
          <a:prstGeom prst="rect">
            <a:avLst/>
          </a:prstGeom>
        </p:spPr>
      </p:pic>
      <p:pic>
        <p:nvPicPr>
          <p:cNvPr id="8" name="図 7" descr="ボックス, メーター, ホワイト が含まれている画像&#10;&#10;自動的に生成された説明">
            <a:extLst>
              <a:ext uri="{FF2B5EF4-FFF2-40B4-BE49-F238E27FC236}">
                <a16:creationId xmlns:a16="http://schemas.microsoft.com/office/drawing/2014/main" id="{874F4631-2591-4011-ADEE-93DBBB09C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676" y="4544638"/>
            <a:ext cx="323349" cy="491064"/>
          </a:xfrm>
          <a:prstGeom prst="rect">
            <a:avLst/>
          </a:prstGeom>
        </p:spPr>
      </p:pic>
      <p:pic>
        <p:nvPicPr>
          <p:cNvPr id="9" name="図 8" descr="ボックス, メーター, ホワイト が含まれている画像&#10;&#10;自動的に生成された説明">
            <a:extLst>
              <a:ext uri="{FF2B5EF4-FFF2-40B4-BE49-F238E27FC236}">
                <a16:creationId xmlns:a16="http://schemas.microsoft.com/office/drawing/2014/main" id="{967FD7F0-5F8F-443F-B953-CC17EE03C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58" y="4284444"/>
            <a:ext cx="323349" cy="491064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BAE893F-DBF0-4565-AD11-0ADFA42BD610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2607891" y="3193895"/>
            <a:ext cx="2138726" cy="143215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C72349A-020E-4E4F-9092-7B578EE43A92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4306351" y="3193895"/>
            <a:ext cx="440266" cy="135074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879F207-9BAF-458D-A6B2-C12B787D9C4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3658533" y="3193895"/>
            <a:ext cx="1088084" cy="109054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雲 24">
            <a:extLst>
              <a:ext uri="{FF2B5EF4-FFF2-40B4-BE49-F238E27FC236}">
                <a16:creationId xmlns:a16="http://schemas.microsoft.com/office/drawing/2014/main" id="{48BC15DD-BC5A-4A3A-930E-B7FB03B47E4B}"/>
              </a:ext>
            </a:extLst>
          </p:cNvPr>
          <p:cNvSpPr/>
          <p:nvPr/>
        </p:nvSpPr>
        <p:spPr>
          <a:xfrm>
            <a:off x="1312253" y="2324100"/>
            <a:ext cx="4010501" cy="365563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51448A0-9AB1-4774-96E9-6CF70FE2A58C}"/>
              </a:ext>
            </a:extLst>
          </p:cNvPr>
          <p:cNvCxnSpPr>
            <a:cxnSpLocks/>
            <a:stCxn id="33" idx="0"/>
            <a:endCxn id="5" idx="1"/>
          </p:cNvCxnSpPr>
          <p:nvPr/>
        </p:nvCxnSpPr>
        <p:spPr>
          <a:xfrm flipV="1">
            <a:off x="6096000" y="774095"/>
            <a:ext cx="0" cy="4197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82EA5D83-2311-4B32-A3E7-590B05607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50" y="2313362"/>
            <a:ext cx="880533" cy="880533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6252EAC-A711-441B-BEC3-5B360408D293}"/>
              </a:ext>
            </a:extLst>
          </p:cNvPr>
          <p:cNvSpPr txBox="1"/>
          <p:nvPr/>
        </p:nvSpPr>
        <p:spPr>
          <a:xfrm>
            <a:off x="5264149" y="1027667"/>
            <a:ext cx="16637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グローバル</a:t>
            </a:r>
            <a:r>
              <a:rPr kumimoji="1"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kumimoji="1" lang="ja-JP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" name="図 32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3C19F458-1D86-4D4C-AB44-05F0DE694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33" y="1193800"/>
            <a:ext cx="880533" cy="880533"/>
          </a:xfrm>
          <a:prstGeom prst="rect">
            <a:avLst/>
          </a:prstGeom>
        </p:spPr>
      </p:pic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240B0E1A-5E71-410A-B90E-04E76689E3E6}"/>
              </a:ext>
            </a:extLst>
          </p:cNvPr>
          <p:cNvCxnSpPr>
            <a:cxnSpLocks/>
            <a:stCxn id="6" idx="0"/>
            <a:endCxn id="33" idx="1"/>
          </p:cNvCxnSpPr>
          <p:nvPr/>
        </p:nvCxnSpPr>
        <p:spPr>
          <a:xfrm flipV="1">
            <a:off x="4746617" y="1634067"/>
            <a:ext cx="909116" cy="67929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75259B9-7925-4117-B861-42094617EA54}"/>
              </a:ext>
            </a:extLst>
          </p:cNvPr>
          <p:cNvSpPr txBox="1"/>
          <p:nvPr/>
        </p:nvSpPr>
        <p:spPr>
          <a:xfrm>
            <a:off x="5486399" y="644964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</a:t>
            </a:r>
            <a:endParaRPr kumimoji="1" lang="ja-JP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21F6642-2EA1-4720-AD4A-0049C7E113AC}"/>
              </a:ext>
            </a:extLst>
          </p:cNvPr>
          <p:cNvSpPr txBox="1"/>
          <p:nvPr/>
        </p:nvSpPr>
        <p:spPr>
          <a:xfrm>
            <a:off x="2485653" y="2203917"/>
            <a:ext cx="1820696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プライベート</a:t>
            </a:r>
            <a:r>
              <a:rPr kumimoji="1"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10.0.2.0/29</a:t>
            </a:r>
            <a:endParaRPr kumimoji="1" lang="ja-JP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B02EA3A-8A55-4C9B-BB76-4F635D48BB3D}"/>
              </a:ext>
            </a:extLst>
          </p:cNvPr>
          <p:cNvSpPr txBox="1"/>
          <p:nvPr/>
        </p:nvSpPr>
        <p:spPr>
          <a:xfrm>
            <a:off x="2199501" y="4252977"/>
            <a:ext cx="885255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10.0.2.1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A2B86E12-F29A-493B-9969-B057EC6EBE37}"/>
              </a:ext>
            </a:extLst>
          </p:cNvPr>
          <p:cNvSpPr txBox="1"/>
          <p:nvPr/>
        </p:nvSpPr>
        <p:spPr>
          <a:xfrm>
            <a:off x="3298657" y="3919590"/>
            <a:ext cx="880533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10.0.2.3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8D1A106F-C7FD-403A-99C0-581DC1311386}"/>
              </a:ext>
            </a:extLst>
          </p:cNvPr>
          <p:cNvSpPr txBox="1"/>
          <p:nvPr/>
        </p:nvSpPr>
        <p:spPr>
          <a:xfrm>
            <a:off x="3953717" y="4222175"/>
            <a:ext cx="880533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10.0.2.7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4" name="図 63">
            <a:extLst>
              <a:ext uri="{FF2B5EF4-FFF2-40B4-BE49-F238E27FC236}">
                <a16:creationId xmlns:a16="http://schemas.microsoft.com/office/drawing/2014/main" id="{B52C291E-B1FF-4BBD-A451-B8BE9399D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522" y="4310512"/>
            <a:ext cx="597647" cy="406400"/>
          </a:xfrm>
          <a:prstGeom prst="rect">
            <a:avLst/>
          </a:prstGeom>
        </p:spPr>
      </p:pic>
      <p:pic>
        <p:nvPicPr>
          <p:cNvPr id="65" name="図 64" descr="ボックス, メーター, ホワイト が含まれている画像&#10;&#10;自動的に生成された説明">
            <a:extLst>
              <a:ext uri="{FF2B5EF4-FFF2-40B4-BE49-F238E27FC236}">
                <a16:creationId xmlns:a16="http://schemas.microsoft.com/office/drawing/2014/main" id="{B66B4903-1A6D-4299-8F48-38DBD1419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131" y="4229099"/>
            <a:ext cx="323349" cy="491064"/>
          </a:xfrm>
          <a:prstGeom prst="rect">
            <a:avLst/>
          </a:prstGeom>
        </p:spPr>
      </p:pic>
      <p:pic>
        <p:nvPicPr>
          <p:cNvPr id="66" name="図 65" descr="ボックス, メーター, ホワイト が含まれている画像&#10;&#10;自動的に生成された説明">
            <a:extLst>
              <a:ext uri="{FF2B5EF4-FFF2-40B4-BE49-F238E27FC236}">
                <a16:creationId xmlns:a16="http://schemas.microsoft.com/office/drawing/2014/main" id="{8F636DB6-DE2D-4772-A68A-B15668A1C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98" y="3905339"/>
            <a:ext cx="323349" cy="491064"/>
          </a:xfrm>
          <a:prstGeom prst="rect">
            <a:avLst/>
          </a:prstGeom>
        </p:spPr>
      </p:pic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94CFB54-060A-49D2-886C-1004D5DCFAC3}"/>
              </a:ext>
            </a:extLst>
          </p:cNvPr>
          <p:cNvCxnSpPr>
            <a:cxnSpLocks/>
            <a:stCxn id="64" idx="0"/>
            <a:endCxn id="71" idx="2"/>
          </p:cNvCxnSpPr>
          <p:nvPr/>
        </p:nvCxnSpPr>
        <p:spPr>
          <a:xfrm flipH="1" flipV="1">
            <a:off x="7305954" y="2819324"/>
            <a:ext cx="522392" cy="149118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57E269F3-B1D8-48D8-A639-077B3785C0F2}"/>
              </a:ext>
            </a:extLst>
          </p:cNvPr>
          <p:cNvCxnSpPr>
            <a:cxnSpLocks/>
            <a:stCxn id="65" idx="0"/>
            <a:endCxn id="71" idx="2"/>
          </p:cNvCxnSpPr>
          <p:nvPr/>
        </p:nvCxnSpPr>
        <p:spPr>
          <a:xfrm flipH="1" flipV="1">
            <a:off x="7305954" y="2819324"/>
            <a:ext cx="2220852" cy="140977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1B43E6D4-FD2F-4853-900A-AA510F42F9F0}"/>
              </a:ext>
            </a:extLst>
          </p:cNvPr>
          <p:cNvCxnSpPr>
            <a:cxnSpLocks/>
            <a:stCxn id="71" idx="2"/>
            <a:endCxn id="66" idx="0"/>
          </p:cNvCxnSpPr>
          <p:nvPr/>
        </p:nvCxnSpPr>
        <p:spPr>
          <a:xfrm>
            <a:off x="7305954" y="2819324"/>
            <a:ext cx="1252319" cy="108601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雲 69">
            <a:extLst>
              <a:ext uri="{FF2B5EF4-FFF2-40B4-BE49-F238E27FC236}">
                <a16:creationId xmlns:a16="http://schemas.microsoft.com/office/drawing/2014/main" id="{53BFB1E0-5747-4981-B3FC-628B061322E2}"/>
              </a:ext>
            </a:extLst>
          </p:cNvPr>
          <p:cNvSpPr/>
          <p:nvPr/>
        </p:nvSpPr>
        <p:spPr>
          <a:xfrm>
            <a:off x="6532708" y="2008561"/>
            <a:ext cx="4010501" cy="365563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1" name="図 70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64AC97C9-874D-45F0-AC6E-766FF2B4A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687" y="1938791"/>
            <a:ext cx="880533" cy="880533"/>
          </a:xfrm>
          <a:prstGeom prst="rect">
            <a:avLst/>
          </a:prstGeom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937B5D2-607B-4CB2-B968-DAAD61ABD6EE}"/>
              </a:ext>
            </a:extLst>
          </p:cNvPr>
          <p:cNvSpPr txBox="1"/>
          <p:nvPr/>
        </p:nvSpPr>
        <p:spPr>
          <a:xfrm>
            <a:off x="7706108" y="1888378"/>
            <a:ext cx="1820696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プライベート</a:t>
            </a:r>
            <a:r>
              <a:rPr kumimoji="1"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10.19.0.0/16</a:t>
            </a:r>
            <a:endParaRPr kumimoji="1" lang="ja-JP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C33462D-03ED-4925-B603-D67ED42FACC6}"/>
              </a:ext>
            </a:extLst>
          </p:cNvPr>
          <p:cNvSpPr txBox="1"/>
          <p:nvPr/>
        </p:nvSpPr>
        <p:spPr>
          <a:xfrm>
            <a:off x="7328256" y="3975480"/>
            <a:ext cx="885255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10.19.0.1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895A467-B6D0-45A5-A415-4CC39C21CA6F}"/>
              </a:ext>
            </a:extLst>
          </p:cNvPr>
          <p:cNvSpPr txBox="1"/>
          <p:nvPr/>
        </p:nvSpPr>
        <p:spPr>
          <a:xfrm>
            <a:off x="8032354" y="3544125"/>
            <a:ext cx="1213512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10.19.16.175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163E3BD-2C72-4FD1-AA61-37DE2E65C5FB}"/>
              </a:ext>
            </a:extLst>
          </p:cNvPr>
          <p:cNvSpPr txBox="1"/>
          <p:nvPr/>
        </p:nvSpPr>
        <p:spPr>
          <a:xfrm>
            <a:off x="9068240" y="3944484"/>
            <a:ext cx="1241601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10.19.255.254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F0615DA7-CB1E-4777-96D6-AF0A121E605F}"/>
              </a:ext>
            </a:extLst>
          </p:cNvPr>
          <p:cNvCxnSpPr>
            <a:cxnSpLocks/>
            <a:stCxn id="71" idx="0"/>
            <a:endCxn id="33" idx="3"/>
          </p:cNvCxnSpPr>
          <p:nvPr/>
        </p:nvCxnSpPr>
        <p:spPr>
          <a:xfrm flipH="1" flipV="1">
            <a:off x="6536266" y="1634067"/>
            <a:ext cx="769688" cy="30472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98A8C28B-3331-488E-9286-D52A0E5DBE0C}"/>
              </a:ext>
            </a:extLst>
          </p:cNvPr>
          <p:cNvCxnSpPr/>
          <p:nvPr/>
        </p:nvCxnSpPr>
        <p:spPr>
          <a:xfrm flipV="1">
            <a:off x="5003800" y="3836380"/>
            <a:ext cx="1701799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乗算記号 86">
            <a:extLst>
              <a:ext uri="{FF2B5EF4-FFF2-40B4-BE49-F238E27FC236}">
                <a16:creationId xmlns:a16="http://schemas.microsoft.com/office/drawing/2014/main" id="{6C433711-8000-4549-8F0C-F570DDB9EA1E}"/>
              </a:ext>
            </a:extLst>
          </p:cNvPr>
          <p:cNvSpPr/>
          <p:nvPr/>
        </p:nvSpPr>
        <p:spPr>
          <a:xfrm>
            <a:off x="5589238" y="3524250"/>
            <a:ext cx="633818" cy="67735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2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Shoiti</dc:creator>
  <cp:lastModifiedBy>Hasegawa Shoiti</cp:lastModifiedBy>
  <cp:revision>6</cp:revision>
  <dcterms:created xsi:type="dcterms:W3CDTF">2020-03-22T10:30:07Z</dcterms:created>
  <dcterms:modified xsi:type="dcterms:W3CDTF">2020-03-22T11:07:10Z</dcterms:modified>
</cp:coreProperties>
</file>