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5CB63-6E5B-4E38-B487-16DEA8C8E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9A57CB2-E41F-4146-A7DA-AB3A9EC70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BA9919-E898-4C45-9701-84004310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664A-1385-4290-A1E6-B266476A5A9F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2FF99B-A9A7-448D-A759-3B3B4B61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9F91CF-30DE-4F53-A9B4-0B6D10A9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69E3-C4C6-4DDF-BB5D-C202130A8A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9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53C5E5-0430-4AD5-9899-1FCD4012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449537D-923E-4648-B5D3-A4586B690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C84529-A369-4758-86BB-4737D7B6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664A-1385-4290-A1E6-B266476A5A9F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ACEDA7-3431-49D8-9248-476098570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C7E7B3-C0C0-4B6B-8B97-A2BF3331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69E3-C4C6-4DDF-BB5D-C202130A8A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6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072D57A-AB2A-46CC-9CDA-337C12A7D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B9F4D4-A289-4524-9F6C-4DA7B8DEB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18AA8F-F809-4606-93D9-99E2766D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664A-1385-4290-A1E6-B266476A5A9F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4A3366-6ED6-44AF-83DB-66AD38BF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2806DA-6E3A-4157-A79C-C6FDBA1A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69E3-C4C6-4DDF-BB5D-C202130A8A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11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AABB35-7436-4BC3-B7A3-E17810096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DE7C98-9D6B-4AF7-9458-672A8986C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8A8D5F-F6D9-4A57-BBA2-876C1A6B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664A-1385-4290-A1E6-B266476A5A9F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0D3862-F04F-4593-B5F9-0C8D3EFA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831778-251E-4B8C-853B-2E87DA71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69E3-C4C6-4DDF-BB5D-C202130A8A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82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C493E9-F81D-4593-BDCE-6BB7DD0B4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7F6907-49C5-426F-8521-90AE76DD2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15FCA3-06F7-4B9F-8502-78D32D9A4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664A-1385-4290-A1E6-B266476A5A9F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F22FE8-8E60-4864-8126-4EE5F554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D89E11-21FF-4B1D-979A-DFFD4A8E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69E3-C4C6-4DDF-BB5D-C202130A8A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76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D4749D-A8A6-499F-9D91-77DBAB5BA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FA21A2-2DF5-4F01-9E9D-1341DDCAD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5114F0-B6C0-4BEE-ACEF-78AE569C5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8E7E5E-07F1-4CC0-9ABC-A660B986C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664A-1385-4290-A1E6-B266476A5A9F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8CA84F-92CD-4ED4-8146-E2484BB14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9C32E0-C1D6-4BD4-BE84-5F0BA39B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69E3-C4C6-4DDF-BB5D-C202130A8A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20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B70F03-72A0-4B1B-A7C8-8DB33AD3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6229BC-2D3E-460F-B72D-ACC1B1FB3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765972-BAEB-47B3-B4B1-035CAB5F5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7580143-6A78-47EC-95DE-DCC2E443A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D2D683-F208-40B4-9369-C1B731D87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D67B60A-6BEE-45B4-915C-2CCE328E5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664A-1385-4290-A1E6-B266476A5A9F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1BA2DF8-7331-4DB1-9087-F3175189C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06B1FF8-D133-453A-BC77-FB427053B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69E3-C4C6-4DDF-BB5D-C202130A8A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6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3D90A2-77A3-4590-A870-3906EAFA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3566562-F378-43A8-BB8F-70EE1C96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664A-1385-4290-A1E6-B266476A5A9F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8D9E67D-D1FC-47DA-97C0-C48DDE3B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D99F5CA-DB2C-41CF-B1C5-200D5D31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69E3-C4C6-4DDF-BB5D-C202130A8A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72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E8FA222-8ACD-4D25-918E-B801BA4DD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664A-1385-4290-A1E6-B266476A5A9F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63C0A15-5EC6-4126-A770-B57E0D4D4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5BEC01-1C09-4E10-9D37-FC4051BB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69E3-C4C6-4DDF-BB5D-C202130A8A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747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24F5BC-A66A-4868-9BF4-C46A65D2D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90F92A-EADC-4F78-8FDC-F0551C604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3A8286-3441-4138-8E13-C7F6FA123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18D2FF-2F59-4A3D-8CEB-5AB40735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664A-1385-4290-A1E6-B266476A5A9F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C2A3B3-2A5B-44A9-B388-C6991A66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BF9FD6-5159-42F5-9DB2-0EB89A21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69E3-C4C6-4DDF-BB5D-C202130A8A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52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3DCAA2-9865-4D22-BF03-48BD153D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F9097E-75A3-4BC1-B9C4-5F197BFCD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539EAA-160B-474F-8FD6-3EDC84D80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7D57F1-239D-4438-A428-87F6E412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664A-1385-4290-A1E6-B266476A5A9F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49BBC3-050C-4E07-B065-92754C9A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D8B00C-9042-41EE-8AE7-63BC5009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69E3-C4C6-4DDF-BB5D-C202130A8A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69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D75EDB7-0756-41E6-8F85-0D704CF7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74B398-9A95-44B3-9912-FEA32CD56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52CAB1-A6A6-4F71-A773-0BB8B651E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8664A-1385-4290-A1E6-B266476A5A9F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9EDDF8-FB78-4534-A062-B2C2A1F86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20A206-2F52-4A6F-B242-FD334872B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C69E3-C4C6-4DDF-BB5D-C202130A8A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85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6BFAD012-0EDE-4E8E-8559-9AE62DFD283D}"/>
              </a:ext>
            </a:extLst>
          </p:cNvPr>
          <p:cNvCxnSpPr>
            <a:cxnSpLocks/>
            <a:stCxn id="6" idx="1"/>
            <a:endCxn id="1028" idx="3"/>
          </p:cNvCxnSpPr>
          <p:nvPr/>
        </p:nvCxnSpPr>
        <p:spPr>
          <a:xfrm rot="10800000" flipV="1">
            <a:off x="2134046" y="1414323"/>
            <a:ext cx="7290128" cy="3944837"/>
          </a:xfrm>
          <a:prstGeom prst="bentConnector3">
            <a:avLst>
              <a:gd name="adj1" fmla="val 2464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矢印: 下 23">
            <a:extLst>
              <a:ext uri="{FF2B5EF4-FFF2-40B4-BE49-F238E27FC236}">
                <a16:creationId xmlns:a16="http://schemas.microsoft.com/office/drawing/2014/main" id="{C2F0BA2B-1A71-48E1-AB77-DD279F166DD3}"/>
              </a:ext>
            </a:extLst>
          </p:cNvPr>
          <p:cNvSpPr/>
          <p:nvPr/>
        </p:nvSpPr>
        <p:spPr>
          <a:xfrm>
            <a:off x="5310132" y="2036145"/>
            <a:ext cx="343020" cy="258449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5FB396A-417F-4AC1-AF3D-BFA8E3AE171E}"/>
              </a:ext>
            </a:extLst>
          </p:cNvPr>
          <p:cNvSpPr/>
          <p:nvPr/>
        </p:nvSpPr>
        <p:spPr>
          <a:xfrm>
            <a:off x="464692" y="1295937"/>
            <a:ext cx="2488367" cy="48945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Graphic 6">
            <a:extLst>
              <a:ext uri="{FF2B5EF4-FFF2-40B4-BE49-F238E27FC236}">
                <a16:creationId xmlns:a16="http://schemas.microsoft.com/office/drawing/2014/main" id="{A1B16508-94DB-4FA8-81EA-769D058F9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4175" y="4617436"/>
            <a:ext cx="1187887" cy="1187887"/>
          </a:xfrm>
          <a:prstGeom prst="rect">
            <a:avLst/>
          </a:prstGeom>
        </p:spPr>
      </p:pic>
      <p:pic>
        <p:nvPicPr>
          <p:cNvPr id="6" name="Graphic 23">
            <a:extLst>
              <a:ext uri="{FF2B5EF4-FFF2-40B4-BE49-F238E27FC236}">
                <a16:creationId xmlns:a16="http://schemas.microsoft.com/office/drawing/2014/main" id="{3BC3DA24-704F-410F-9AF0-D42453111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4174" y="820380"/>
            <a:ext cx="1187888" cy="1187888"/>
          </a:xfrm>
          <a:prstGeom prst="rect">
            <a:avLst/>
          </a:prstGeom>
        </p:spPr>
      </p:pic>
      <p:pic>
        <p:nvPicPr>
          <p:cNvPr id="7" name="Graphic 57">
            <a:extLst>
              <a:ext uri="{FF2B5EF4-FFF2-40B4-BE49-F238E27FC236}">
                <a16:creationId xmlns:a16="http://schemas.microsoft.com/office/drawing/2014/main" id="{5BD1223B-5B89-40D4-9E37-EB0E955378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18899" y="820379"/>
            <a:ext cx="1187888" cy="1187888"/>
          </a:xfrm>
          <a:prstGeom prst="rect">
            <a:avLst/>
          </a:prstGeom>
        </p:spPr>
      </p:pic>
      <p:pic>
        <p:nvPicPr>
          <p:cNvPr id="8" name="Graphic 69">
            <a:extLst>
              <a:ext uri="{FF2B5EF4-FFF2-40B4-BE49-F238E27FC236}">
                <a16:creationId xmlns:a16="http://schemas.microsoft.com/office/drawing/2014/main" id="{3265AD2D-9312-4B3D-9D29-9C8BABED6F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18900" y="4617437"/>
            <a:ext cx="1187886" cy="118788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FB4E0E7-DEE5-44E7-A613-4C2C254EC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095" y="3559898"/>
            <a:ext cx="865951" cy="100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1A10D1C-F05D-47FA-AB14-37611B88C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095" y="4856695"/>
            <a:ext cx="865951" cy="100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4E32CE5-3E01-4B09-8622-E3DD26719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176" y="2263101"/>
            <a:ext cx="793789" cy="100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59">
            <a:extLst>
              <a:ext uri="{FF2B5EF4-FFF2-40B4-BE49-F238E27FC236}">
                <a16:creationId xmlns:a16="http://schemas.microsoft.com/office/drawing/2014/main" id="{9458907C-2D87-437D-82BE-D469D51EE5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07126" y="820379"/>
            <a:ext cx="1187889" cy="1187889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D2726FB-E360-4BFF-871B-1D0C1CF52D1A}"/>
              </a:ext>
            </a:extLst>
          </p:cNvPr>
          <p:cNvSpPr txBox="1"/>
          <p:nvPr/>
        </p:nvSpPr>
        <p:spPr>
          <a:xfrm>
            <a:off x="723752" y="426370"/>
            <a:ext cx="195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Code Commit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5F7AD9C-5B69-4CAA-8B80-037427F4636D}"/>
              </a:ext>
            </a:extLst>
          </p:cNvPr>
          <p:cNvSpPr txBox="1"/>
          <p:nvPr/>
        </p:nvSpPr>
        <p:spPr>
          <a:xfrm>
            <a:off x="4535526" y="426370"/>
            <a:ext cx="195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Code Build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61BC686-1F34-491D-BC2B-F42C684D5346}"/>
              </a:ext>
            </a:extLst>
          </p:cNvPr>
          <p:cNvSpPr txBox="1"/>
          <p:nvPr/>
        </p:nvSpPr>
        <p:spPr>
          <a:xfrm>
            <a:off x="9040800" y="426370"/>
            <a:ext cx="195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Code Deploy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6CC1410-E6B9-4F33-B8EA-9A9A8D5E7C5C}"/>
              </a:ext>
            </a:extLst>
          </p:cNvPr>
          <p:cNvSpPr txBox="1"/>
          <p:nvPr/>
        </p:nvSpPr>
        <p:spPr>
          <a:xfrm>
            <a:off x="4535526" y="5861626"/>
            <a:ext cx="195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S3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B7AC319-3909-4406-AB8C-3A91F86B7782}"/>
              </a:ext>
            </a:extLst>
          </p:cNvPr>
          <p:cNvSpPr txBox="1"/>
          <p:nvPr/>
        </p:nvSpPr>
        <p:spPr>
          <a:xfrm>
            <a:off x="9040799" y="5861626"/>
            <a:ext cx="195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EC2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C90CBA3-CBFB-4F4A-81B8-57A7726FDBE1}"/>
              </a:ext>
            </a:extLst>
          </p:cNvPr>
          <p:cNvSpPr txBox="1"/>
          <p:nvPr/>
        </p:nvSpPr>
        <p:spPr>
          <a:xfrm>
            <a:off x="697180" y="3220637"/>
            <a:ext cx="1954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ソースコード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29D0E37-7255-415F-BCA3-046BC6A0AAE1}"/>
              </a:ext>
            </a:extLst>
          </p:cNvPr>
          <p:cNvSpPr txBox="1"/>
          <p:nvPr/>
        </p:nvSpPr>
        <p:spPr>
          <a:xfrm>
            <a:off x="723751" y="4548918"/>
            <a:ext cx="1954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buildspec.yml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793F324-D6A3-4515-B831-7CEA841CC3BA}"/>
              </a:ext>
            </a:extLst>
          </p:cNvPr>
          <p:cNvSpPr txBox="1"/>
          <p:nvPr/>
        </p:nvSpPr>
        <p:spPr>
          <a:xfrm>
            <a:off x="731557" y="5805323"/>
            <a:ext cx="1954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appspec.yml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037E392-BCE1-4F4F-8BD7-0B53D52BE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937" y="2649331"/>
            <a:ext cx="855812" cy="99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B87E605-C4E6-4A4E-A38E-C6459341EB06}"/>
              </a:ext>
            </a:extLst>
          </p:cNvPr>
          <p:cNvSpPr txBox="1"/>
          <p:nvPr/>
        </p:nvSpPr>
        <p:spPr>
          <a:xfrm>
            <a:off x="4535526" y="3665837"/>
            <a:ext cx="1954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Jar</a:t>
            </a:r>
            <a:r>
              <a:rPr kumimoji="1"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ファイル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B1CCBC7-6E8F-4201-A865-1DDAF89CB4D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97965" y="1414323"/>
            <a:ext cx="2820934" cy="13512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02B803-6792-4099-BC1E-DA908D115F36}"/>
              </a:ext>
            </a:extLst>
          </p:cNvPr>
          <p:cNvSpPr txBox="1"/>
          <p:nvPr/>
        </p:nvSpPr>
        <p:spPr>
          <a:xfrm>
            <a:off x="3315177" y="1762697"/>
            <a:ext cx="723153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ビルド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992F77C-D3A0-4DD5-AA44-D9BD572F92F7}"/>
              </a:ext>
            </a:extLst>
          </p:cNvPr>
          <p:cNvCxnSpPr>
            <a:cxnSpLocks/>
            <a:stCxn id="7" idx="1"/>
            <a:endCxn id="1026" idx="3"/>
          </p:cNvCxnSpPr>
          <p:nvPr/>
        </p:nvCxnSpPr>
        <p:spPr>
          <a:xfrm flipH="1">
            <a:off x="2134046" y="1414323"/>
            <a:ext cx="2784853" cy="26480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131A754-6C08-410C-8AC2-EB8E7FD75869}"/>
              </a:ext>
            </a:extLst>
          </p:cNvPr>
          <p:cNvSpPr txBox="1"/>
          <p:nvPr/>
        </p:nvSpPr>
        <p:spPr>
          <a:xfrm>
            <a:off x="3072672" y="2418848"/>
            <a:ext cx="1439741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ビルド設定参照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5472B93-ABA1-40BC-A13D-7EDDDD2425E2}"/>
              </a:ext>
            </a:extLst>
          </p:cNvPr>
          <p:cNvSpPr txBox="1"/>
          <p:nvPr/>
        </p:nvSpPr>
        <p:spPr>
          <a:xfrm>
            <a:off x="4840706" y="2100037"/>
            <a:ext cx="1288087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ビルド</a:t>
            </a:r>
            <a:endParaRPr kumimoji="1"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成果物保存</a:t>
            </a:r>
          </a:p>
        </p:txBody>
      </p: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565D9221-6950-4411-8003-A4E4BF6D96C0}"/>
              </a:ext>
            </a:extLst>
          </p:cNvPr>
          <p:cNvCxnSpPr>
            <a:cxnSpLocks/>
            <a:stCxn id="6" idx="1"/>
            <a:endCxn id="1032" idx="3"/>
          </p:cNvCxnSpPr>
          <p:nvPr/>
        </p:nvCxnSpPr>
        <p:spPr>
          <a:xfrm rot="10800000" flipV="1">
            <a:off x="5940750" y="1414324"/>
            <a:ext cx="3483425" cy="1731590"/>
          </a:xfrm>
          <a:prstGeom prst="bentConnector3">
            <a:avLst>
              <a:gd name="adj1" fmla="val 5167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矢印: 下 49">
            <a:extLst>
              <a:ext uri="{FF2B5EF4-FFF2-40B4-BE49-F238E27FC236}">
                <a16:creationId xmlns:a16="http://schemas.microsoft.com/office/drawing/2014/main" id="{35A34F51-2414-48E8-B5C5-1DB64092C1D4}"/>
              </a:ext>
            </a:extLst>
          </p:cNvPr>
          <p:cNvSpPr/>
          <p:nvPr/>
        </p:nvSpPr>
        <p:spPr>
          <a:xfrm>
            <a:off x="9846607" y="2032944"/>
            <a:ext cx="343020" cy="258449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61A8898-7125-40FC-B62A-8AF150C24FBA}"/>
              </a:ext>
            </a:extLst>
          </p:cNvPr>
          <p:cNvSpPr txBox="1"/>
          <p:nvPr/>
        </p:nvSpPr>
        <p:spPr>
          <a:xfrm>
            <a:off x="9377921" y="2912456"/>
            <a:ext cx="1288087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デプロイ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329D870-719F-4D64-B0AC-1AEB142CF73C}"/>
              </a:ext>
            </a:extLst>
          </p:cNvPr>
          <p:cNvSpPr txBox="1"/>
          <p:nvPr/>
        </p:nvSpPr>
        <p:spPr>
          <a:xfrm>
            <a:off x="6187991" y="2990659"/>
            <a:ext cx="1288087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デプロイ対象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B616A81-A885-4E91-8237-345650ED0268}"/>
              </a:ext>
            </a:extLst>
          </p:cNvPr>
          <p:cNvSpPr txBox="1"/>
          <p:nvPr/>
        </p:nvSpPr>
        <p:spPr>
          <a:xfrm>
            <a:off x="6972737" y="4351551"/>
            <a:ext cx="1288087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デプロイ設定参照</a:t>
            </a:r>
          </a:p>
        </p:txBody>
      </p:sp>
    </p:spTree>
    <p:extLst>
      <p:ext uri="{BB962C8B-B14F-4D97-AF65-F5344CB8AC3E}">
        <p14:creationId xmlns:p14="http://schemas.microsoft.com/office/powerpoint/2010/main" val="2324185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30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Hasegawa Shoiti</dc:creator>
  <cp:lastModifiedBy>Hasegawa Shoiti</cp:lastModifiedBy>
  <cp:revision>4</cp:revision>
  <dcterms:created xsi:type="dcterms:W3CDTF">2020-05-17T14:47:40Z</dcterms:created>
  <dcterms:modified xsi:type="dcterms:W3CDTF">2020-05-17T15:24:53Z</dcterms:modified>
</cp:coreProperties>
</file>