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9D289-B4E3-4260-89C6-AF2427DC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3DA95F-E97E-41C2-A4C6-A3074D5A3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ADAA9-B395-4413-B8AB-266FFE4E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F8582-FCEE-4C16-A18B-CA4E7DA1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D616A-96B7-447C-8873-5B88BA0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A7139-5EB2-4097-997E-DBCEDD8E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A46FFA-E0A4-409A-93F8-C55334DB9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F74A2-48AF-430E-9E4E-0DBAFD4A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62238-261B-4755-9673-2E3335DC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7FB4B-00EA-41B7-9AF6-5E8477B0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9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2FFD08-DC21-4D41-8324-126A9CDB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33829-4119-45D1-ACCD-6F4EA677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E7E9C-81BE-47B2-80EF-0B2923B4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521F9-D7C4-4542-B53E-FF7C8512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AAF5F-93EB-4ED8-8B34-4DE564E0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5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3B189-2155-4CCF-999E-8E352BF8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EC83B-94E8-44E5-AFEA-F68F55BD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53AB8-73CD-4B88-A9C5-480DCC62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32CF-A926-4A89-9301-FB93CC0A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47668-47F6-442C-ADDE-9994CBF6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1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B543C-B75B-46CA-83C9-370C85CD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424BF-D1A9-41AE-A4A3-E309FE0C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AA94C-DD5D-4858-9E31-CE895B91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BA044-5E82-4E83-9FF9-EAE0AC77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5EE08-55FE-4D65-8D2E-76C252A1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C7185-E2E0-4D5F-A771-C7B2299D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18056-AC20-4D36-A05D-B1E492122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13F3B5-B515-4DD7-97CA-B6629C10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AAC865-B5D9-427F-8D39-3FC659E6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59E753-65BC-49DA-8DCF-FE2BF1C1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248930-AF0B-4A79-B2B1-21D1AD9C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84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5375A-69C4-446B-87B7-368F67C2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788D26-7AB9-48DC-997D-7A407816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140FC4-3C43-4625-864D-72F581A6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B17116-2B21-4315-8563-668A639E8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F1307C-D950-4D7F-B7DD-E34ABE916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C4312E-4524-49C4-BDFF-6B1D023E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38A380-6621-46EC-941A-4526D0E6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159A68-AED8-49DE-8E94-8B6CA861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27010-D1E4-49A5-B01A-A34641F5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B31A9D-B951-4125-ABD4-7FF775E9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6F11BA-C606-46AF-B743-32DA6CC1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030222-AB58-4458-B03B-24180139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8FF19-99C7-4AE7-A778-F7B0A860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43A423-2A82-444A-A804-AA8B906E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EC25F3-3779-4C5E-BD6C-A054103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7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63F8-1BA5-4FCD-87C9-849525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F22AF-F1F3-469C-B8F7-C5C7B6DF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E89AF7-2BC3-4E4B-8BAA-B4A0556A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13425-B78D-4160-B5F0-F8160C0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5A6BDF-CE51-4968-B552-DF65D8CF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42C53-AD63-4F0F-906B-6133BECF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87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58BF8-3C10-45F3-BC87-2008B2A5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2190FB-87C1-4F24-B4A4-AE49B2BF4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CDB71-D4B8-4A2E-AD88-67B0BDFED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47F4C-FB4C-4AAC-ABEF-E909C56E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F08BE4-0CE6-47CE-92D0-8A1E4ABF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F6CEEE-0995-4ED1-8C7A-1331BC58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19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465F3B-7726-4B0E-B1FB-1D45793C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C1644B-96AA-4894-9476-15B53906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977DC-DCF7-45F3-B860-A91C19536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C5EF-4D35-4B20-B609-EDB4ABABE1D8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976C37-2833-40EA-BBDC-943C6BF62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A633B-E96E-48D8-B5A0-A94ABE8F3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1111-FD7D-478D-931E-21B3B823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A24CD40-4544-41DB-A8A3-2FBFA98B994E}"/>
              </a:ext>
            </a:extLst>
          </p:cNvPr>
          <p:cNvSpPr/>
          <p:nvPr/>
        </p:nvSpPr>
        <p:spPr>
          <a:xfrm>
            <a:off x="3536950" y="937439"/>
            <a:ext cx="5016500" cy="1736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858BC6-CFD5-4451-B030-858D1FC9CCAF}"/>
              </a:ext>
            </a:extLst>
          </p:cNvPr>
          <p:cNvSpPr/>
          <p:nvPr/>
        </p:nvSpPr>
        <p:spPr>
          <a:xfrm>
            <a:off x="6464299" y="4447143"/>
            <a:ext cx="5092700" cy="1562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9BDF20-6184-4568-A685-EBDA5A55A2CB}"/>
              </a:ext>
            </a:extLst>
          </p:cNvPr>
          <p:cNvSpPr/>
          <p:nvPr/>
        </p:nvSpPr>
        <p:spPr>
          <a:xfrm>
            <a:off x="635001" y="3786743"/>
            <a:ext cx="5105400" cy="26098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E0206D-EF85-4204-A91A-6166FAAC9A39}"/>
              </a:ext>
            </a:extLst>
          </p:cNvPr>
          <p:cNvSpPr txBox="1"/>
          <p:nvPr/>
        </p:nvSpPr>
        <p:spPr>
          <a:xfrm>
            <a:off x="5187950" y="41910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E72AAE-658C-434B-B7C9-68CC6FD4DF38}"/>
              </a:ext>
            </a:extLst>
          </p:cNvPr>
          <p:cNvSpPr txBox="1"/>
          <p:nvPr/>
        </p:nvSpPr>
        <p:spPr>
          <a:xfrm>
            <a:off x="2114551" y="3443843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A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0A78717-27DE-4E4B-A5AC-A6472B141EF6}"/>
              </a:ext>
            </a:extLst>
          </p:cNvPr>
          <p:cNvSpPr/>
          <p:nvPr/>
        </p:nvSpPr>
        <p:spPr>
          <a:xfrm>
            <a:off x="2063751" y="4156075"/>
            <a:ext cx="1917700" cy="585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Class A’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69F7553-1692-43F2-8207-ABCB304C98F6}"/>
              </a:ext>
            </a:extLst>
          </p:cNvPr>
          <p:cNvSpPr/>
          <p:nvPr/>
        </p:nvSpPr>
        <p:spPr>
          <a:xfrm>
            <a:off x="2063751" y="5276334"/>
            <a:ext cx="1917700" cy="585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Class A’’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B62A32-4362-4FC6-B2B6-9D1B732D1419}"/>
              </a:ext>
            </a:extLst>
          </p:cNvPr>
          <p:cNvSpPr/>
          <p:nvPr/>
        </p:nvSpPr>
        <p:spPr>
          <a:xfrm>
            <a:off x="8051799" y="4935577"/>
            <a:ext cx="1917700" cy="585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Interface A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5C50C9-32DA-42E7-99D5-A0608E74E9D5}"/>
              </a:ext>
            </a:extLst>
          </p:cNvPr>
          <p:cNvSpPr txBox="1"/>
          <p:nvPr/>
        </p:nvSpPr>
        <p:spPr>
          <a:xfrm>
            <a:off x="8102599" y="406931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E1EEDD-2150-4325-87A5-C46C8E327DCC}"/>
              </a:ext>
            </a:extLst>
          </p:cNvPr>
          <p:cNvSpPr txBox="1"/>
          <p:nvPr/>
        </p:nvSpPr>
        <p:spPr>
          <a:xfrm>
            <a:off x="8102599" y="4641929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Autowired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74A372-75C2-418F-82A1-6841C9A72DDB}"/>
              </a:ext>
            </a:extLst>
          </p:cNvPr>
          <p:cNvSpPr/>
          <p:nvPr/>
        </p:nvSpPr>
        <p:spPr>
          <a:xfrm>
            <a:off x="5086350" y="1134030"/>
            <a:ext cx="1917700" cy="585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インスタンス</a:t>
            </a:r>
            <a:r>
              <a:rPr lang="en-US" altLang="ja-JP" dirty="0"/>
              <a:t> A’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EC1E965-28BE-4CB4-A194-9BB039FFF086}"/>
              </a:ext>
            </a:extLst>
          </p:cNvPr>
          <p:cNvSpPr/>
          <p:nvPr/>
        </p:nvSpPr>
        <p:spPr>
          <a:xfrm>
            <a:off x="5038725" y="1902419"/>
            <a:ext cx="2012950" cy="585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インスタンス</a:t>
            </a:r>
            <a:r>
              <a:rPr lang="en-US" altLang="ja-JP" dirty="0"/>
              <a:t> A’’</a:t>
            </a:r>
            <a:endParaRPr kumimoji="1" lang="ja-JP" altLang="en-US" dirty="0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7E60395-6CE5-48FD-9CB3-5A34984EECC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981451" y="1426646"/>
            <a:ext cx="1104899" cy="3022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F5E8386-7ED0-4CBD-9D98-2BD9712F5B5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3981451" y="2195035"/>
            <a:ext cx="1057274" cy="3373915"/>
          </a:xfrm>
          <a:prstGeom prst="bentConnector3">
            <a:avLst>
              <a:gd name="adj1" fmla="val 52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E1BAAA17-9A8D-4765-B9A7-9B8476A7AE06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7004050" y="1426646"/>
            <a:ext cx="1047749" cy="38015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594244-8CB9-45E8-8E4B-CE335C08A00E}"/>
              </a:ext>
            </a:extLst>
          </p:cNvPr>
          <p:cNvSpPr txBox="1"/>
          <p:nvPr/>
        </p:nvSpPr>
        <p:spPr>
          <a:xfrm>
            <a:off x="7359650" y="32263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注入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50D3E6-C3C2-4BE2-AFFB-1D91F287FB57}"/>
              </a:ext>
            </a:extLst>
          </p:cNvPr>
          <p:cNvSpPr txBox="1"/>
          <p:nvPr/>
        </p:nvSpPr>
        <p:spPr>
          <a:xfrm>
            <a:off x="3741739" y="2945884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登録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8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9</cp:revision>
  <dcterms:created xsi:type="dcterms:W3CDTF">2020-05-04T08:58:58Z</dcterms:created>
  <dcterms:modified xsi:type="dcterms:W3CDTF">2020-05-04T11:42:41Z</dcterms:modified>
</cp:coreProperties>
</file>