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E5C2E-5A0C-4234-8E61-D4BB700EC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E0CF91-C4FF-4296-AB11-72FCB5DFA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32FAEF-108D-4DDC-8F98-E87D9BF8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D8D-63DE-4D44-AE1D-172F1BE30AFA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4DDBC-18E0-4D75-954D-7BAA34CA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BBA116-8A94-4B84-87BE-86B3E75B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0F4-DB81-45CE-9C80-7511861C4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75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C596F-27CF-499A-B478-28BCAC13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73E189-F89B-4A0F-AABA-D2281BF7B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B6DA28-033A-4334-97C0-9AEDC6A1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D8D-63DE-4D44-AE1D-172F1BE30AFA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1AE838-F8C5-46CB-970F-38EBCEAD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2CD1ED-18D7-40BD-B175-79B6E13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0F4-DB81-45CE-9C80-7511861C4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1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D68420-5796-4CFD-B38C-86F2911A5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9A589B-52D4-4E81-A774-5AA30C3F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77140F-9F35-4D02-B136-C80C0279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D8D-63DE-4D44-AE1D-172F1BE30AFA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2ECDA5-248E-4EB8-AA9C-4E8DF5EA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9ADA61-225A-48A0-951F-E22654A3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0F4-DB81-45CE-9C80-7511861C4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56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E659E-50B2-4F75-BD22-6BA999A7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84EFF-B233-4FC3-8CA3-78A2070E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1A76BD-58E5-409B-927D-97263E47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D8D-63DE-4D44-AE1D-172F1BE30AFA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456BF0-38F3-4CB0-AE68-DD791837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382BF5-836B-4646-8B41-3C77EF0A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0F4-DB81-45CE-9C80-7511861C4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73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CC88B-210F-46AF-9E1D-53C19005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28BBA0-7D6F-4D59-999B-55FA5584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ECF85E-792F-42C2-AACA-E935F340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D8D-63DE-4D44-AE1D-172F1BE30AFA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C7534-AC33-4D41-A611-1B560D8B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A9EE19-6A4B-4CA4-9A68-9DB54B6A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0F4-DB81-45CE-9C80-7511861C4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13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33A7F-60F8-49CC-A249-A81FEC28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94E62-097D-41B9-9ABD-F579B4A64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E2DB20-A921-4E33-AE71-366E7EC13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C71C6A-695B-4612-B787-6F837368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D8D-63DE-4D44-AE1D-172F1BE30AFA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33490E-10AE-4A7E-B435-374A3452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3516FA-E1DF-49C9-8CF7-5074B195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0F4-DB81-45CE-9C80-7511861C4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3752A-96D6-45A2-9207-A8382205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7A4CCD-97D3-4858-B2FF-EB6F08DB9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92D427-3A1D-4B3E-9FBD-5328C008C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C100A6-3407-427B-91C3-AE0B3ACA3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D7EB9C-609C-4ED8-BD8C-2E4A437A0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F8F9E4-4B93-4895-AA9E-185F5509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D8D-63DE-4D44-AE1D-172F1BE30AFA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0EE583-20F7-481A-8347-7BB5212D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16CE04-CA60-44B5-942D-9D455F32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0F4-DB81-45CE-9C80-7511861C4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44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6E02C-8292-42D9-BA7E-5A1E323E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E92441-374F-4E62-8BCF-E704F7DC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D8D-63DE-4D44-AE1D-172F1BE30AFA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0D126A-DC19-4B7C-B5E1-CB507D40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076116-1D19-4CD4-BAD4-B5E7071A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0F4-DB81-45CE-9C80-7511861C4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35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DC805E-8A93-430F-9E7E-B630CA66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D8D-63DE-4D44-AE1D-172F1BE30AFA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0D4AB9-CA27-4718-AB98-B997E884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B8FDCA-5CEB-4481-9947-4ADC20A3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0F4-DB81-45CE-9C80-7511861C4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42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B8F25-F807-468E-92F3-3DC255A9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CF58D2-ADDA-4833-9EF4-E27BE665B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DA3DC8-DD85-443D-BE01-801BF4F5D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D613BE-CB00-4BAF-B7D9-27F5457F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D8D-63DE-4D44-AE1D-172F1BE30AFA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5016C-FE8B-42FE-BDA9-635CD575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2650A5-3E45-4DEE-96E9-0D66E2DB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0F4-DB81-45CE-9C80-7511861C4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1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BDBE3-1350-4B65-843C-A7CA0613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4054DD-E315-4567-8282-7DEF28DF1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F80BB7-DDDA-4011-B123-971ABDC18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B25B9F-3BE8-4233-B43D-E2D2E3B5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D8D-63DE-4D44-AE1D-172F1BE30AFA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FE6AE6-9789-4313-961C-C58CC1B0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62AB3-940F-41CF-80E9-13BDEDBE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0F4-DB81-45CE-9C80-7511861C4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0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90C735-5822-4E84-9092-8CD6B9C4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EDC93A-4319-480F-8910-F848E5C49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9E0F8C-39A5-4253-8C24-C519A7905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ED8D-63DE-4D44-AE1D-172F1BE30AFA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C2899-E348-42B9-8A88-C01E2C9DC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61007-3FAD-47C0-BB54-0B6B9775C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20F4-DB81-45CE-9C80-7511861C4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61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C078DA-1DAA-4F1D-BFDF-2BA6BD90549D}"/>
              </a:ext>
            </a:extLst>
          </p:cNvPr>
          <p:cNvSpPr/>
          <p:nvPr/>
        </p:nvSpPr>
        <p:spPr>
          <a:xfrm>
            <a:off x="2832100" y="1036269"/>
            <a:ext cx="6057900" cy="4297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FBC8FC-B834-4566-87C9-F7F3E2B08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284" y="353962"/>
            <a:ext cx="1299632" cy="68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1DB524-9177-4C5B-B76D-71EDF18085E7}"/>
              </a:ext>
            </a:extLst>
          </p:cNvPr>
          <p:cNvSpPr/>
          <p:nvPr/>
        </p:nvSpPr>
        <p:spPr>
          <a:xfrm>
            <a:off x="4495800" y="1932672"/>
            <a:ext cx="2730500" cy="250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C8B72B4-B383-4E03-A7F7-D411188BB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7" y="2596473"/>
            <a:ext cx="1123276" cy="12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データベースのシルエット | 無料のAi・PNG白黒シルエットイラスト">
            <a:extLst>
              <a:ext uri="{FF2B5EF4-FFF2-40B4-BE49-F238E27FC236}">
                <a16:creationId xmlns:a16="http://schemas.microsoft.com/office/drawing/2014/main" id="{6F854B85-E9EB-4623-8AE9-806B5BEF6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09" y="2379280"/>
            <a:ext cx="1523326" cy="152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970CF72-7FCE-427B-9777-28935FE4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32" y="5741649"/>
            <a:ext cx="672035" cy="97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FECCC5E-0B66-453C-8FBD-3BB9E10901E0}"/>
              </a:ext>
            </a:extLst>
          </p:cNvPr>
          <p:cNvSpPr/>
          <p:nvPr/>
        </p:nvSpPr>
        <p:spPr>
          <a:xfrm>
            <a:off x="4725458" y="2349837"/>
            <a:ext cx="2271184" cy="635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ビジネスロジック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A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DFA3D15-50AD-4CE0-9821-5FDFBF850ACE}"/>
              </a:ext>
            </a:extLst>
          </p:cNvPr>
          <p:cNvSpPr/>
          <p:nvPr/>
        </p:nvSpPr>
        <p:spPr>
          <a:xfrm>
            <a:off x="4725458" y="3288379"/>
            <a:ext cx="2271184" cy="635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ビジネスロジック</a:t>
            </a:r>
            <a:r>
              <a:rPr lang="en-US" altLang="ja-JP" sz="1600" b="1" dirty="0">
                <a:solidFill>
                  <a:schemeClr val="tx1"/>
                </a:solidFill>
              </a:rPr>
              <a:t>B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802A2E7-22A4-4E04-B67D-C4EFC9B110FE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5861050" y="3923379"/>
            <a:ext cx="0" cy="18182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EA8B7A5-6A5A-46F4-855D-83D07D3827AE}"/>
              </a:ext>
            </a:extLst>
          </p:cNvPr>
          <p:cNvSpPr txBox="1"/>
          <p:nvPr/>
        </p:nvSpPr>
        <p:spPr>
          <a:xfrm>
            <a:off x="5860516" y="4870151"/>
            <a:ext cx="67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実装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35AF6D1-5350-4BFB-B565-78FFE9D557FE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6197067" y="2667337"/>
            <a:ext cx="799575" cy="3563065"/>
          </a:xfrm>
          <a:prstGeom prst="bentConnector3">
            <a:avLst>
              <a:gd name="adj1" fmla="val 1285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B36D2F3-1065-41F9-8086-23829A65CF22}"/>
              </a:ext>
            </a:extLst>
          </p:cNvPr>
          <p:cNvSpPr txBox="1"/>
          <p:nvPr/>
        </p:nvSpPr>
        <p:spPr>
          <a:xfrm>
            <a:off x="6330163" y="5908328"/>
            <a:ext cx="67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実装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145EE3C-7D04-4C27-ACD6-AA4B95961DDB}"/>
              </a:ext>
            </a:extLst>
          </p:cNvPr>
          <p:cNvSpPr/>
          <p:nvPr/>
        </p:nvSpPr>
        <p:spPr>
          <a:xfrm>
            <a:off x="2984499" y="2209713"/>
            <a:ext cx="1362075" cy="198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Servlet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003C32B-EE8E-41B6-B74E-A59CB7289782}"/>
              </a:ext>
            </a:extLst>
          </p:cNvPr>
          <p:cNvSpPr/>
          <p:nvPr/>
        </p:nvSpPr>
        <p:spPr>
          <a:xfrm>
            <a:off x="7375524" y="2209713"/>
            <a:ext cx="1362075" cy="198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JDBC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20B59C0F-EF93-4D6F-976C-CB021DBA1D01}"/>
              </a:ext>
            </a:extLst>
          </p:cNvPr>
          <p:cNvCxnSpPr>
            <a:cxnSpLocks/>
            <a:stCxn id="9" idx="1"/>
            <a:endCxn id="23" idx="2"/>
          </p:cNvCxnSpPr>
          <p:nvPr/>
        </p:nvCxnSpPr>
        <p:spPr>
          <a:xfrm rot="10800000">
            <a:off x="3665538" y="4190662"/>
            <a:ext cx="1859495" cy="20397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296E0E0-ACF5-4B77-BDEE-83E0632F5BC6}"/>
              </a:ext>
            </a:extLst>
          </p:cNvPr>
          <p:cNvCxnSpPr>
            <a:cxnSpLocks/>
            <a:stCxn id="9" idx="3"/>
            <a:endCxn id="24" idx="2"/>
          </p:cNvCxnSpPr>
          <p:nvPr/>
        </p:nvCxnSpPr>
        <p:spPr>
          <a:xfrm flipV="1">
            <a:off x="6197067" y="4190662"/>
            <a:ext cx="1859495" cy="20397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55E5FF0-D6FC-49BC-9D65-65BDC171EF1E}"/>
              </a:ext>
            </a:extLst>
          </p:cNvPr>
          <p:cNvSpPr txBox="1"/>
          <p:nvPr/>
        </p:nvSpPr>
        <p:spPr>
          <a:xfrm>
            <a:off x="10787255" y="3738713"/>
            <a:ext cx="67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C2F8B67-95C1-4A12-9E83-B12B603AAEEE}"/>
              </a:ext>
            </a:extLst>
          </p:cNvPr>
          <p:cNvSpPr txBox="1"/>
          <p:nvPr/>
        </p:nvSpPr>
        <p:spPr>
          <a:xfrm>
            <a:off x="7720545" y="5361100"/>
            <a:ext cx="67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実装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0AEFD9-7D09-4CB4-AB91-1E878F810077}"/>
              </a:ext>
            </a:extLst>
          </p:cNvPr>
          <p:cNvSpPr txBox="1"/>
          <p:nvPr/>
        </p:nvSpPr>
        <p:spPr>
          <a:xfrm>
            <a:off x="3329254" y="5494475"/>
            <a:ext cx="67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実装</a:t>
            </a:r>
          </a:p>
        </p:txBody>
      </p:sp>
      <p:sp>
        <p:nvSpPr>
          <p:cNvPr id="30" name="乗算記号 29">
            <a:extLst>
              <a:ext uri="{FF2B5EF4-FFF2-40B4-BE49-F238E27FC236}">
                <a16:creationId xmlns:a16="http://schemas.microsoft.com/office/drawing/2014/main" id="{2254A0A9-82FB-4374-A3A2-3B47FA5AEAB3}"/>
              </a:ext>
            </a:extLst>
          </p:cNvPr>
          <p:cNvSpPr/>
          <p:nvPr/>
        </p:nvSpPr>
        <p:spPr>
          <a:xfrm>
            <a:off x="3339443" y="5313730"/>
            <a:ext cx="641079" cy="644755"/>
          </a:xfrm>
          <a:prstGeom prst="mathMultiply">
            <a:avLst>
              <a:gd name="adj1" fmla="val 96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乗算記号 34">
            <a:extLst>
              <a:ext uri="{FF2B5EF4-FFF2-40B4-BE49-F238E27FC236}">
                <a16:creationId xmlns:a16="http://schemas.microsoft.com/office/drawing/2014/main" id="{C205C445-A51F-4F1B-BF57-A42715A3DEC0}"/>
              </a:ext>
            </a:extLst>
          </p:cNvPr>
          <p:cNvSpPr/>
          <p:nvPr/>
        </p:nvSpPr>
        <p:spPr>
          <a:xfrm>
            <a:off x="7751499" y="5255998"/>
            <a:ext cx="641079" cy="644755"/>
          </a:xfrm>
          <a:prstGeom prst="mathMultiply">
            <a:avLst>
              <a:gd name="adj1" fmla="val 96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873B935-CC15-4E63-8D29-E4FAC7F3E155}"/>
              </a:ext>
            </a:extLst>
          </p:cNvPr>
          <p:cNvCxnSpPr>
            <a:cxnSpLocks/>
          </p:cNvCxnSpPr>
          <p:nvPr/>
        </p:nvCxnSpPr>
        <p:spPr>
          <a:xfrm flipV="1">
            <a:off x="1555750" y="2956870"/>
            <a:ext cx="1358900" cy="15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AFD758C-3AFE-44C6-868F-F3C1EC4FBF7C}"/>
              </a:ext>
            </a:extLst>
          </p:cNvPr>
          <p:cNvCxnSpPr>
            <a:cxnSpLocks/>
          </p:cNvCxnSpPr>
          <p:nvPr/>
        </p:nvCxnSpPr>
        <p:spPr>
          <a:xfrm flipV="1">
            <a:off x="4378987" y="2667337"/>
            <a:ext cx="346471" cy="249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E27B69D-AA98-4C2D-9C0F-F8C8B30C3A2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96642" y="2667337"/>
            <a:ext cx="378618" cy="213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6644989-23CB-42F6-8272-F026E84803C1}"/>
              </a:ext>
            </a:extLst>
          </p:cNvPr>
          <p:cNvCxnSpPr>
            <a:cxnSpLocks/>
          </p:cNvCxnSpPr>
          <p:nvPr/>
        </p:nvCxnSpPr>
        <p:spPr>
          <a:xfrm>
            <a:off x="8750300" y="2916434"/>
            <a:ext cx="180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AA64C39-2CDE-46ED-957D-9E8EB3121742}"/>
              </a:ext>
            </a:extLst>
          </p:cNvPr>
          <p:cNvCxnSpPr>
            <a:cxnSpLocks/>
          </p:cNvCxnSpPr>
          <p:nvPr/>
        </p:nvCxnSpPr>
        <p:spPr>
          <a:xfrm rot="10800000">
            <a:off x="8737599" y="3429000"/>
            <a:ext cx="180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0D72B77-DB25-4A4D-AE75-3D0029D22958}"/>
              </a:ext>
            </a:extLst>
          </p:cNvPr>
          <p:cNvSpPr txBox="1"/>
          <p:nvPr/>
        </p:nvSpPr>
        <p:spPr>
          <a:xfrm>
            <a:off x="1629849" y="2596473"/>
            <a:ext cx="10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AC5AECF-4230-4431-A722-CE07B0074CB7}"/>
              </a:ext>
            </a:extLst>
          </p:cNvPr>
          <p:cNvSpPr txBox="1"/>
          <p:nvPr/>
        </p:nvSpPr>
        <p:spPr>
          <a:xfrm>
            <a:off x="9164645" y="2547102"/>
            <a:ext cx="10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接続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CBE9398-028D-449E-93C1-1B45B72480FA}"/>
              </a:ext>
            </a:extLst>
          </p:cNvPr>
          <p:cNvSpPr txBox="1"/>
          <p:nvPr/>
        </p:nvSpPr>
        <p:spPr>
          <a:xfrm>
            <a:off x="9039224" y="3466415"/>
            <a:ext cx="140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データ返却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052D47E-06E1-4BF9-A8AD-92C9F5A2DFAB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6996642" y="3466415"/>
            <a:ext cx="377428" cy="1394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7381682-6C25-4F22-AD3D-B5ACEA06E47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378987" y="3452166"/>
            <a:ext cx="346471" cy="1537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C1B8BBEC-7AB5-469F-871E-EC5B70DB6A4D}"/>
              </a:ext>
            </a:extLst>
          </p:cNvPr>
          <p:cNvCxnSpPr>
            <a:cxnSpLocks/>
          </p:cNvCxnSpPr>
          <p:nvPr/>
        </p:nvCxnSpPr>
        <p:spPr>
          <a:xfrm flipH="1">
            <a:off x="1502610" y="3428999"/>
            <a:ext cx="1412040" cy="2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2013850-2E19-4D92-9ADE-0B8F96F741BF}"/>
              </a:ext>
            </a:extLst>
          </p:cNvPr>
          <p:cNvSpPr txBox="1"/>
          <p:nvPr/>
        </p:nvSpPr>
        <p:spPr>
          <a:xfrm>
            <a:off x="1576422" y="3389336"/>
            <a:ext cx="12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78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5</cp:revision>
  <dcterms:created xsi:type="dcterms:W3CDTF">2020-05-04T08:02:18Z</dcterms:created>
  <dcterms:modified xsi:type="dcterms:W3CDTF">2020-05-04T08:17:54Z</dcterms:modified>
</cp:coreProperties>
</file>