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7116A-3457-48BC-B54C-8877FEA04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BCCA5A-DAD2-4492-B281-DF0772C45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EF22-FB04-4A07-A90E-F79C7EB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F63B-1004-4A5E-BE18-AAD9117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0B75A-5732-451F-A64E-36A55698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ACF6B-36E9-4426-AA95-F4AC3F4A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F54EDA-3720-4D95-B026-23CB29C1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59D2C-BC06-40EF-ADA9-ECED0563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6B2A-BAB6-445F-B78B-9C8914D9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6631E-0B20-47B1-A45D-55004B54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8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3C8A02-D674-4DB6-9A5F-8FBD9CEE7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1733F-21F2-4532-8778-0903CBE7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7E587-A380-413E-988D-165FE6C7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882B4C-E8F3-4EDF-BA6F-4A81CA2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7DC87-CA35-4F44-960E-7D9B9BCE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2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0FC0D-918A-4F20-8A5B-6A397A36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B28C-6DDF-41A5-A8AB-F7F5EE6A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F76A2-4424-4D4C-9687-1D583E8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82B6-481C-48BF-87F9-C7D61D4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542D4-9C12-4928-878B-CC95416A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7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FB3C6-F685-4AE8-97BA-55A74FC5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64493-BBDA-4B89-BD2D-ECC59F4D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22E6A-1B60-4CDD-AD7F-C5DE4717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187A9-8608-42B3-B1CD-658EBC73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4C239-B66D-4D47-8530-E906318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B576-A0D4-4CAA-830D-A9032E08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D994C-B067-4193-BE8F-2C1C0E38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921D78-0954-49E0-842F-9B0EDC2F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043D99-2574-4512-AF5A-EFC60E93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5C0FA-A94E-47D1-AFAB-7B9AE511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776BC2-FD10-43F6-9BB3-613FA706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8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F1BD2-8623-4A42-94E2-F73F2C25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ACADCF-F18F-4655-8B4D-539638AA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CBE357-2C48-4C2A-B44A-F5FE2CED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172525-D937-4ED1-BCB7-A7E48478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92356F-EA1F-4E9E-AEEB-453F5F82A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CB23A2-1309-45CE-B79E-FB738005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1BE03D-7324-4C1A-A57D-FAE4C6E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03ED3F-55C3-41A6-8711-0D6149CA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51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427AD-4182-43C1-B69A-B71E8899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6AACAB-A754-4DA8-853F-A78D2C9C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313B55-9A83-4DF0-9276-EECA840A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C77636-F634-477B-A52C-7AF94694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C75BB4-F280-46D3-AB49-D5894A46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6906F-7851-4ACD-8463-1CAEB68A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5267-166F-4EE4-A0C5-F8EE14D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E02C4-2458-47A6-BF0D-C2072596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20221-EEA9-48BE-AD02-ABA375D8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ECD0E-9F0C-41E8-A03B-5F6977F2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3FD2E-1914-469B-A4B1-46263368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78636-2DD2-4D10-839E-654A865A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A7A8A-D183-4030-ABB0-9B5D3374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61097-A8D1-406C-A6E7-85BAA645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22A1DD-D22E-4089-9AFE-7B42BEA83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AF33C9-2EBA-49C4-AAC6-A664EAAE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3238F-30D0-4E04-A6DC-4B27B8BE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5B130-DBE9-4ED3-A0EF-C06384B4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7227CE-9C13-467B-8BCA-E09F73E9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2D6145-3E3F-4A7B-960B-D30F88B0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E5D16-4964-4B3B-819C-5BD3DF9B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10F990-3ECE-456E-B5B5-8273072B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FBF7-476D-4DB7-B984-D1A15C403F69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9D5A5-79CF-46B3-A9E6-643C264A9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BFEE7-2204-49BF-B14A-48B1277E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BFCA-6685-4D90-90FE-D1D582695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D0680F-3C2F-43E5-A2B1-9CB68B3B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31" y="1844770"/>
            <a:ext cx="1186813" cy="1080000"/>
          </a:xfrm>
          <a:prstGeom prst="rect">
            <a:avLst/>
          </a:prstGeom>
        </p:spPr>
      </p:pic>
      <p:pic>
        <p:nvPicPr>
          <p:cNvPr id="9" name="図 8" descr="回路, 時計 が含まれている画像&#10;&#10;自動的に生成された説明">
            <a:extLst>
              <a:ext uri="{FF2B5EF4-FFF2-40B4-BE49-F238E27FC236}">
                <a16:creationId xmlns:a16="http://schemas.microsoft.com/office/drawing/2014/main" id="{80222D85-7C0C-48D9-B0AD-75B599036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16" y="1844770"/>
            <a:ext cx="1064118" cy="1080000"/>
          </a:xfrm>
          <a:prstGeom prst="rect">
            <a:avLst/>
          </a:prstGeom>
        </p:spPr>
      </p:pic>
      <p:pic>
        <p:nvPicPr>
          <p:cNvPr id="11" name="図 10" descr="グリーン, 記号, ストリート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18C1BBE3-7D81-4B64-8D6D-A6639492B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13" y="4231822"/>
            <a:ext cx="1252174" cy="1080000"/>
          </a:xfrm>
          <a:prstGeom prst="rect">
            <a:avLst/>
          </a:prstGeom>
        </p:spPr>
      </p:pic>
      <p:pic>
        <p:nvPicPr>
          <p:cNvPr id="13" name="図 12" descr="ホワイト, ブラック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5E35FE38-4822-41D4-8E08-ABA400037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085" y="3151822"/>
            <a:ext cx="1239599" cy="108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6825399-8863-41BE-9B74-232BAFFEA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2" y="2119085"/>
            <a:ext cx="1295352" cy="108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18D2134-BCF1-461A-81A2-9579D57C5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22" y="2119085"/>
            <a:ext cx="1413599" cy="108000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98772A8-08CA-44EB-807E-94A284945D19}"/>
              </a:ext>
            </a:extLst>
          </p:cNvPr>
          <p:cNvSpPr/>
          <p:nvPr/>
        </p:nvSpPr>
        <p:spPr>
          <a:xfrm>
            <a:off x="3936000" y="1025796"/>
            <a:ext cx="4320000" cy="5080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E1E912B7-4363-460F-8D1A-02437D889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96" y="168045"/>
            <a:ext cx="947682" cy="1439227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A3DA518-5C4A-4F12-86B2-45C3106D5FE6}"/>
              </a:ext>
            </a:extLst>
          </p:cNvPr>
          <p:cNvSpPr/>
          <p:nvPr/>
        </p:nvSpPr>
        <p:spPr>
          <a:xfrm>
            <a:off x="9502567" y="2033544"/>
            <a:ext cx="2293257" cy="274165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a typeface="メイリオ" panose="020B0604030504040204" pitchFamily="50" charset="-128"/>
              </a:rPr>
              <a:t>出力装置</a:t>
            </a:r>
          </a:p>
        </p:txBody>
      </p:sp>
      <p:pic>
        <p:nvPicPr>
          <p:cNvPr id="21" name="図 20" descr="キーボード が含まれている画像&#10;&#10;自動的に生成された説明">
            <a:extLst>
              <a:ext uri="{FF2B5EF4-FFF2-40B4-BE49-F238E27FC236}">
                <a16:creationId xmlns:a16="http://schemas.microsoft.com/office/drawing/2014/main" id="{83325E3F-8A31-443A-B547-B42A56D24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4" y="3151822"/>
            <a:ext cx="1367089" cy="1080000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2A8EE5E-81E5-46ED-8F99-84143C17D8DF}"/>
              </a:ext>
            </a:extLst>
          </p:cNvPr>
          <p:cNvSpPr/>
          <p:nvPr/>
        </p:nvSpPr>
        <p:spPr>
          <a:xfrm>
            <a:off x="396176" y="2033544"/>
            <a:ext cx="2293257" cy="274165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a typeface="メイリオ" panose="020B0604030504040204" pitchFamily="50" charset="-128"/>
              </a:rPr>
              <a:t>入力装置</a:t>
            </a:r>
            <a:endParaRPr kumimoji="1" lang="ja-JP" altLang="en-US" b="1" dirty="0">
              <a:solidFill>
                <a:schemeClr val="tx1"/>
              </a:solidFill>
              <a:ea typeface="メイリオ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F7A02A6-9393-4141-8D26-80CE5C02D843}"/>
              </a:ext>
            </a:extLst>
          </p:cNvPr>
          <p:cNvSpPr/>
          <p:nvPr/>
        </p:nvSpPr>
        <p:spPr>
          <a:xfrm>
            <a:off x="2952165" y="3097393"/>
            <a:ext cx="855371" cy="6531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652DC91-EDE0-455B-88ED-07D96C7234DC}"/>
              </a:ext>
            </a:extLst>
          </p:cNvPr>
          <p:cNvSpPr/>
          <p:nvPr/>
        </p:nvSpPr>
        <p:spPr>
          <a:xfrm>
            <a:off x="8530574" y="3077801"/>
            <a:ext cx="855371" cy="6531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力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E5E0513-E215-4D18-8509-1E3E90A7ECE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3151822"/>
            <a:ext cx="1213705" cy="1080000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301B8D6-70E0-45E5-8B55-71FA66F6C1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66344" y="2384770"/>
            <a:ext cx="1594172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DF49E7B-1D44-415D-AAB5-BAAF0BBFD933}"/>
              </a:ext>
            </a:extLst>
          </p:cNvPr>
          <p:cNvCxnSpPr>
            <a:cxnSpLocks/>
            <a:stCxn id="11" idx="3"/>
            <a:endCxn id="18" idx="3"/>
          </p:cNvCxnSpPr>
          <p:nvPr/>
        </p:nvCxnSpPr>
        <p:spPr>
          <a:xfrm flipV="1">
            <a:off x="6722087" y="3565796"/>
            <a:ext cx="1533913" cy="1206026"/>
          </a:xfrm>
          <a:prstGeom prst="straightConnector1">
            <a:avLst/>
          </a:prstGeom>
          <a:ln w="254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69E39A5-234A-480F-B3AD-00681866EC27}"/>
              </a:ext>
            </a:extLst>
          </p:cNvPr>
          <p:cNvSpPr txBox="1"/>
          <p:nvPr/>
        </p:nvSpPr>
        <p:spPr>
          <a:xfrm>
            <a:off x="5359027" y="2091215"/>
            <a:ext cx="160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データをロード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ACBB73-111F-4172-89FC-71A663DC5716}"/>
              </a:ext>
            </a:extLst>
          </p:cNvPr>
          <p:cNvSpPr txBox="1"/>
          <p:nvPr/>
        </p:nvSpPr>
        <p:spPr>
          <a:xfrm>
            <a:off x="6194818" y="3437848"/>
            <a:ext cx="125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連携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CCF9B8-001C-4112-A6E0-D0E61CEC363F}"/>
              </a:ext>
            </a:extLst>
          </p:cNvPr>
          <p:cNvSpPr txBox="1"/>
          <p:nvPr/>
        </p:nvSpPr>
        <p:spPr>
          <a:xfrm>
            <a:off x="7220231" y="4423365"/>
            <a:ext cx="103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動作指示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8C2EBE-0404-4AD0-B027-6BBA4EF2E574}"/>
              </a:ext>
            </a:extLst>
          </p:cNvPr>
          <p:cNvSpPr txBox="1"/>
          <p:nvPr/>
        </p:nvSpPr>
        <p:spPr>
          <a:xfrm>
            <a:off x="4206597" y="2939301"/>
            <a:ext cx="113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補助記憶装置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8A8B83-3893-489C-B403-2677C92E3CE4}"/>
              </a:ext>
            </a:extLst>
          </p:cNvPr>
          <p:cNvSpPr txBox="1"/>
          <p:nvPr/>
        </p:nvSpPr>
        <p:spPr>
          <a:xfrm>
            <a:off x="7011663" y="2829784"/>
            <a:ext cx="9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記憶装置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DFF4E9-D74E-4E96-84CA-9EAF7FA65406}"/>
              </a:ext>
            </a:extLst>
          </p:cNvPr>
          <p:cNvSpPr txBox="1"/>
          <p:nvPr/>
        </p:nvSpPr>
        <p:spPr>
          <a:xfrm>
            <a:off x="5524705" y="5375702"/>
            <a:ext cx="114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中央処理装置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5814308F-2F54-48C8-AC54-2A2B96B39C99}"/>
              </a:ext>
            </a:extLst>
          </p:cNvPr>
          <p:cNvSpPr/>
          <p:nvPr/>
        </p:nvSpPr>
        <p:spPr>
          <a:xfrm>
            <a:off x="2785145" y="168045"/>
            <a:ext cx="1929468" cy="1341973"/>
          </a:xfrm>
          <a:prstGeom prst="wedgeEllipseCallout">
            <a:avLst>
              <a:gd name="adj1" fmla="val 41341"/>
              <a:gd name="adj2" fmla="val 730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E5DDA96E-1565-409B-B352-15D0A6195EC2}"/>
              </a:ext>
            </a:extLst>
          </p:cNvPr>
          <p:cNvSpPr/>
          <p:nvPr/>
        </p:nvSpPr>
        <p:spPr>
          <a:xfrm>
            <a:off x="3175417" y="4761919"/>
            <a:ext cx="1929468" cy="1341973"/>
          </a:xfrm>
          <a:prstGeom prst="wedgeEllipseCallout">
            <a:avLst>
              <a:gd name="adj1" fmla="val 67428"/>
              <a:gd name="adj2" fmla="val -432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5256E906-AB63-4446-9D39-5EC0C62A5712}"/>
              </a:ext>
            </a:extLst>
          </p:cNvPr>
          <p:cNvSpPr/>
          <p:nvPr/>
        </p:nvSpPr>
        <p:spPr>
          <a:xfrm>
            <a:off x="7087115" y="141770"/>
            <a:ext cx="1929468" cy="1341973"/>
          </a:xfrm>
          <a:prstGeom prst="wedgeEllipseCallout">
            <a:avLst>
              <a:gd name="adj1" fmla="val -26920"/>
              <a:gd name="adj2" fmla="val 886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97BC3C56-CD10-44F1-BDD2-4D456FA51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25" y="323230"/>
            <a:ext cx="1084822" cy="979052"/>
          </a:xfrm>
          <a:prstGeom prst="rect">
            <a:avLst/>
          </a:prstGeom>
        </p:spPr>
      </p:pic>
      <p:pic>
        <p:nvPicPr>
          <p:cNvPr id="10" name="図 9" descr="布 が含まれている画像&#10;&#10;自動的に生成された説明">
            <a:extLst>
              <a:ext uri="{FF2B5EF4-FFF2-40B4-BE49-F238E27FC236}">
                <a16:creationId xmlns:a16="http://schemas.microsoft.com/office/drawing/2014/main" id="{9EC6CEFE-585C-4F2B-AF5C-D67E0A88B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6" y="427161"/>
            <a:ext cx="1340585" cy="753165"/>
          </a:xfrm>
          <a:prstGeom prst="rect">
            <a:avLst/>
          </a:prstGeom>
        </p:spPr>
      </p:pic>
      <p:pic>
        <p:nvPicPr>
          <p:cNvPr id="14" name="図 13" descr="テーブル, 座る, 食品, 部屋 が含まれている画像&#10;&#10;自動的に生成された説明">
            <a:extLst>
              <a:ext uri="{FF2B5EF4-FFF2-40B4-BE49-F238E27FC236}">
                <a16:creationId xmlns:a16="http://schemas.microsoft.com/office/drawing/2014/main" id="{B7659AA5-300D-487C-920B-1A174CA162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3" y="4856214"/>
            <a:ext cx="1362513" cy="1171761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2E22BD9-97A2-4B97-82C0-F489E1297D45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4772937" y="3216300"/>
            <a:ext cx="1323063" cy="1015522"/>
          </a:xfrm>
          <a:prstGeom prst="straightConnector1">
            <a:avLst/>
          </a:prstGeom>
          <a:ln w="25400"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B559AA-8C93-4BB4-B537-8E01B5AB3BD2}"/>
              </a:ext>
            </a:extLst>
          </p:cNvPr>
          <p:cNvSpPr txBox="1"/>
          <p:nvPr/>
        </p:nvSpPr>
        <p:spPr>
          <a:xfrm>
            <a:off x="4622243" y="3424674"/>
            <a:ext cx="125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連携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85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12</cp:revision>
  <dcterms:created xsi:type="dcterms:W3CDTF">2020-01-29T23:17:14Z</dcterms:created>
  <dcterms:modified xsi:type="dcterms:W3CDTF">2020-02-02T05:13:34Z</dcterms:modified>
</cp:coreProperties>
</file>