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4EE41-0ECE-4983-87EC-A3B70CD9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159C15-145D-46EE-A2F0-D614CBA0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BDAAC-E06B-4EB2-A56A-6A14619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510C4-DF17-47DC-8BA2-6F2A3371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0F7E9-35E5-45DC-AA7F-2597423A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13FE3-5A53-48A3-A568-1F3D60D8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5E4FE2-2122-45A0-A667-EDF6AA5B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D6D80-41D3-4A06-A53A-3D2D58C2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9F1DF-5137-4EC1-B949-AA5538B0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871CE-B800-43F4-950A-FE53EC2F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1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AF7BFE-F468-410B-9E26-58AA05AC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293DA3-B8BE-4990-BA61-95881629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064FA-B5B0-4883-9A0D-44E6E498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44BFD-CB51-4F24-93AA-1CE37C0C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BA8D8-1AC2-498B-A6AD-DFB429D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26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053F5-40E9-4894-AE67-BCCA897D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49007-1D8E-44F9-BB6C-EA45488A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6F022-AA92-486E-964E-38A3F23A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FB787-9A27-4890-9555-5603C68B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3EFB69-19A5-49DB-A61B-28CD8D3F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39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BFDA7-E9D5-472E-995E-135963C9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D35138-128C-4388-9AE2-CD571A45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A83B41-77F0-4EE9-9095-C2A2FB53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120B9-2BDC-48A6-BB4D-DE3619A6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F660C-3FF3-4151-B704-EEAEA689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843DA-DFD8-41FE-90FB-974FE860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4A015-AF86-4C1C-ACE1-B0231F01D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397EE6-90E8-49FA-AE22-414F49D2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BB577-C343-4960-ABCC-335DCD54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892E3-6E76-4FA8-813E-EE2F630F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80445-77DC-4CB9-9103-B45382E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23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F5711-FE64-4E1E-822F-87A3DD37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58CE44-4E92-4D70-A6A1-EE6FA548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F95253-112A-4662-A54B-21AC8380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AFDC70-6439-4621-8B7F-729F1BBEA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37F5C9-3FFA-427E-882B-7344048F4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083F28-60A9-4E19-B86B-4A9145A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989F54-53E1-44B8-92A1-850008E1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27DA00-8338-45DC-90CB-EE373B64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15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C8678-E338-4E84-AF8D-98FB3EC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98D824-7C0B-4F65-B0FB-BABA45FD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110F51-4CB1-47CA-A008-46334924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C076FC-F258-4B2C-974A-CDBE2D8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0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4A402C-C392-4F43-B9AD-06AE8421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CECB7A-B669-4536-97BC-E1DD47B1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45517F-E663-4406-B76F-160D95C9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7C281-385C-4B53-8BC4-EB9A2CCE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488AEE-430B-4F56-B775-52F5003A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51E3C-7916-4E46-B1DE-1504CF9B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13D6BD-A3E1-4C64-8104-918F51D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8DA75F-B351-40DA-8F8C-1E493BA1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53E33A-2BBF-4E70-A580-644C24C2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81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92A2A-F6CA-4173-97C5-7BDD252F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C2F2BC-CC5C-48F6-A7A5-6A944144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1911DC-22BC-4BB1-8EC8-7CC881EC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40184-83AE-4B33-89D8-6002315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E2FEA4-0018-47B7-A0CA-7B7EACF6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1C2F-7F9A-45C3-89C2-BD827DFB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2D2CB8-57A2-4375-AF50-D906A266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208F4E-1484-4CE7-9987-0B7A611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8BD73-65D7-4AC3-A1C4-A000BD28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586F-9080-4D07-9869-C73C9A05082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5C5E2-95DC-4794-8B71-2D87CCFF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C12FE-2E18-4F78-A442-2BD88F61C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1A59-E14D-4441-B7A7-8D754B5B8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65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FDB1956-84E8-4A10-B95D-E806834A3310}"/>
              </a:ext>
            </a:extLst>
          </p:cNvPr>
          <p:cNvSpPr/>
          <p:nvPr/>
        </p:nvSpPr>
        <p:spPr>
          <a:xfrm>
            <a:off x="4743450" y="4241800"/>
            <a:ext cx="1778000" cy="2095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7F39D36-84F0-4318-B77A-1C1D2C008D71}"/>
              </a:ext>
            </a:extLst>
          </p:cNvPr>
          <p:cNvSpPr/>
          <p:nvPr/>
        </p:nvSpPr>
        <p:spPr>
          <a:xfrm>
            <a:off x="8001000" y="266700"/>
            <a:ext cx="4102100" cy="622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ディストリビューション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537F64A-FB63-4DB6-A8EF-7AF242F23A8E}"/>
              </a:ext>
            </a:extLst>
          </p:cNvPr>
          <p:cNvSpPr/>
          <p:nvPr/>
        </p:nvSpPr>
        <p:spPr>
          <a:xfrm>
            <a:off x="1016000" y="1079500"/>
            <a:ext cx="2247900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Oracle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3467565-CF1F-4455-A153-B479A1EF0634}"/>
              </a:ext>
            </a:extLst>
          </p:cNvPr>
          <p:cNvSpPr/>
          <p:nvPr/>
        </p:nvSpPr>
        <p:spPr>
          <a:xfrm>
            <a:off x="1016000" y="2616200"/>
            <a:ext cx="2247900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IBM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530324C-7C46-4287-85DA-52DD73858627}"/>
              </a:ext>
            </a:extLst>
          </p:cNvPr>
          <p:cNvSpPr/>
          <p:nvPr/>
        </p:nvSpPr>
        <p:spPr>
          <a:xfrm>
            <a:off x="1016000" y="4152900"/>
            <a:ext cx="2247900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個人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D84FCB-BE2C-4DC4-8EFF-AB968A20FBF0}"/>
              </a:ext>
            </a:extLst>
          </p:cNvPr>
          <p:cNvSpPr/>
          <p:nvPr/>
        </p:nvSpPr>
        <p:spPr>
          <a:xfrm>
            <a:off x="4508500" y="2368550"/>
            <a:ext cx="2247900" cy="151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 JDK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E6CDFBE-A0AE-404D-ACD4-1AA076198429}"/>
              </a:ext>
            </a:extLst>
          </p:cNvPr>
          <p:cNvSpPr/>
          <p:nvPr/>
        </p:nvSpPr>
        <p:spPr>
          <a:xfrm>
            <a:off x="8928100" y="889000"/>
            <a:ext cx="224790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Oracle Open JDK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11B88B6-8753-49F1-9C5B-9D736F6C0449}"/>
              </a:ext>
            </a:extLst>
          </p:cNvPr>
          <p:cNvSpPr/>
          <p:nvPr/>
        </p:nvSpPr>
        <p:spPr>
          <a:xfrm>
            <a:off x="8928100" y="2120900"/>
            <a:ext cx="224790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Amazon </a:t>
            </a:r>
            <a:r>
              <a:rPr kumimoji="1" lang="en-US" altLang="ja-JP" dirty="0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Coretto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1A853C7-780E-4858-A083-218ACA1D918A}"/>
              </a:ext>
            </a:extLst>
          </p:cNvPr>
          <p:cNvSpPr/>
          <p:nvPr/>
        </p:nvSpPr>
        <p:spPr>
          <a:xfrm>
            <a:off x="8928100" y="3352800"/>
            <a:ext cx="224790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Adopt Open JDK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A626DDC-F3F9-466C-A8B5-C5937392EB90}"/>
              </a:ext>
            </a:extLst>
          </p:cNvPr>
          <p:cNvSpPr/>
          <p:nvPr/>
        </p:nvSpPr>
        <p:spPr>
          <a:xfrm>
            <a:off x="8928100" y="4584700"/>
            <a:ext cx="224790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Azul Zing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44C50F9-D28E-4B02-A7D9-68075351A1D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263900" y="1587500"/>
            <a:ext cx="1244600" cy="153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622A0A-5F7C-4E88-9E5F-92AEA3D433D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63900" y="3124200"/>
            <a:ext cx="124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996F9D1-F250-44DF-B2D7-C81C5CE5662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63900" y="3124200"/>
            <a:ext cx="1244600" cy="153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0409EB74-3A01-46EC-93A3-3CDAAF7EA1E5}"/>
              </a:ext>
            </a:extLst>
          </p:cNvPr>
          <p:cNvSpPr/>
          <p:nvPr/>
        </p:nvSpPr>
        <p:spPr>
          <a:xfrm>
            <a:off x="6756400" y="2838450"/>
            <a:ext cx="1244600" cy="571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545C7F-9878-4B95-AFB2-AC878227EE2C}"/>
              </a:ext>
            </a:extLst>
          </p:cNvPr>
          <p:cNvSpPr txBox="1"/>
          <p:nvPr/>
        </p:nvSpPr>
        <p:spPr>
          <a:xfrm>
            <a:off x="6756400" y="252730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バイナリ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B05286-6F44-4635-B968-47F0D257CFCC}"/>
              </a:ext>
            </a:extLst>
          </p:cNvPr>
          <p:cNvSpPr txBox="1"/>
          <p:nvPr/>
        </p:nvSpPr>
        <p:spPr>
          <a:xfrm>
            <a:off x="3568700" y="1677859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仕様策定</a:t>
            </a:r>
            <a:endParaRPr kumimoji="1" lang="en-US" altLang="ja-JP" dirty="0"/>
          </a:p>
          <a:p>
            <a:pPr algn="ctr"/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57A8BD4-96DA-43F0-ABFF-63EFAC12FCCF}"/>
              </a:ext>
            </a:extLst>
          </p:cNvPr>
          <p:cNvSpPr/>
          <p:nvPr/>
        </p:nvSpPr>
        <p:spPr>
          <a:xfrm>
            <a:off x="4978400" y="4527550"/>
            <a:ext cx="1244600" cy="40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JVM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833C7DB-A6BF-4FA7-87D3-BA1C963CEE02}"/>
              </a:ext>
            </a:extLst>
          </p:cNvPr>
          <p:cNvSpPr/>
          <p:nvPr/>
        </p:nvSpPr>
        <p:spPr>
          <a:xfrm>
            <a:off x="4825999" y="5086350"/>
            <a:ext cx="1549402" cy="40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ライブラリ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6182056-885B-47B2-9396-AF4C384F907F}"/>
              </a:ext>
            </a:extLst>
          </p:cNvPr>
          <p:cNvSpPr/>
          <p:nvPr/>
        </p:nvSpPr>
        <p:spPr>
          <a:xfrm>
            <a:off x="4825999" y="5645150"/>
            <a:ext cx="1549402" cy="40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コンパイラ</a:t>
            </a:r>
            <a:endParaRPr kumimoji="1" lang="ja-JP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AE79B81-36D0-4F62-A0E6-AC6D8124728C}"/>
              </a:ext>
            </a:extLst>
          </p:cNvPr>
          <p:cNvSpPr/>
          <p:nvPr/>
        </p:nvSpPr>
        <p:spPr>
          <a:xfrm rot="16200000">
            <a:off x="5419725" y="3775075"/>
            <a:ext cx="361950" cy="571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1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4</cp:revision>
  <dcterms:created xsi:type="dcterms:W3CDTF">2020-04-07T00:28:45Z</dcterms:created>
  <dcterms:modified xsi:type="dcterms:W3CDTF">2020-04-07T00:47:41Z</dcterms:modified>
</cp:coreProperties>
</file>