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1FB49-EC6B-4D36-8550-48DFF259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8ED1C-B956-483C-8E3C-FCF453093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DCCCC-AAAC-4053-B9C0-2E42F457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2E596-E96F-4D6B-8646-C02BA5C9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E12AD-FC65-43BE-841B-C015F2C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02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9F989-9725-41A5-8B5B-2600F6CB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79429E-510A-4AD0-95AD-C7C201D03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685F5D-C88A-4C98-869C-9F092851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76F35-8426-4BF1-890B-71220121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2DE8A-286E-4F25-9E90-5E121E44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19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4D52B6-69C4-4E13-B2C8-290F11527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4065B-A1A2-48D6-BE1B-D0A2E098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E8F5F3-D74B-49FC-B33D-C50FB32D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9035A8-B5A2-4CAB-992E-1F57C3F6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89CB7-544F-42CA-9A0C-C7563DA4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7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5540C-91EF-4665-8519-FB56249D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BA776-654B-437D-B322-09B6E3B1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A623F-07B0-442F-BE42-E3D6CC6A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CE8A9-C58E-4EFB-B9E8-0E5D5D86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FF225-C570-4652-B423-57B19E6C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0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173EA-0E1A-449E-B9FE-2BABD42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702C69-DE60-4EEF-899C-4B91611D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70B0E-2881-4196-A5E7-559A12F4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27D87-C84E-4475-A678-535FA8EF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EA2D4-0EA7-4296-8656-78A2534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6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AD402-558F-4722-A8F7-422A8491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B3252-3003-48AC-B6A0-D80734DBA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4ED403-AD50-43EF-864B-821D2B50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F29E9-0256-44A2-B3A9-EC458590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E0B3B2-55E6-4338-AC3D-1DB1EEE8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32C5D-EF10-4DD5-B009-67A84004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39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48D82-97AF-44BC-A6CB-0D11FA30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B802D-0A83-49AA-BA1B-46E964FE5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8F4725-B888-4745-953C-9D1A48E89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05AA76-F79B-4891-AD73-D178443B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A948CE-2B85-4053-8B9A-3A6466F04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FD6346-B6EE-4289-9F64-539A11BB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2528FB-F30A-466A-BBCD-32958EB1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D0A1BE-2012-47DA-91DD-EBCF9129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8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13D07-7254-47E8-87AC-653A30DD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CF13B6-D762-4048-9F27-51877003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8C947B-5ED9-4182-ADA3-55983381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4CFE6B-9FD0-42F2-B9BD-69D9C38E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9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026F8F-A76B-4541-A380-0FD0E4FE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739DB7-2580-4AF9-A0BF-CB1E2543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C1569E-5AD9-4640-9742-7D037821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0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B2580-7CA3-4981-A16E-B782DDC0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0CDFD-A860-44DD-BF93-FC873B8E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A3F540-F54F-4B8A-AA02-A826791B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29D0A-EFD5-45F0-8E0B-F2C16759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88383B-339D-46E7-9D70-8F467690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3972A2-1D98-4BA8-B137-25D0826C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FF98A-FA5F-4E74-BB17-AE556BA1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0F5D7F-7198-405D-AD4C-8BD0555E0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6457C-2E35-441E-A07E-C60DAC27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B695F2-898A-43E3-B426-CAF40787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D0512A-1EC0-4AE1-A782-C8471545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A819B4-7CED-4836-BAF3-193EE651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1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9DDA35-4446-4EF4-98ED-28BB63F0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2C17FC-6255-411C-8B1D-16D359D2E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CC363-5804-4EC0-B06A-9CCABD9AF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B877-7293-4838-91E1-B29B8D921002}" type="datetimeFigureOut">
              <a:rPr kumimoji="1" lang="ja-JP" altLang="en-US" smtClean="0"/>
              <a:t>2020/4/29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137E2-188C-4A2C-969E-2BC40925B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06AC0-2B67-4DBE-AECD-90E4F6B8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0AEE-19EE-4F06-9719-B215F92D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87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0957EBB-8D75-43BA-AB18-09D73948EDED}"/>
              </a:ext>
            </a:extLst>
          </p:cNvPr>
          <p:cNvSpPr/>
          <p:nvPr/>
        </p:nvSpPr>
        <p:spPr>
          <a:xfrm>
            <a:off x="575733" y="694267"/>
            <a:ext cx="4064000" cy="504613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52E938-7886-4F43-ACAC-1FBCF9DE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29" y="4637425"/>
            <a:ext cx="1189037" cy="17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ボックス, メーター, ホワイト が含まれている画像&#10;&#10;自動的に生成された説明">
            <a:extLst>
              <a:ext uri="{FF2B5EF4-FFF2-40B4-BE49-F238E27FC236}">
                <a16:creationId xmlns:a16="http://schemas.microsoft.com/office/drawing/2014/main" id="{91807448-EC10-4FE4-884F-5374C4241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32" y="2293082"/>
            <a:ext cx="1189037" cy="180576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A43325-400A-41BB-82F3-2F8C91AAEFCA}"/>
              </a:ext>
            </a:extLst>
          </p:cNvPr>
          <p:cNvSpPr txBox="1"/>
          <p:nvPr/>
        </p:nvSpPr>
        <p:spPr>
          <a:xfrm>
            <a:off x="2072480" y="6366933"/>
            <a:ext cx="1337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ユーザ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ー</a:t>
            </a:r>
            <a:endParaRPr kumimoji="1" lang="ja-JP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7A3F52-6A38-4985-9EB6-F1FC0C93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507" y="2520419"/>
            <a:ext cx="163498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FA4E18-70A8-41FC-BEBE-1F305F111454}"/>
              </a:ext>
            </a:extLst>
          </p:cNvPr>
          <p:cNvSpPr txBox="1"/>
          <p:nvPr/>
        </p:nvSpPr>
        <p:spPr>
          <a:xfrm>
            <a:off x="5336348" y="3714189"/>
            <a:ext cx="133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インターネット</a:t>
            </a:r>
          </a:p>
        </p:txBody>
      </p:sp>
      <p:pic>
        <p:nvPicPr>
          <p:cNvPr id="1030" name="Picture 6" descr="ウェブブラウザ風フレームの飾り枠イラスト02">
            <a:extLst>
              <a:ext uri="{FF2B5EF4-FFF2-40B4-BE49-F238E27FC236}">
                <a16:creationId xmlns:a16="http://schemas.microsoft.com/office/drawing/2014/main" id="{E5267C74-CDAC-48B5-9831-3CD3F231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20" y="1523662"/>
            <a:ext cx="2258225" cy="16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7E43D5-30A2-42B5-BEB7-C1903DFB70DB}"/>
              </a:ext>
            </a:extLst>
          </p:cNvPr>
          <p:cNvSpPr txBox="1"/>
          <p:nvPr/>
        </p:nvSpPr>
        <p:spPr>
          <a:xfrm>
            <a:off x="1478620" y="3246349"/>
            <a:ext cx="225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クライアント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D28A11-5E85-44AC-B88B-4587B4A88807}"/>
              </a:ext>
            </a:extLst>
          </p:cNvPr>
          <p:cNvSpPr txBox="1"/>
          <p:nvPr/>
        </p:nvSpPr>
        <p:spPr>
          <a:xfrm>
            <a:off x="7484529" y="4237315"/>
            <a:ext cx="156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サーバ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4AA3473A-96BD-4FC1-BAB1-4D10FC61AD4B}"/>
              </a:ext>
            </a:extLst>
          </p:cNvPr>
          <p:cNvSpPr/>
          <p:nvPr/>
        </p:nvSpPr>
        <p:spPr>
          <a:xfrm>
            <a:off x="9347200" y="694267"/>
            <a:ext cx="1998133" cy="5046133"/>
          </a:xfrm>
          <a:prstGeom prst="wedgeRoundRectCallout">
            <a:avLst>
              <a:gd name="adj1" fmla="val -73375"/>
              <a:gd name="adj2" fmla="val -2759"/>
              <a:gd name="adj3" fmla="val 16667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2F139BA-05E3-4157-94B3-AFFA110DF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0" y="1209349"/>
            <a:ext cx="775010" cy="8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654C930-A624-40CC-BFDD-0CFFC07D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61" y="2679792"/>
            <a:ext cx="775010" cy="8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ファイルの白黒シルエットイラスト">
            <a:extLst>
              <a:ext uri="{FF2B5EF4-FFF2-40B4-BE49-F238E27FC236}">
                <a16:creationId xmlns:a16="http://schemas.microsoft.com/office/drawing/2014/main" id="{BD7D2E79-6DEE-44BB-AC6A-FB2C1E53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25" y="4037354"/>
            <a:ext cx="1149299" cy="114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2DDA28-C24D-430A-8B36-C0A56071BFF4}"/>
              </a:ext>
            </a:extLst>
          </p:cNvPr>
          <p:cNvSpPr txBox="1"/>
          <p:nvPr/>
        </p:nvSpPr>
        <p:spPr>
          <a:xfrm>
            <a:off x="9378717" y="5798458"/>
            <a:ext cx="196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静的コンテンツ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0902540-7F20-459E-998E-50040AA85E13}"/>
              </a:ext>
            </a:extLst>
          </p:cNvPr>
          <p:cNvCxnSpPr>
            <a:cxnSpLocks/>
          </p:cNvCxnSpPr>
          <p:nvPr/>
        </p:nvCxnSpPr>
        <p:spPr>
          <a:xfrm flipV="1">
            <a:off x="2072480" y="3714189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A57214F-3195-4D09-9F8B-E2B383DD9C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57878" y="3675477"/>
            <a:ext cx="0" cy="923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2425981-921C-4CEB-8F48-128FA228B0B2}"/>
              </a:ext>
            </a:extLst>
          </p:cNvPr>
          <p:cNvCxnSpPr>
            <a:cxnSpLocks/>
          </p:cNvCxnSpPr>
          <p:nvPr/>
        </p:nvCxnSpPr>
        <p:spPr>
          <a:xfrm>
            <a:off x="3994395" y="2183558"/>
            <a:ext cx="1018369" cy="762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145D5B-B14A-45D3-81B9-9D42123226E0}"/>
              </a:ext>
            </a:extLst>
          </p:cNvPr>
          <p:cNvCxnSpPr>
            <a:cxnSpLocks/>
          </p:cNvCxnSpPr>
          <p:nvPr/>
        </p:nvCxnSpPr>
        <p:spPr>
          <a:xfrm>
            <a:off x="7089432" y="3129489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370AE1C-7CBC-4E68-BA5A-13E6FC0474E3}"/>
              </a:ext>
            </a:extLst>
          </p:cNvPr>
          <p:cNvCxnSpPr>
            <a:cxnSpLocks/>
          </p:cNvCxnSpPr>
          <p:nvPr/>
        </p:nvCxnSpPr>
        <p:spPr>
          <a:xfrm rot="10800000">
            <a:off x="7089432" y="3714189"/>
            <a:ext cx="6957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AEB338D-EB77-4ECE-8FC1-9FFE26096A94}"/>
              </a:ext>
            </a:extLst>
          </p:cNvPr>
          <p:cNvCxnSpPr>
            <a:cxnSpLocks/>
          </p:cNvCxnSpPr>
          <p:nvPr/>
        </p:nvCxnSpPr>
        <p:spPr>
          <a:xfrm rot="10800000">
            <a:off x="3924087" y="2878246"/>
            <a:ext cx="1018369" cy="762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76D8401-EB9A-4B55-9D30-8193AA0FA692}"/>
              </a:ext>
            </a:extLst>
          </p:cNvPr>
          <p:cNvSpPr txBox="1"/>
          <p:nvPr/>
        </p:nvSpPr>
        <p:spPr>
          <a:xfrm>
            <a:off x="1353455" y="4046726"/>
            <a:ext cx="62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F56119B-832B-4795-9C70-39E32BDCDB63}"/>
              </a:ext>
            </a:extLst>
          </p:cNvPr>
          <p:cNvSpPr txBox="1"/>
          <p:nvPr/>
        </p:nvSpPr>
        <p:spPr>
          <a:xfrm>
            <a:off x="3175568" y="3901675"/>
            <a:ext cx="11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レスポンス表示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E35DD89-2576-40B0-B76C-78EB258FA5BB}"/>
              </a:ext>
            </a:extLst>
          </p:cNvPr>
          <p:cNvSpPr txBox="1"/>
          <p:nvPr/>
        </p:nvSpPr>
        <p:spPr>
          <a:xfrm>
            <a:off x="4138837" y="2154000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リクエスト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26EE2BC-A29E-4593-88CF-8B628ECE23E8}"/>
              </a:ext>
            </a:extLst>
          </p:cNvPr>
          <p:cNvSpPr txBox="1"/>
          <p:nvPr/>
        </p:nvSpPr>
        <p:spPr>
          <a:xfrm>
            <a:off x="6745805" y="3849715"/>
            <a:ext cx="11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レスポンス</a:t>
            </a:r>
            <a:endParaRPr kumimoji="1" lang="ja-JP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6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 Shoiti</dc:creator>
  <cp:lastModifiedBy>Hasegawa Shoiti</cp:lastModifiedBy>
  <cp:revision>6</cp:revision>
  <dcterms:created xsi:type="dcterms:W3CDTF">2020-04-29T03:43:47Z</dcterms:created>
  <dcterms:modified xsi:type="dcterms:W3CDTF">2020-04-29T04:35:45Z</dcterms:modified>
</cp:coreProperties>
</file>