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57A5E-B026-4783-95CC-FDA4D2CE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48D158-7F71-40F6-A753-0E5C2222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9690C-A9A1-4AB9-A1EB-7DE9E818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9FD82-2DE0-43BF-9169-21FAB5EC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E0CD3-36B2-404E-960C-F6E05BB3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2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78D99-AE71-412F-B9AC-CD7236C1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DEAA3F-5E15-468C-92B8-C6FD9949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CF22A-531E-44B7-AF8F-3ADE1A8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F2DC6-FDC6-45B2-A9B4-BA0524D3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138BE4-DD70-4CE5-8200-EAC88BB5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5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713602-95A0-4588-8844-81454D8FA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53BF34-F299-454A-8953-53A217B4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045B5-FE5A-47D6-8583-C6B21590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D4CB2-B48F-4CCF-BB25-45E9E713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BB00-4BD8-4E07-9106-8E3297D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63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BB075-1C53-4D5A-8DE6-39F21772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C08F7-BB04-4CF6-8236-B61B6BE4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AFFCFD-314D-4922-80C2-990E3C2D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FFFE0-4B80-4B92-B20A-0430EA82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8BC5F-D231-480A-861D-55DB761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1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5C388-9E75-4EEA-B2F6-3C6280D5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625C0C-122E-4A28-B382-5B2A4892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9B657-8B61-4F65-9377-ED9FE3E1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ADD35-B67F-46FE-821D-B3B0CBD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54707-6ACC-4987-8186-CFC7E745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F8DE-3670-4119-878C-B5C37878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07E13-7DA9-4356-B095-0589DA10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806A52-9BC2-488A-ACE5-2BC5E913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4C3C44-AA98-40AB-9467-12D18D20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EA493-DBA1-4B49-8B61-7523383E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87DE3-618A-47A9-97BB-6A6BE85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6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C19BD-82C4-4BAD-9913-A0E470E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123FF-ADD5-496A-947F-382FFAA2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CEAB31-34FC-4BC9-99E8-A1CAEC33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1D89EB-BBC6-42AD-931E-E1A52744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8E968A-3D76-4177-834D-9F53C5346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E1686C-60C6-4DB8-B42A-92D1EBC2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903E56-9E7F-43A1-A111-EBD273B4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70FDE3-066B-481F-A395-E83DF565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0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74253-185B-4A62-96B3-07B9339E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0B2F05-1EB4-4C6B-8300-FFAECEE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631A2D-0707-45C4-B0B0-85EB0944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15A2BA-0475-43A9-9648-185372E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7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D91CF6-CBB4-4578-95F8-38728003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68B971-CCFE-40A4-BEC7-4C4F279B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DB9A8-2EC8-4ACA-80DD-71D37296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4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3104A-FF1E-4D6F-AF0F-DF69F7A5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321B2-6EEE-46E2-8C5E-543EADE4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AED222-1C11-4148-B9DA-3234215A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8A6A40-4A50-48FB-955A-93A74280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312467-FCC5-49C6-BE03-675C89EE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A34E2-4BA7-4964-BABF-A5CC4FE7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538E3-B551-4479-8A0D-56EFA84A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E90135-4D68-4A4F-83A9-95702BB2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A584C-A75D-4690-902D-943EB23E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D57CF-6775-4075-AA16-3CD22C47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28762-5E94-4112-9EB3-A50E8710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052AB9-6A74-4113-975E-5DFB6FA3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CE7CF9-23DB-472B-A1E1-540356A1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AD03C3-B3EF-4FAB-B8A4-982E2A34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465DA-C0E0-471B-A2AC-02FE55371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539C-F99B-415C-BFCA-8560E50D4C29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45092-71D3-43D4-B19C-638BB442E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082A3-E898-4523-BDC2-9D0A0C22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D5E1-C388-4FA5-87FB-7C23D9930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DA1476-465A-4843-93F3-23175B4EBE35}"/>
              </a:ext>
            </a:extLst>
          </p:cNvPr>
          <p:cNvSpPr/>
          <p:nvPr/>
        </p:nvSpPr>
        <p:spPr>
          <a:xfrm>
            <a:off x="1011308" y="1698351"/>
            <a:ext cx="2575717" cy="307312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A1936F-8928-493A-8C45-0EC5E9AB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96" y="4358281"/>
            <a:ext cx="1189037" cy="17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62F89206-CB6F-45F0-93A3-F4B86994A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52" y="1831393"/>
            <a:ext cx="1189037" cy="18057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4A990-F43D-4242-966F-1525DD63E3C0}"/>
              </a:ext>
            </a:extLst>
          </p:cNvPr>
          <p:cNvSpPr txBox="1"/>
          <p:nvPr/>
        </p:nvSpPr>
        <p:spPr>
          <a:xfrm>
            <a:off x="1666247" y="6087789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ー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6E0D386-D042-4FCB-91A8-453BCACD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63" y="2529259"/>
            <a:ext cx="842968" cy="9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ウェブブラウザ風フレームの飾り枠イラスト02">
            <a:extLst>
              <a:ext uri="{FF2B5EF4-FFF2-40B4-BE49-F238E27FC236}">
                <a16:creationId xmlns:a16="http://schemas.microsoft.com/office/drawing/2014/main" id="{2302657E-16C8-40A8-ACD6-2E2AD9FF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9" y="1936096"/>
            <a:ext cx="1643746" cy="12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F22DE0-A136-414E-ADC4-4C73437907C4}"/>
              </a:ext>
            </a:extLst>
          </p:cNvPr>
          <p:cNvSpPr txBox="1"/>
          <p:nvPr/>
        </p:nvSpPr>
        <p:spPr>
          <a:xfrm>
            <a:off x="1185043" y="3125471"/>
            <a:ext cx="225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クライアント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9F2703-8A4F-4353-AFEB-CED10DDEEF34}"/>
              </a:ext>
            </a:extLst>
          </p:cNvPr>
          <p:cNvSpPr txBox="1"/>
          <p:nvPr/>
        </p:nvSpPr>
        <p:spPr>
          <a:xfrm>
            <a:off x="6532303" y="3755982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F0C8EB-4205-4590-9330-A78E5DCA4A74}"/>
              </a:ext>
            </a:extLst>
          </p:cNvPr>
          <p:cNvCxnSpPr>
            <a:cxnSpLocks/>
          </p:cNvCxnSpPr>
          <p:nvPr/>
        </p:nvCxnSpPr>
        <p:spPr>
          <a:xfrm flipV="1">
            <a:off x="1901642" y="3426348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7F419-7B5B-4D30-8641-9B56BD886B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0666" y="3437153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E311947-D8E0-4A7C-B1CF-5029921105D5}"/>
              </a:ext>
            </a:extLst>
          </p:cNvPr>
          <p:cNvCxnSpPr>
            <a:cxnSpLocks/>
          </p:cNvCxnSpPr>
          <p:nvPr/>
        </p:nvCxnSpPr>
        <p:spPr>
          <a:xfrm>
            <a:off x="3673109" y="2615029"/>
            <a:ext cx="8036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CEEA89-9F8B-4295-AEDB-8D24E6E1EDB9}"/>
              </a:ext>
            </a:extLst>
          </p:cNvPr>
          <p:cNvCxnSpPr>
            <a:cxnSpLocks/>
          </p:cNvCxnSpPr>
          <p:nvPr/>
        </p:nvCxnSpPr>
        <p:spPr>
          <a:xfrm>
            <a:off x="5686895" y="2659036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44B1207-4F1F-4780-8268-3DC2B7EA481A}"/>
              </a:ext>
            </a:extLst>
          </p:cNvPr>
          <p:cNvCxnSpPr>
            <a:cxnSpLocks/>
          </p:cNvCxnSpPr>
          <p:nvPr/>
        </p:nvCxnSpPr>
        <p:spPr>
          <a:xfrm rot="10800000">
            <a:off x="5686895" y="3243736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1319616-B1C8-4E59-BE01-91D607235866}"/>
              </a:ext>
            </a:extLst>
          </p:cNvPr>
          <p:cNvCxnSpPr>
            <a:cxnSpLocks/>
          </p:cNvCxnSpPr>
          <p:nvPr/>
        </p:nvCxnSpPr>
        <p:spPr>
          <a:xfrm flipH="1">
            <a:off x="3633761" y="3309717"/>
            <a:ext cx="842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A39F71-58A3-4477-AE0C-27F3F4A1D150}"/>
              </a:ext>
            </a:extLst>
          </p:cNvPr>
          <p:cNvSpPr txBox="1"/>
          <p:nvPr/>
        </p:nvSpPr>
        <p:spPr>
          <a:xfrm>
            <a:off x="1299935" y="3744883"/>
            <a:ext cx="62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58A37C0-2EF0-41B5-9A65-65713705A00A}"/>
              </a:ext>
            </a:extLst>
          </p:cNvPr>
          <p:cNvSpPr txBox="1"/>
          <p:nvPr/>
        </p:nvSpPr>
        <p:spPr>
          <a:xfrm>
            <a:off x="2469504" y="3637161"/>
            <a:ext cx="11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レスポンス表示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5CBE2E-522C-43AD-A12F-5B6D1B538ED8}"/>
              </a:ext>
            </a:extLst>
          </p:cNvPr>
          <p:cNvSpPr txBox="1"/>
          <p:nvPr/>
        </p:nvSpPr>
        <p:spPr>
          <a:xfrm>
            <a:off x="5360065" y="2246704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33CDFE-BCAC-47D7-9F50-F445A31D936D}"/>
              </a:ext>
            </a:extLst>
          </p:cNvPr>
          <p:cNvSpPr txBox="1"/>
          <p:nvPr/>
        </p:nvSpPr>
        <p:spPr>
          <a:xfrm>
            <a:off x="5343268" y="3379262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2D70C-53E3-406C-893B-713F822CE2A3}"/>
              </a:ext>
            </a:extLst>
          </p:cNvPr>
          <p:cNvSpPr txBox="1"/>
          <p:nvPr/>
        </p:nvSpPr>
        <p:spPr>
          <a:xfrm>
            <a:off x="3587025" y="1043230"/>
            <a:ext cx="312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http://hoge.hoge/fuga/fuga.html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81F47B50-A4DD-4181-9C21-395C8A835D1E}"/>
              </a:ext>
            </a:extLst>
          </p:cNvPr>
          <p:cNvSpPr/>
          <p:nvPr/>
        </p:nvSpPr>
        <p:spPr>
          <a:xfrm>
            <a:off x="3443268" y="873570"/>
            <a:ext cx="3269534" cy="605478"/>
          </a:xfrm>
          <a:prstGeom prst="wedgeEllipseCallout">
            <a:avLst>
              <a:gd name="adj1" fmla="val -34894"/>
              <a:gd name="adj2" fmla="val 2249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577BA-D755-43BD-9C43-A3EE6F222FB2}"/>
              </a:ext>
            </a:extLst>
          </p:cNvPr>
          <p:cNvSpPr/>
          <p:nvPr/>
        </p:nvSpPr>
        <p:spPr>
          <a:xfrm>
            <a:off x="6405862" y="1632341"/>
            <a:ext cx="4988969" cy="31391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FCF95-C1A1-46B7-AFA2-815A21D0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76" y="1926090"/>
            <a:ext cx="1133413" cy="94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A95C5A-54D1-47AA-ABE7-03F9CFA07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394" y="2956476"/>
            <a:ext cx="866632" cy="10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93673D6-E458-4CC3-962F-FD49530184FA}"/>
              </a:ext>
            </a:extLst>
          </p:cNvPr>
          <p:cNvCxnSpPr>
            <a:stCxn id="1026" idx="1"/>
          </p:cNvCxnSpPr>
          <p:nvPr/>
        </p:nvCxnSpPr>
        <p:spPr>
          <a:xfrm flipH="1">
            <a:off x="7847189" y="2400592"/>
            <a:ext cx="4958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9A3E6B9-7036-4687-B583-D34353006A92}"/>
              </a:ext>
            </a:extLst>
          </p:cNvPr>
          <p:cNvCxnSpPr>
            <a:stCxn id="1026" idx="2"/>
            <a:endCxn id="1028" idx="1"/>
          </p:cNvCxnSpPr>
          <p:nvPr/>
        </p:nvCxnSpPr>
        <p:spPr>
          <a:xfrm rot="16200000" flipH="1">
            <a:off x="9062466" y="2722409"/>
            <a:ext cx="584244" cy="88961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DB81EB-BFDD-4E09-AE1A-C090F8B2507D}"/>
              </a:ext>
            </a:extLst>
          </p:cNvPr>
          <p:cNvSpPr txBox="1"/>
          <p:nvPr/>
        </p:nvSpPr>
        <p:spPr>
          <a:xfrm>
            <a:off x="8605370" y="2290848"/>
            <a:ext cx="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fuga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15C522C-C417-4D6D-9B7A-8D95A03D156F}"/>
              </a:ext>
            </a:extLst>
          </p:cNvPr>
          <p:cNvSpPr txBox="1"/>
          <p:nvPr/>
        </p:nvSpPr>
        <p:spPr>
          <a:xfrm>
            <a:off x="9775970" y="3956037"/>
            <a:ext cx="10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fuga.html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E9B871-3C01-420D-92E7-F99789BEB4E5}"/>
              </a:ext>
            </a:extLst>
          </p:cNvPr>
          <p:cNvSpPr txBox="1"/>
          <p:nvPr/>
        </p:nvSpPr>
        <p:spPr>
          <a:xfrm>
            <a:off x="6699668" y="4052660"/>
            <a:ext cx="1298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hoge.hoge</a:t>
            </a:r>
            <a:endParaRPr kumimoji="1" lang="ja-JP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65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2</cp:revision>
  <dcterms:created xsi:type="dcterms:W3CDTF">2020-05-02T04:33:16Z</dcterms:created>
  <dcterms:modified xsi:type="dcterms:W3CDTF">2020-05-02T04:41:08Z</dcterms:modified>
</cp:coreProperties>
</file>