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39594-FD71-443D-9269-F64475DD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D7BA6D-B6B8-4BA2-9958-A2E75C397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14A458-9711-4F81-9B78-2DA8D5E0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0C357-9FBF-440C-AD3A-A95C20E9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FDE7B7-1507-4418-ABB4-CB6B15D8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40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51BFC-982E-4B9A-9BA7-4D4087E8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E08835-B62D-4CC8-940E-865A7250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FC67E-1903-4351-9262-3B719630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1CAAC-6922-46F2-95A1-0FB81462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91322A-6D07-4965-AD36-D8822784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7300BA-8D75-4C28-9F61-EDB2D4BFC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D3D396-B823-4FC3-BFB9-271039647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CA1CB-817D-4D9A-8566-05AB9700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467089-5DD5-419D-AD6A-0F0CB221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5BABB-4D49-42C4-9D92-919F61BF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069C4-C90E-4097-B272-F4CF67AC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31C425-F34D-4A28-9F10-2071AFD8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779F33-F8F1-4993-9D98-1763A4DA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518F0-617C-44CD-845D-4EC92739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051C9F-10B8-4534-B8E5-FB846127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7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822FB-A030-46A5-8E7A-6F558B5B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4C1933-EC23-4618-AF8D-3F92E0B42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CEC5D-5CBB-4EC0-9AD4-77DF8FBB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3FD1EA-03D9-4DF3-82A7-05C8D2C9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563B03-03B8-4B90-A82B-DF822806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85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A3EEE-6E83-4B45-B729-E3F9861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20C1C0-4E5C-400C-A177-79D97779A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8393A6-CFEC-4126-BC0E-923E82D82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CD2EDE-6CC1-4E02-9BB3-ECBA948B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6AA2BC-0E51-49EA-8CE0-6A017077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A2CA45-023E-43D7-8B4C-ABEAF04A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8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50FA7-65A6-4DA5-A871-1F4535DF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159AEB-F559-4291-B0B5-71312392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B0D20A-D930-4891-97B5-63FA41DB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03DA2B-7690-4F57-8624-1DA3AAFD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752B40-259D-460C-A5F7-3930B1920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9F59BF-6A18-47E9-ADF7-AC364590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77B8B1-30FC-4B16-BA87-25485EF0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6FCE9F-D0D7-42F3-87DB-70FB89BA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27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092DF-C085-49CC-9C58-89B3F1A2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B5A51D-9DDA-4A26-ADEA-4FC4E8A8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D363AC-D521-4211-8DE7-5338AE52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6AB5A0-FA6A-4E90-A6BC-0AF93EAA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6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DCAC65-FD8F-49BE-9A8B-4C39F9F1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A20D4A-5848-4ED0-967B-CC460BE1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2E23A3-D8E4-456D-83DC-043E87A8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9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5712B-A095-43E7-B91D-9EBE0638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F962BF-8741-4B5D-A756-E9937442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0FDE04-C1C5-4A79-B7B7-B8F932BD3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4EF496-C2D0-4BB8-BF5A-1B819771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67496E-3F69-4D34-AD9D-51191AB6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7148E8-5BAE-406F-BA12-142D3A3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997AC-90EE-40C1-BFBF-67C17B63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D3F5F0-A22F-4E8E-8ADD-141BD0B5F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B38C15-8923-4D97-B3C5-362E7E90B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6A5DF6-9DAB-497A-9FFA-2EDD3A33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EA480F-6A46-4CD7-A6E4-7CC55F6A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57908E-A49E-4808-A554-105901F6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17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08206-FDC0-4B59-9217-3E3523A6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500044-297B-4893-A6A6-BD58C3D4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650EA9-CF19-426C-8EFA-4AB81E3A8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CFFB-25D8-422B-B341-07794F9B1DFF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4DCF2-5A29-41E9-A916-43A5B6197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BA857-BE98-4E03-9E4A-861C8DB22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A2B4-3D0C-4DF4-9C09-3BFCE5AF9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65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FFCD6D-77DD-4294-83F4-DC7B0B9D1630}"/>
              </a:ext>
            </a:extLst>
          </p:cNvPr>
          <p:cNvSpPr/>
          <p:nvPr/>
        </p:nvSpPr>
        <p:spPr>
          <a:xfrm>
            <a:off x="2832100" y="1036269"/>
            <a:ext cx="6057900" cy="4297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1E3C05-1648-4002-A23B-A723E2EA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84" y="353962"/>
            <a:ext cx="1299632" cy="68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45F307-4255-4BE2-A89B-65BF13AFCC26}"/>
              </a:ext>
            </a:extLst>
          </p:cNvPr>
          <p:cNvSpPr/>
          <p:nvPr/>
        </p:nvSpPr>
        <p:spPr>
          <a:xfrm>
            <a:off x="2935554" y="1932672"/>
            <a:ext cx="5802045" cy="2504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71BAD4D-6DBA-43B2-AF73-C1A1738E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7" y="2596473"/>
            <a:ext cx="1123276" cy="12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データベースのシルエット | 無料のAi・PNG白黒シルエットイラスト">
            <a:extLst>
              <a:ext uri="{FF2B5EF4-FFF2-40B4-BE49-F238E27FC236}">
                <a16:creationId xmlns:a16="http://schemas.microsoft.com/office/drawing/2014/main" id="{19985BBA-A409-4F66-83DC-E0AF6B24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09" y="2379280"/>
            <a:ext cx="1523326" cy="15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D3BABBD-7440-486A-82EC-C3A6A77FD1B7}"/>
              </a:ext>
            </a:extLst>
          </p:cNvPr>
          <p:cNvSpPr txBox="1"/>
          <p:nvPr/>
        </p:nvSpPr>
        <p:spPr>
          <a:xfrm>
            <a:off x="10787255" y="3738713"/>
            <a:ext cx="67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03B64B3-658E-42C1-80A3-8EB2DA219395}"/>
              </a:ext>
            </a:extLst>
          </p:cNvPr>
          <p:cNvCxnSpPr>
            <a:cxnSpLocks/>
          </p:cNvCxnSpPr>
          <p:nvPr/>
        </p:nvCxnSpPr>
        <p:spPr>
          <a:xfrm flipV="1">
            <a:off x="1555750" y="2956870"/>
            <a:ext cx="1358900" cy="15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17428C7-5659-4BC0-AE99-1F04EF1648EA}"/>
              </a:ext>
            </a:extLst>
          </p:cNvPr>
          <p:cNvCxnSpPr>
            <a:cxnSpLocks/>
          </p:cNvCxnSpPr>
          <p:nvPr/>
        </p:nvCxnSpPr>
        <p:spPr>
          <a:xfrm>
            <a:off x="8750300" y="2916434"/>
            <a:ext cx="180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F1EB369-6DEC-47E4-B950-F5D7223D08CE}"/>
              </a:ext>
            </a:extLst>
          </p:cNvPr>
          <p:cNvCxnSpPr>
            <a:cxnSpLocks/>
          </p:cNvCxnSpPr>
          <p:nvPr/>
        </p:nvCxnSpPr>
        <p:spPr>
          <a:xfrm rot="10800000">
            <a:off x="8737599" y="3429000"/>
            <a:ext cx="180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8C061E5-1D54-4AA5-A9A4-60889B80CF17}"/>
              </a:ext>
            </a:extLst>
          </p:cNvPr>
          <p:cNvSpPr txBox="1"/>
          <p:nvPr/>
        </p:nvSpPr>
        <p:spPr>
          <a:xfrm>
            <a:off x="1629849" y="2596473"/>
            <a:ext cx="10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89D4E21-2A71-45D5-9C69-3C8E95DA5E15}"/>
              </a:ext>
            </a:extLst>
          </p:cNvPr>
          <p:cNvSpPr txBox="1"/>
          <p:nvPr/>
        </p:nvSpPr>
        <p:spPr>
          <a:xfrm>
            <a:off x="9164645" y="2547102"/>
            <a:ext cx="108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接続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AAD9002-DF1A-42DA-B542-BF61BBE1F703}"/>
              </a:ext>
            </a:extLst>
          </p:cNvPr>
          <p:cNvSpPr txBox="1"/>
          <p:nvPr/>
        </p:nvSpPr>
        <p:spPr>
          <a:xfrm>
            <a:off x="9039224" y="3466415"/>
            <a:ext cx="140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データ返却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D0A357A-7A30-4AEA-BDBD-2B7D70E936B5}"/>
              </a:ext>
            </a:extLst>
          </p:cNvPr>
          <p:cNvCxnSpPr>
            <a:cxnSpLocks/>
          </p:cNvCxnSpPr>
          <p:nvPr/>
        </p:nvCxnSpPr>
        <p:spPr>
          <a:xfrm flipH="1">
            <a:off x="1502610" y="3428999"/>
            <a:ext cx="1412040" cy="2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2874FE-03F6-45B4-A355-651B6984679F}"/>
              </a:ext>
            </a:extLst>
          </p:cNvPr>
          <p:cNvSpPr txBox="1"/>
          <p:nvPr/>
        </p:nvSpPr>
        <p:spPr>
          <a:xfrm>
            <a:off x="1576422" y="3389336"/>
            <a:ext cx="124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62653D8-6112-49B2-BE2B-21DB182B28D9}"/>
              </a:ext>
            </a:extLst>
          </p:cNvPr>
          <p:cNvSpPr/>
          <p:nvPr/>
        </p:nvSpPr>
        <p:spPr>
          <a:xfrm>
            <a:off x="3136900" y="2095500"/>
            <a:ext cx="1270263" cy="218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アプリケーション層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F041EF8-7E55-4B5F-9005-172FDAE51FBD}"/>
              </a:ext>
            </a:extLst>
          </p:cNvPr>
          <p:cNvSpPr/>
          <p:nvPr/>
        </p:nvSpPr>
        <p:spPr>
          <a:xfrm>
            <a:off x="5225918" y="2095500"/>
            <a:ext cx="1270263" cy="218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ドメイン層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7647E83-B1FB-4BE3-9013-9904D7DA6B18}"/>
              </a:ext>
            </a:extLst>
          </p:cNvPr>
          <p:cNvSpPr/>
          <p:nvPr/>
        </p:nvSpPr>
        <p:spPr>
          <a:xfrm>
            <a:off x="7366663" y="2095500"/>
            <a:ext cx="1270263" cy="218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インフラストラクチャ層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7A8103F-F7B4-40D0-A060-44DDB86753D5}"/>
              </a:ext>
            </a:extLst>
          </p:cNvPr>
          <p:cNvCxnSpPr>
            <a:cxnSpLocks/>
          </p:cNvCxnSpPr>
          <p:nvPr/>
        </p:nvCxnSpPr>
        <p:spPr>
          <a:xfrm>
            <a:off x="4463517" y="2956870"/>
            <a:ext cx="7265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10034C9-0FCF-4FE6-A8C6-69D50BBA09C4}"/>
              </a:ext>
            </a:extLst>
          </p:cNvPr>
          <p:cNvCxnSpPr>
            <a:cxnSpLocks/>
          </p:cNvCxnSpPr>
          <p:nvPr/>
        </p:nvCxnSpPr>
        <p:spPr>
          <a:xfrm>
            <a:off x="6640113" y="2916434"/>
            <a:ext cx="7265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815DFDF-24C5-4442-8843-78CC884CDDD4}"/>
              </a:ext>
            </a:extLst>
          </p:cNvPr>
          <p:cNvCxnSpPr>
            <a:cxnSpLocks/>
          </p:cNvCxnSpPr>
          <p:nvPr/>
        </p:nvCxnSpPr>
        <p:spPr>
          <a:xfrm rot="10800000">
            <a:off x="4463517" y="3405602"/>
            <a:ext cx="7265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1919714-B1AE-4673-86B4-051F4380E970}"/>
              </a:ext>
            </a:extLst>
          </p:cNvPr>
          <p:cNvCxnSpPr>
            <a:cxnSpLocks/>
          </p:cNvCxnSpPr>
          <p:nvPr/>
        </p:nvCxnSpPr>
        <p:spPr>
          <a:xfrm rot="10800000">
            <a:off x="6565501" y="3486452"/>
            <a:ext cx="7265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吹き出し: 円形 45">
            <a:extLst>
              <a:ext uri="{FF2B5EF4-FFF2-40B4-BE49-F238E27FC236}">
                <a16:creationId xmlns:a16="http://schemas.microsoft.com/office/drawing/2014/main" id="{0558C99C-F534-44D8-8794-B17520DDA987}"/>
              </a:ext>
            </a:extLst>
          </p:cNvPr>
          <p:cNvSpPr/>
          <p:nvPr/>
        </p:nvSpPr>
        <p:spPr>
          <a:xfrm>
            <a:off x="508000" y="4673600"/>
            <a:ext cx="2861733" cy="1020796"/>
          </a:xfrm>
          <a:prstGeom prst="wedgeEllipseCallout">
            <a:avLst>
              <a:gd name="adj1" fmla="val 57895"/>
              <a:gd name="adj2" fmla="val -16676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endParaRPr kumimoji="1" lang="en-US" altLang="ja-JP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など</a:t>
            </a:r>
          </a:p>
        </p:txBody>
      </p:sp>
      <p:sp>
        <p:nvSpPr>
          <p:cNvPr id="47" name="吹き出し: 円形 46">
            <a:extLst>
              <a:ext uri="{FF2B5EF4-FFF2-40B4-BE49-F238E27FC236}">
                <a16:creationId xmlns:a16="http://schemas.microsoft.com/office/drawing/2014/main" id="{4171EE1E-97A0-4A68-9E7C-826839134481}"/>
              </a:ext>
            </a:extLst>
          </p:cNvPr>
          <p:cNvSpPr/>
          <p:nvPr/>
        </p:nvSpPr>
        <p:spPr>
          <a:xfrm>
            <a:off x="4576233" y="4995510"/>
            <a:ext cx="2332567" cy="1020796"/>
          </a:xfrm>
          <a:prstGeom prst="wedgeEllipseCallout">
            <a:avLst>
              <a:gd name="adj1" fmla="val 2433"/>
              <a:gd name="adj2" fmla="val -20325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en-US" altLang="ja-JP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など</a:t>
            </a:r>
          </a:p>
        </p:txBody>
      </p:sp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BDF4204C-1C28-41D1-925D-47D60750A7F6}"/>
              </a:ext>
            </a:extLst>
          </p:cNvPr>
          <p:cNvSpPr/>
          <p:nvPr/>
        </p:nvSpPr>
        <p:spPr>
          <a:xfrm>
            <a:off x="8055897" y="5042197"/>
            <a:ext cx="2332567" cy="1020796"/>
          </a:xfrm>
          <a:prstGeom prst="wedgeEllipseCallout">
            <a:avLst>
              <a:gd name="adj1" fmla="val -47658"/>
              <a:gd name="adj2" fmla="val -18998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56261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2</cp:revision>
  <dcterms:created xsi:type="dcterms:W3CDTF">2020-05-05T10:30:43Z</dcterms:created>
  <dcterms:modified xsi:type="dcterms:W3CDTF">2020-05-05T10:39:24Z</dcterms:modified>
</cp:coreProperties>
</file>