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9EC1F-3012-43FC-8BE0-A87D9CCA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FEA180-479A-43A9-9387-0A88AFADD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D3BBD-5A7B-46F5-9C38-06D2BCD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6756D-7500-44D6-B979-E2453839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CBCD7-AB00-47E7-AFDD-B0748A4D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5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B336BC-2F65-4472-B386-A745D13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69C3DE-21BC-406A-929C-9258EECC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6D3BA-BEAE-452E-A4BB-9AA95FFB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14EF2-7893-4604-8166-C581C195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AE29C-8F19-4702-9562-669CEB1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D474A4-D555-418E-BD05-88A0DF8F7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A92577-0737-4571-95FD-EC364FE1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6C18C-B4E1-4A5B-A448-FCA56F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CD9B5-47CC-4715-A1A1-7B849D95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774B2-96D8-4AAC-A55A-B344F603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194E-5325-41CE-A503-E448B638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0D3C2-304B-4C52-93DD-30941AC9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BF2ED-D1AB-46CA-A875-002C605E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645980-897C-4DA5-91F7-FC7B34F5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06D2B-FDD2-4F1A-A5F1-E59B2128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72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C7E4D-AEDD-4F97-8045-C215010A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D41098-9E29-483F-96BE-52B4119D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BB553-6600-439E-AEF0-D41CC9D3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4502B-3F9E-466D-ACF3-4FDCC752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BC5E4-46CD-4557-9A3F-190976B5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21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40B84-B1FE-4752-B7B1-E1FBED9D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9CC63-34C4-4272-8691-51600F1C1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EB3D54-F58D-460F-89FC-78362E0D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460E7D-4D6B-4A34-BA2A-EB4A8560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4021E-A663-470C-91DA-0D95E8A5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BC8DB-8E00-4068-8C8D-A52E1FB0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50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E0EBF-674E-41B0-987A-AA7FA450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EEE5E-930C-41D1-A227-36898B1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EC8913-B9EF-4480-962A-9A116E50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5DC0F3-81A2-4745-99A5-FFB700C4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84314E-4C3F-4512-9506-C937E64DD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FCB530-F1FC-4281-BD20-983379EE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151CA1-D994-4D0B-892A-70CD72E6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C8AB82-5A50-4657-AD1E-F9FCCFB4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A15D8-4A2C-4E87-B935-A72F717F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51CE19-B284-417D-92A6-F3ABBCE2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480DA2-E870-4F7B-ADF5-598764ED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CEBF7B-8BFB-4441-BBB8-BC02DA0D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9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80444-58F5-4F60-AB1C-06DBD015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A184D0-581C-40AF-8F4E-62E3641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DEBAD6-E275-4A18-A207-6E7B9BD5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26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D7742-9AE2-46EA-AF9F-81DC93AC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D144C-DA80-4683-A014-513078CC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AC961B-16C3-4E99-80A2-617FA4ED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620C96-A64E-402D-915D-1F478D05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C1AE8C-7D2B-442E-8032-F5E7286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15197F-DB1A-4FA1-BF5C-A5949358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6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3C8E1-32DD-41A7-98D1-E1A4346A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02C924-A173-430C-BBA2-FB76F18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126BF5-4678-48B2-8F30-51FC48BD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D16334-E948-4810-A6F9-7845A7D9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6142F-5969-4587-A96C-038B0955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77E156-92A1-45CF-B437-21D7BAE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CE9D1F-B2F1-4D48-B7FA-44E280F6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72E11-E945-449A-9F45-9CF5C418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7EC3B-D5FB-4BA8-AED9-A29F3E921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0232-9BCF-43C6-81E5-B985F52D081C}" type="datetimeFigureOut">
              <a:rPr kumimoji="1" lang="ja-JP" altLang="en-US" smtClean="0"/>
              <a:t>2020/5/2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16D3D-844A-44A0-A156-BA4BA42B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F330D-0441-4230-AC93-4D890746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EC06D-5015-4741-BEA4-60DF1F1F7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A731E58-CD8B-4733-9B2B-FCC8260FEE0A}"/>
              </a:ext>
            </a:extLst>
          </p:cNvPr>
          <p:cNvSpPr/>
          <p:nvPr/>
        </p:nvSpPr>
        <p:spPr>
          <a:xfrm>
            <a:off x="3104762" y="2455373"/>
            <a:ext cx="7088442" cy="394286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C654F6-8300-49F7-9C1C-D4E7E1ED4264}"/>
              </a:ext>
            </a:extLst>
          </p:cNvPr>
          <p:cNvSpPr/>
          <p:nvPr/>
        </p:nvSpPr>
        <p:spPr>
          <a:xfrm>
            <a:off x="2090012" y="1828800"/>
            <a:ext cx="8768488" cy="4775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Graphic 11">
            <a:extLst>
              <a:ext uri="{FF2B5EF4-FFF2-40B4-BE49-F238E27FC236}">
                <a16:creationId xmlns:a16="http://schemas.microsoft.com/office/drawing/2014/main" id="{12FD8BA1-F2CF-402C-9E4D-78929FC11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0012" y="1828800"/>
            <a:ext cx="775226" cy="776102"/>
          </a:xfrm>
          <a:prstGeom prst="rect">
            <a:avLst/>
          </a:prstGeom>
        </p:spPr>
      </p:pic>
      <p:pic>
        <p:nvPicPr>
          <p:cNvPr id="11" name="Graphic 12">
            <a:extLst>
              <a:ext uri="{FF2B5EF4-FFF2-40B4-BE49-F238E27FC236}">
                <a16:creationId xmlns:a16="http://schemas.microsoft.com/office/drawing/2014/main" id="{9584DEB4-809D-491B-A14D-88B5388EC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4762" y="2468364"/>
            <a:ext cx="775226" cy="776102"/>
          </a:xfrm>
          <a:prstGeom prst="rect">
            <a:avLst/>
          </a:prstGeom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id="{E33A4BA1-87D3-423C-88DA-F577F0D18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7996" y="2888030"/>
            <a:ext cx="1141206" cy="1141206"/>
          </a:xfrm>
          <a:prstGeom prst="rect">
            <a:avLst/>
          </a:prstGeom>
        </p:spPr>
      </p:pic>
      <p:sp>
        <p:nvSpPr>
          <p:cNvPr id="30" name="Rectangle 6">
            <a:extLst>
              <a:ext uri="{FF2B5EF4-FFF2-40B4-BE49-F238E27FC236}">
                <a16:creationId xmlns:a16="http://schemas.microsoft.com/office/drawing/2014/main" id="{9F4D0453-F611-4AE3-8967-40D8001869A3}"/>
              </a:ext>
            </a:extLst>
          </p:cNvPr>
          <p:cNvSpPr/>
          <p:nvPr/>
        </p:nvSpPr>
        <p:spPr>
          <a:xfrm>
            <a:off x="4512732" y="3458633"/>
            <a:ext cx="4131735" cy="24722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477989-F51A-40E8-80F5-2630FAEC31AC}"/>
              </a:ext>
            </a:extLst>
          </p:cNvPr>
          <p:cNvSpPr txBox="1"/>
          <p:nvPr/>
        </p:nvSpPr>
        <p:spPr>
          <a:xfrm>
            <a:off x="6242049" y="4029236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EC2</a:t>
            </a:r>
            <a:endParaRPr kumimoji="1" lang="ja-JP" altLang="en-US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A24CC985-0529-4518-A079-9078F42DD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960" y="4540792"/>
            <a:ext cx="802089" cy="534987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0E28F-C414-45DA-BF2C-A2236418075A}"/>
              </a:ext>
            </a:extLst>
          </p:cNvPr>
          <p:cNvSpPr txBox="1"/>
          <p:nvPr/>
        </p:nvSpPr>
        <p:spPr>
          <a:xfrm>
            <a:off x="4923262" y="5041959"/>
            <a:ext cx="183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Apache Tomcat</a:t>
            </a:r>
            <a:endParaRPr kumimoji="1" lang="ja-JP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8792F-E381-421B-B273-FE89BAB2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023" y="4599839"/>
            <a:ext cx="1299632" cy="6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c 32">
            <a:extLst>
              <a:ext uri="{FF2B5EF4-FFF2-40B4-BE49-F238E27FC236}">
                <a16:creationId xmlns:a16="http://schemas.microsoft.com/office/drawing/2014/main" id="{4780D214-CB77-41FC-A5C7-1C4C8180C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096000" y="118400"/>
            <a:ext cx="958536" cy="931409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9D14D05-3099-4A09-AB68-AC0F6319EF1D}"/>
              </a:ext>
            </a:extLst>
          </p:cNvPr>
          <p:cNvCxnSpPr/>
          <p:nvPr/>
        </p:nvCxnSpPr>
        <p:spPr>
          <a:xfrm>
            <a:off x="6356349" y="1176809"/>
            <a:ext cx="0" cy="1555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5D81FE1-26FE-4D2A-B21D-177418DA4A34}"/>
              </a:ext>
            </a:extLst>
          </p:cNvPr>
          <p:cNvCxnSpPr>
            <a:cxnSpLocks/>
          </p:cNvCxnSpPr>
          <p:nvPr/>
        </p:nvCxnSpPr>
        <p:spPr>
          <a:xfrm rot="10800000">
            <a:off x="6864350" y="1176809"/>
            <a:ext cx="0" cy="1555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6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1</cp:revision>
  <dcterms:created xsi:type="dcterms:W3CDTF">2020-05-02T14:09:19Z</dcterms:created>
  <dcterms:modified xsi:type="dcterms:W3CDTF">2020-05-02T14:17:35Z</dcterms:modified>
</cp:coreProperties>
</file>