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AE87D-2B10-42AC-B950-8E57CE86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ADE2B-5DB9-4636-A8B7-3DE890A73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B94A2-C9DD-41D1-B956-928A1F60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80A5D-2EFA-412F-A901-51E9B903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D6C9D-1140-4F01-8F87-04598F87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A9C49-FE9E-42CC-92ED-83877E31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CA3D0C-5F22-4AA1-92B0-53014CAD8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F5396-C515-489C-BE21-194588DD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5FE9B-E58B-4338-8DC3-345CD6A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71963-3C4F-45C8-9624-279CD311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81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4C612A-4A8C-4854-BD4F-56EDDBD8A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2EDA2-D71B-47F4-8763-D1E06349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B8F6B-D542-4C73-98A1-77150ADF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16E40-A210-4793-A4B1-3541171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C97A7-E35B-489B-9352-93D3402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03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9A15-CD60-4E99-BD35-8B72A1F1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1572B-1B43-45A7-8DF1-FDB99A2A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11EB0-2A29-4546-A5DC-BFCD38EA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D11EF-04BE-4D55-BCD5-EB4FE2B8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89B63-9A8B-4A48-AE47-A4C21711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BF8B-85BD-44D7-9219-39D1F0C0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E3BDE-249E-400D-829F-1D33B82B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F294F-9945-49CB-8F8F-BB3295A9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A28D1-B0CD-4358-89A5-91038C74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39AC7-60CB-4820-A440-597A412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9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EAF3A-DCBE-4237-AD8E-56B64780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CD93C-2DF6-416F-8FDB-2C8EA7D4F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80267E-43B4-4D8E-A0CC-5F07C507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1EDD34-A1BD-4E16-A659-300C0A0B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853E08-2ADF-4AAF-94C4-7E45FCD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A096F5-BD84-4CEB-A248-FC17389A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EEC68-50EC-480A-8561-C7A1574C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8C5DD-5246-4147-94E9-0F826514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F5B87-FAA3-4471-A0D1-A079B6B71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280813-C412-4B88-B406-0776E5F6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CE4B3-6919-423E-8FA5-564855096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9373EA-4FBA-4A87-A96A-57D9D980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9FBD1-213E-43DD-885A-494707F8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DBB009-38BC-4752-8697-A4B16D99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27B2C-8378-47FE-A911-4883A8E8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F1770-60E5-44D9-A3E8-14FB004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CE063-7432-4E5B-97CA-CEFE04FD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01E923-6B5F-4426-83C3-D3E05B1B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2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A91BC9-EAB0-4617-9C06-9FDD64A2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391CC0-9D60-4BB8-8874-81738F8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E3F3DE-80F0-4A46-B7A0-8B8684BA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EE3CF-9055-4E5E-90BF-BD95E35F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090CD-C23A-44DF-A87A-2268901D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B1835-8D27-48D9-81E2-579B03302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893399-EB5F-497A-9FB9-3036215B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A01707-7A17-4B4C-AB00-5B63C397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A2FE9-255A-479A-BEEB-7C4FE44D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2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E47E7-2B0C-4341-823E-BD10CDD0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76528D-F5B2-439D-A2C7-697D6165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FEB844-4088-4599-B3E3-71932928A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FC7FE5-232F-408F-9538-9CBFCB4D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959C2A-9729-4697-A821-70349777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03715-8577-4991-B8CD-F052029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2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99A135-E938-49F8-AEF4-138FC025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EF8C3-8AD1-499C-898E-285081CB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47F74-4E7C-49AF-A63D-4507595A4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48C2-1340-4262-B571-4EE330A7B487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01DB1-A813-4E14-9CCC-36A343F36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3F494-D0B9-4D72-B35F-61A2E5D82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上下 3">
            <a:extLst>
              <a:ext uri="{FF2B5EF4-FFF2-40B4-BE49-F238E27FC236}">
                <a16:creationId xmlns:a16="http://schemas.microsoft.com/office/drawing/2014/main" id="{F0D3E270-B11A-47E3-A355-7809A37C43B7}"/>
              </a:ext>
            </a:extLst>
          </p:cNvPr>
          <p:cNvSpPr/>
          <p:nvPr/>
        </p:nvSpPr>
        <p:spPr>
          <a:xfrm>
            <a:off x="1019331" y="314793"/>
            <a:ext cx="674558" cy="5396460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AD1933-2296-4F51-8979-6B0228887905}"/>
              </a:ext>
            </a:extLst>
          </p:cNvPr>
          <p:cNvSpPr/>
          <p:nvPr/>
        </p:nvSpPr>
        <p:spPr>
          <a:xfrm>
            <a:off x="2038780" y="6057197"/>
            <a:ext cx="8259580" cy="5546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ハードウェア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6EC89E-A580-4667-B4EC-3FB4BE3AFD60}"/>
              </a:ext>
            </a:extLst>
          </p:cNvPr>
          <p:cNvSpPr/>
          <p:nvPr/>
        </p:nvSpPr>
        <p:spPr>
          <a:xfrm>
            <a:off x="2038780" y="5021706"/>
            <a:ext cx="8259580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ネイティブコード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(exe</a:t>
            </a:r>
            <a:r>
              <a:rPr kumimoji="1"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ファイルなど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3573CE-1A8C-4098-87FE-C604CB1DF525}"/>
              </a:ext>
            </a:extLst>
          </p:cNvPr>
          <p:cNvSpPr txBox="1"/>
          <p:nvPr/>
        </p:nvSpPr>
        <p:spPr>
          <a:xfrm>
            <a:off x="0" y="808193"/>
            <a:ext cx="12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高水準言語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35E294-D942-4CBB-B835-8A8CA4A2CF22}"/>
              </a:ext>
            </a:extLst>
          </p:cNvPr>
          <p:cNvSpPr txBox="1"/>
          <p:nvPr/>
        </p:nvSpPr>
        <p:spPr>
          <a:xfrm>
            <a:off x="-24918" y="5024815"/>
            <a:ext cx="12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水準言語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0EBE1E4-625F-46D7-BABC-81EDEA607C2F}"/>
              </a:ext>
            </a:extLst>
          </p:cNvPr>
          <p:cNvCxnSpPr/>
          <p:nvPr/>
        </p:nvCxnSpPr>
        <p:spPr>
          <a:xfrm>
            <a:off x="6165621" y="5576343"/>
            <a:ext cx="0" cy="4946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ED21B5-9BD1-4735-A09F-ABAFCB3B6CDA}"/>
              </a:ext>
            </a:extLst>
          </p:cNvPr>
          <p:cNvSpPr txBox="1"/>
          <p:nvPr/>
        </p:nvSpPr>
        <p:spPr>
          <a:xfrm>
            <a:off x="6238192" y="5654402"/>
            <a:ext cx="124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</a:t>
            </a: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560175-621B-4CF7-A270-BA66E5678168}"/>
              </a:ext>
            </a:extLst>
          </p:cNvPr>
          <p:cNvSpPr/>
          <p:nvPr/>
        </p:nvSpPr>
        <p:spPr>
          <a:xfrm>
            <a:off x="1966210" y="530874"/>
            <a:ext cx="4199412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コンパイラ言語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kumimoji="1"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言語など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45FC665-C13C-4FBE-970D-585CE0E8084F}"/>
              </a:ext>
            </a:extLst>
          </p:cNvPr>
          <p:cNvSpPr/>
          <p:nvPr/>
        </p:nvSpPr>
        <p:spPr>
          <a:xfrm>
            <a:off x="3501288" y="2989949"/>
            <a:ext cx="5328667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アセンブリ言語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089219-1386-4FA2-AFEB-AB4EB4D598F1}"/>
              </a:ext>
            </a:extLst>
          </p:cNvPr>
          <p:cNvSpPr/>
          <p:nvPr/>
        </p:nvSpPr>
        <p:spPr>
          <a:xfrm>
            <a:off x="6437943" y="523484"/>
            <a:ext cx="4573768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インタプリンタ言語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kumimoji="1"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言語など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066A48-4D9F-471E-B7DA-7B27975D737E}"/>
              </a:ext>
            </a:extLst>
          </p:cNvPr>
          <p:cNvSpPr/>
          <p:nvPr/>
        </p:nvSpPr>
        <p:spPr>
          <a:xfrm>
            <a:off x="1966210" y="1940639"/>
            <a:ext cx="4199412" cy="554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コンパイラ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582E087-4FF2-4078-8AAF-16D7C6C8BA57}"/>
              </a:ext>
            </a:extLst>
          </p:cNvPr>
          <p:cNvSpPr/>
          <p:nvPr/>
        </p:nvSpPr>
        <p:spPr>
          <a:xfrm>
            <a:off x="6625121" y="1940639"/>
            <a:ext cx="4199412" cy="554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インタプリンタ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3E81A9-B91C-4FDD-B11E-C00E0822D678}"/>
              </a:ext>
            </a:extLst>
          </p:cNvPr>
          <p:cNvSpPr/>
          <p:nvPr/>
        </p:nvSpPr>
        <p:spPr>
          <a:xfrm>
            <a:off x="4068863" y="3972395"/>
            <a:ext cx="4199412" cy="554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アセンブラ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2006564-E37A-43C6-A397-25474913365D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4065916" y="1085511"/>
            <a:ext cx="0" cy="8551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EDB51D5-5B50-44F6-B8E0-662E69AC9AE3}"/>
              </a:ext>
            </a:extLst>
          </p:cNvPr>
          <p:cNvCxnSpPr>
            <a:cxnSpLocks/>
          </p:cNvCxnSpPr>
          <p:nvPr/>
        </p:nvCxnSpPr>
        <p:spPr>
          <a:xfrm>
            <a:off x="8724827" y="1078121"/>
            <a:ext cx="0" cy="8625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599FD28-CDBB-4BB2-855B-A2427A170BE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6165622" y="3544586"/>
            <a:ext cx="2947" cy="4278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3C4E9-19DD-43C5-96A0-B77F839F609E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6168569" y="4527032"/>
            <a:ext cx="1" cy="4946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D8E504B-DA15-4924-9143-FA3D192F73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3033" y="3489996"/>
            <a:ext cx="2526430" cy="53699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078D589-4251-4696-AC0B-9C607D2EB59F}"/>
              </a:ext>
            </a:extLst>
          </p:cNvPr>
          <p:cNvCxnSpPr>
            <a:cxnSpLocks/>
          </p:cNvCxnSpPr>
          <p:nvPr/>
        </p:nvCxnSpPr>
        <p:spPr>
          <a:xfrm rot="5400000">
            <a:off x="8354068" y="3478121"/>
            <a:ext cx="2500013" cy="587158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72F6A8A-B567-435C-AAE3-7D211ECDB48A}"/>
              </a:ext>
            </a:extLst>
          </p:cNvPr>
          <p:cNvSpPr txBox="1"/>
          <p:nvPr/>
        </p:nvSpPr>
        <p:spPr>
          <a:xfrm>
            <a:off x="4065916" y="1397088"/>
            <a:ext cx="12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事前に変換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36DFBC-01FE-48EA-B0C1-8407737BD4FB}"/>
              </a:ext>
            </a:extLst>
          </p:cNvPr>
          <p:cNvSpPr txBox="1"/>
          <p:nvPr/>
        </p:nvSpPr>
        <p:spPr>
          <a:xfrm>
            <a:off x="8724827" y="1397088"/>
            <a:ext cx="12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実行時変換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D425CEB-01D9-4AAA-BF3A-BCED0BBDA092}"/>
              </a:ext>
            </a:extLst>
          </p:cNvPr>
          <p:cNvSpPr txBox="1"/>
          <p:nvPr/>
        </p:nvSpPr>
        <p:spPr>
          <a:xfrm>
            <a:off x="2294346" y="3901396"/>
            <a:ext cx="9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変換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4806530-3868-4017-96D3-31214479BF68}"/>
              </a:ext>
            </a:extLst>
          </p:cNvPr>
          <p:cNvSpPr txBox="1"/>
          <p:nvPr/>
        </p:nvSpPr>
        <p:spPr>
          <a:xfrm>
            <a:off x="9310494" y="3901396"/>
            <a:ext cx="9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変換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48C0C96-9BCA-4794-9576-DA6CE9E2E729}"/>
              </a:ext>
            </a:extLst>
          </p:cNvPr>
          <p:cNvSpPr txBox="1"/>
          <p:nvPr/>
        </p:nvSpPr>
        <p:spPr>
          <a:xfrm>
            <a:off x="6096000" y="4648743"/>
            <a:ext cx="9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変換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9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14</cp:revision>
  <dcterms:created xsi:type="dcterms:W3CDTF">2020-02-06T22:13:52Z</dcterms:created>
  <dcterms:modified xsi:type="dcterms:W3CDTF">2020-03-01T14:12:24Z</dcterms:modified>
</cp:coreProperties>
</file>