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48" d="100"/>
          <a:sy n="48" d="100"/>
        </p:scale>
        <p:origin x="7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34F53-1D98-4D96-ABC6-6E8252D55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1DC079-8743-448C-B56B-57784D52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5E519E-9CA4-4555-8D21-2ECCD97A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C49D-43F7-46DF-AF8A-5AD3227BEAAB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6C910A-71E9-4B9A-B63E-F74212E5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4F3B9-3FA0-4D51-B9C0-BF6AB79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F64-C014-400C-88D4-763F0FBBF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54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7AE6-9B03-40C1-B646-E5F0CD0E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5615DD-6DE6-46B1-A169-E154D205B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509D3C-7357-4FF1-9DDC-10A2D042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C49D-43F7-46DF-AF8A-5AD3227BEAAB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013ADD-B6F3-4C24-A288-804E0A6C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3A187-7D73-43EE-B654-7959190B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F64-C014-400C-88D4-763F0FBBF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30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1FEFD3-860C-4A1D-89BF-03D018CDA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0CBE0D-C227-4F4F-A6CC-C6A0E192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22D35-6F39-479A-896A-4DEAA2ED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C49D-43F7-46DF-AF8A-5AD3227BEAAB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E8FD78-33CA-4F02-9237-91255E55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21372-9677-43B3-A03D-7F0AD0A5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F64-C014-400C-88D4-763F0FBBF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84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C4EEA5-57E3-4A47-8266-7DCB7BA8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B7F88C-4824-4330-A7EC-96986BC7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1501F2-D89B-4EE3-AC3F-04DEC0BE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C49D-43F7-46DF-AF8A-5AD3227BEAAB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B4F451-B4B0-4D81-A497-3B06728F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046213-5E11-4074-B50D-491068E3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F64-C014-400C-88D4-763F0FBBF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1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A4700-515C-4D24-A658-E273DE9F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82CC14-CD50-4A89-A339-9A068A07E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42F4CF-40DB-41FE-B627-C61A684B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C49D-43F7-46DF-AF8A-5AD3227BEAAB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6F9D1-8759-4412-A7F4-7726A5CD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5E050-F7BB-44FF-B8B9-D3972314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F64-C014-400C-88D4-763F0FBBF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0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4F3B7-9BC4-4B3F-8735-71618AE3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7E12BF-072C-45F6-9462-B482D8678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472644-828A-498B-A9AD-00B1094ED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C128DF-2F60-4CFC-B4D8-226C346D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C49D-43F7-46DF-AF8A-5AD3227BEAAB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FBEE48-7F25-470E-AA91-95EAEDDF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A3E94C-F11D-4162-AB48-4E7F082A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F64-C014-400C-88D4-763F0FBBF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49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1CECD-D1CB-44FE-B2D0-D4838175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BD499D-FF33-4689-AD94-C1B5E767B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EBD145-D302-48CD-9E0D-69B293E67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DB7452-BCE1-48CA-A6DA-B368F2FB2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799C20-EC4F-4585-A498-B7D4F1453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A38100-7A80-4414-8A51-B1F13B08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C49D-43F7-46DF-AF8A-5AD3227BEAAB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55F06B-3339-4CE3-BCC2-1DBAA63A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97D323-341C-44CA-A299-CDB13E86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F64-C014-400C-88D4-763F0FBBF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89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4803D-AD33-4A53-BC47-52198968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BB0E29-3777-42A7-8DC2-669E1F72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C49D-43F7-46DF-AF8A-5AD3227BEAAB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8C728D-D3E1-4770-BAED-EE765645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A95AEC-B6DE-4C14-882D-3B45A9BF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F64-C014-400C-88D4-763F0FBBF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65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2C4B1C-200D-4182-8301-4218AC1B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C49D-43F7-46DF-AF8A-5AD3227BEAAB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68CC6FA-7649-402C-9F51-3B5561DF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753DC6-CE69-417D-BA71-78379FE4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F64-C014-400C-88D4-763F0FBBF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76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73B49-228A-4C54-A440-9A633193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B0D312-FA39-491D-A629-2605C907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03B709-2E86-408A-8FFE-0953152B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F7072C-8DC5-489D-8313-4565DB8F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C49D-43F7-46DF-AF8A-5AD3227BEAAB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D7DEA3-5E10-42FC-8878-73EB941F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9FC49C-DC46-43AA-BE73-12E73F8A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F64-C014-400C-88D4-763F0FBBF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34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825BF-73CD-4DD7-99F7-0A51277B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4D4ACC-E3F7-44FF-B4E6-8B6E3EC02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8790C3-2FA5-4D8E-B747-FB52370CA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F9A887-CD3F-4554-A693-CEEB8CFA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C49D-43F7-46DF-AF8A-5AD3227BEAAB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CBBE3A-F59D-4089-ACFF-02A8D9F9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86A537-B272-4BE9-8D05-F77ECB46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F64-C014-400C-88D4-763F0FBBF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03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E57DF5-2DC5-45B5-A5C9-61BDC0D1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EDC9A8-3992-485A-9C09-8662C3D93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BD840-76C7-4C87-80DA-50816E0A0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BC49D-43F7-46DF-AF8A-5AD3227BEAAB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04FA58-FE81-4C85-9E96-AEAA4CB18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A91113-FC11-4ED5-B8A4-290A2DF8D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4F64-C014-400C-88D4-763F0FBBF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88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D0BFDF-D930-4E5F-B29C-5B07B956C135}"/>
              </a:ext>
            </a:extLst>
          </p:cNvPr>
          <p:cNvSpPr/>
          <p:nvPr/>
        </p:nvSpPr>
        <p:spPr>
          <a:xfrm>
            <a:off x="3155731" y="2631363"/>
            <a:ext cx="5880537" cy="2554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OS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3D9F1B1-3B8F-4E01-A68B-0ED2C46E76F7}"/>
              </a:ext>
            </a:extLst>
          </p:cNvPr>
          <p:cNvSpPr/>
          <p:nvPr/>
        </p:nvSpPr>
        <p:spPr>
          <a:xfrm>
            <a:off x="3273314" y="3890963"/>
            <a:ext cx="5645369" cy="12944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カーネル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0BCE31F-9A1B-4C52-A97F-C9CFB8E310D9}"/>
              </a:ext>
            </a:extLst>
          </p:cNvPr>
          <p:cNvSpPr/>
          <p:nvPr/>
        </p:nvSpPr>
        <p:spPr>
          <a:xfrm>
            <a:off x="3155731" y="400049"/>
            <a:ext cx="5880537" cy="801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アプリケーションソフトウェア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EA1762-69AB-427E-BD03-C4EC3727AB9F}"/>
              </a:ext>
            </a:extLst>
          </p:cNvPr>
          <p:cNvSpPr/>
          <p:nvPr/>
        </p:nvSpPr>
        <p:spPr>
          <a:xfrm>
            <a:off x="3155731" y="5815178"/>
            <a:ext cx="5880537" cy="8014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ハードウェア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F183D3-E6BA-4DEE-B821-57780BAA2702}"/>
              </a:ext>
            </a:extLst>
          </p:cNvPr>
          <p:cNvSpPr txBox="1"/>
          <p:nvPr/>
        </p:nvSpPr>
        <p:spPr>
          <a:xfrm>
            <a:off x="3443288" y="3391397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デバイスドライバ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D750CF-C4E0-4057-B33D-EB4366D0CD62}"/>
              </a:ext>
            </a:extLst>
          </p:cNvPr>
          <p:cNvSpPr/>
          <p:nvPr/>
        </p:nvSpPr>
        <p:spPr>
          <a:xfrm>
            <a:off x="5349764" y="2457381"/>
            <a:ext cx="1492468" cy="369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API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22F319-265B-4416-8C7F-388D5098D886}"/>
              </a:ext>
            </a:extLst>
          </p:cNvPr>
          <p:cNvSpPr txBox="1"/>
          <p:nvPr/>
        </p:nvSpPr>
        <p:spPr>
          <a:xfrm>
            <a:off x="7850077" y="5815178"/>
            <a:ext cx="69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CPU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DEF9A2-7039-4D7E-A09B-A19312E2C301}"/>
              </a:ext>
            </a:extLst>
          </p:cNvPr>
          <p:cNvSpPr txBox="1"/>
          <p:nvPr/>
        </p:nvSpPr>
        <p:spPr>
          <a:xfrm>
            <a:off x="5648691" y="5801056"/>
            <a:ext cx="8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メモリ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8C4BA5-FD26-4F86-B1C3-994AC62921F9}"/>
              </a:ext>
            </a:extLst>
          </p:cNvPr>
          <p:cNvSpPr txBox="1"/>
          <p:nvPr/>
        </p:nvSpPr>
        <p:spPr>
          <a:xfrm>
            <a:off x="3273314" y="5815178"/>
            <a:ext cx="119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デバイス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87606E-4128-40FB-A40F-DE8BA1B120E0}"/>
              </a:ext>
            </a:extLst>
          </p:cNvPr>
          <p:cNvSpPr txBox="1"/>
          <p:nvPr/>
        </p:nvSpPr>
        <p:spPr>
          <a:xfrm>
            <a:off x="7671483" y="3051882"/>
            <a:ext cx="87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シェル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9624DB3-C4A2-41CB-8FD3-5A71220E9587}"/>
              </a:ext>
            </a:extLst>
          </p:cNvPr>
          <p:cNvCxnSpPr/>
          <p:nvPr/>
        </p:nvCxnSpPr>
        <p:spPr>
          <a:xfrm>
            <a:off x="5685084" y="1201462"/>
            <a:ext cx="0" cy="12559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5928FE2-45C1-4C49-AA36-A393A33F7B2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6095998" y="5185377"/>
            <a:ext cx="1" cy="61567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492E4724-F3F3-484D-A902-3B8CF0581AF9}"/>
              </a:ext>
            </a:extLst>
          </p:cNvPr>
          <p:cNvCxnSpPr>
            <a:cxnSpLocks/>
            <a:stCxn id="2" idx="1"/>
            <a:endCxn id="12" idx="1"/>
          </p:cNvCxnSpPr>
          <p:nvPr/>
        </p:nvCxnSpPr>
        <p:spPr>
          <a:xfrm rot="10800000" flipV="1">
            <a:off x="3273314" y="3576062"/>
            <a:ext cx="169974" cy="2423781"/>
          </a:xfrm>
          <a:prstGeom prst="bentConnector3">
            <a:avLst>
              <a:gd name="adj1" fmla="val 4800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80B33EA-02EF-478A-B729-ABA11C732A2D}"/>
              </a:ext>
            </a:extLst>
          </p:cNvPr>
          <p:cNvCxnSpPr>
            <a:cxnSpLocks/>
          </p:cNvCxnSpPr>
          <p:nvPr/>
        </p:nvCxnSpPr>
        <p:spPr>
          <a:xfrm flipH="1" flipV="1">
            <a:off x="6543305" y="1215584"/>
            <a:ext cx="1" cy="12417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>
            <a:extLst>
              <a:ext uri="{FF2B5EF4-FFF2-40B4-BE49-F238E27FC236}">
                <a16:creationId xmlns:a16="http://schemas.microsoft.com/office/drawing/2014/main" id="{A74FFF04-F3C8-444C-94F3-5760E884E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892" y="1129481"/>
            <a:ext cx="1095703" cy="159375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CC14822-08FE-4250-A518-C71C1890B8EB}"/>
              </a:ext>
            </a:extLst>
          </p:cNvPr>
          <p:cNvSpPr txBox="1"/>
          <p:nvPr/>
        </p:nvSpPr>
        <p:spPr>
          <a:xfrm>
            <a:off x="10422522" y="2642048"/>
            <a:ext cx="87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ユーザ</a:t>
            </a:r>
            <a:endParaRPr kumimoji="1" lang="ja-JP" altLang="en-US" b="1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259EDE2D-208A-4701-A1E6-2EB668488064}"/>
              </a:ext>
            </a:extLst>
          </p:cNvPr>
          <p:cNvCxnSpPr>
            <a:cxnSpLocks/>
            <a:stCxn id="26" idx="2"/>
            <a:endCxn id="13" idx="3"/>
          </p:cNvCxnSpPr>
          <p:nvPr/>
        </p:nvCxnSpPr>
        <p:spPr>
          <a:xfrm rot="5400000">
            <a:off x="9588750" y="1966555"/>
            <a:ext cx="225168" cy="2314818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590BBD2-BCFA-4F67-9409-7830DAB89E10}"/>
              </a:ext>
            </a:extLst>
          </p:cNvPr>
          <p:cNvCxnSpPr>
            <a:cxnSpLocks/>
          </p:cNvCxnSpPr>
          <p:nvPr/>
        </p:nvCxnSpPr>
        <p:spPr>
          <a:xfrm flipV="1">
            <a:off x="8111319" y="3376494"/>
            <a:ext cx="1" cy="51446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FE2681-8DEB-4A6D-97D6-D5438E35218F}"/>
              </a:ext>
            </a:extLst>
          </p:cNvPr>
          <p:cNvSpPr txBox="1"/>
          <p:nvPr/>
        </p:nvSpPr>
        <p:spPr>
          <a:xfrm>
            <a:off x="1986385" y="4787952"/>
            <a:ext cx="81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制御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20A86AD-992F-4BF3-A036-02EF521D2D3B}"/>
              </a:ext>
            </a:extLst>
          </p:cNvPr>
          <p:cNvSpPr txBox="1"/>
          <p:nvPr/>
        </p:nvSpPr>
        <p:spPr>
          <a:xfrm>
            <a:off x="5390110" y="5380205"/>
            <a:ext cx="81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制御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E79424-08E2-489A-B633-749BBC92E25D}"/>
              </a:ext>
            </a:extLst>
          </p:cNvPr>
          <p:cNvSpPr txBox="1"/>
          <p:nvPr/>
        </p:nvSpPr>
        <p:spPr>
          <a:xfrm>
            <a:off x="4556417" y="1704617"/>
            <a:ext cx="112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呼び出し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BD5CA4C-AB7A-435B-9E01-3B8A8CBC73D1}"/>
              </a:ext>
            </a:extLst>
          </p:cNvPr>
          <p:cNvSpPr txBox="1"/>
          <p:nvPr/>
        </p:nvSpPr>
        <p:spPr>
          <a:xfrm>
            <a:off x="6572313" y="1719972"/>
            <a:ext cx="71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応答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AF3853B-8E07-4AA0-8CA3-FAC9981B5101}"/>
              </a:ext>
            </a:extLst>
          </p:cNvPr>
          <p:cNvSpPr txBox="1"/>
          <p:nvPr/>
        </p:nvSpPr>
        <p:spPr>
          <a:xfrm>
            <a:off x="7206758" y="3506917"/>
            <a:ext cx="158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呼び出し 応答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0E13D6-55CD-4093-A18B-E579F758B8C8}"/>
              </a:ext>
            </a:extLst>
          </p:cNvPr>
          <p:cNvSpPr txBox="1"/>
          <p:nvPr/>
        </p:nvSpPr>
        <p:spPr>
          <a:xfrm>
            <a:off x="9390867" y="3297225"/>
            <a:ext cx="112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呼び出し</a:t>
            </a:r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D60A807-D604-44BD-8A53-3692321FA051}"/>
              </a:ext>
            </a:extLst>
          </p:cNvPr>
          <p:cNvCxnSpPr>
            <a:cxnSpLocks/>
            <a:stCxn id="25" idx="0"/>
            <a:endCxn id="9" idx="3"/>
          </p:cNvCxnSpPr>
          <p:nvPr/>
        </p:nvCxnSpPr>
        <p:spPr>
          <a:xfrm rot="16200000" flipV="1">
            <a:off x="9783144" y="53881"/>
            <a:ext cx="328725" cy="182247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58ED4BB-5CD2-40DF-A752-15BAC7E1970E}"/>
              </a:ext>
            </a:extLst>
          </p:cNvPr>
          <p:cNvSpPr txBox="1"/>
          <p:nvPr/>
        </p:nvSpPr>
        <p:spPr>
          <a:xfrm>
            <a:off x="9383173" y="444004"/>
            <a:ext cx="112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呼び出し</a:t>
            </a:r>
          </a:p>
        </p:txBody>
      </p:sp>
    </p:spTree>
    <p:extLst>
      <p:ext uri="{BB962C8B-B14F-4D97-AF65-F5344CB8AC3E}">
        <p14:creationId xmlns:p14="http://schemas.microsoft.com/office/powerpoint/2010/main" val="179936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19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9</cp:revision>
  <dcterms:created xsi:type="dcterms:W3CDTF">2020-02-02T06:34:04Z</dcterms:created>
  <dcterms:modified xsi:type="dcterms:W3CDTF">2020-02-02T10:50:11Z</dcterms:modified>
</cp:coreProperties>
</file>