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A0B89-73B8-4D45-87A7-A4651400D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A96058-146B-4762-94A7-AAC1D4957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796B8-DFF8-4BBB-9434-4FE5F02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FF517B-8D1F-4848-B3BF-127554A6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CB21DB-1679-4FCE-855D-A5F9C2D1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2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0D1BC-A989-4CC0-8F2A-A2F7827F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9B2604-9DF5-40B5-8954-0815B3A97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7809C-E1E3-4A73-A9AF-530B0DFA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A48C2-7230-4CF4-ACE2-572F779A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A4902A-21E1-4192-865F-D3E08669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71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46DBE9-9FBB-4823-91A3-D2DFBDDB1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CF5687-5C11-4D17-A4C4-AEE0E723C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6741E-5B16-4079-AAD9-F06B9CF0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0F34E-850A-4ABB-8AB1-0A73A8BB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868F95-CC75-47A1-BD98-973D4A5E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79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270BB-2656-4EB4-B630-6681200C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7D778-4C58-4F2E-92EE-75439DC4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76FF8-1114-4AF3-B727-87A9D3AB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3C934C-F815-46AE-8361-2E01D770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3E7321-FBB5-4F4A-98E3-3B13CE43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7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3392-87F4-49F8-8B15-A94759D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4A84B-2AB2-4907-B365-92D5AFCF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02C769-36AA-42DE-ABF6-8ED60B16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F2303-044B-46B1-88AB-D323B852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39A73-B9BD-4B38-8A66-3DB4368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01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2186F-5978-4B12-9999-001CA1C4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671497-1AD0-471A-A880-DC8400AEE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51E506-BD51-4C82-B1CB-A9D6324A2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414B8C-69B3-4102-ADD3-A7263A9F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01A6E1-6BDA-4B02-99A9-B1114A8B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66243E-D386-4B52-9365-A3DB0750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5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F0069-BBBF-4F04-AFA2-04E20AAD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484D05-C1E7-4E83-9499-086A4F0F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F4AE1C-D665-4773-B86D-3304A1F7F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A9B11B-89CB-4585-9BBB-0AE10A753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8D124D-9D1A-4890-B6B9-6A8972DC8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724E87-DEE2-4EFA-AC84-BA61DDC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5AF02D-0507-4282-A1CC-5DA9F313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9CCEF6-F614-48B0-9BCB-FA36D69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20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63FB2-F59A-45D6-8EE7-306E1D6A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F1AF63-962E-4EB0-A0AF-82E614D4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4768B2-95D0-49D2-8DED-1BBD146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113BBE-F419-49D3-AE6E-958C271F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25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700ED2-5F83-4630-B644-AA9A453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192F38-31CA-49F2-98C2-0CAEF9D0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E5DF31-175A-4EBE-A49C-784A37AD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98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076BC-08BA-45B6-89DC-28C7BE7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88D3B-38D4-47E5-933D-A0425FA1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530139-358D-4009-9D6D-A1E3FA2E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ED2154-656D-4193-99EA-29EA0331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D0D55-5907-4757-8DB9-9AA77639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F9699A-A534-4CF2-98D5-02E294B8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72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6C587-A858-4BD4-836E-B65CFE62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BB47DD-927E-4537-9A28-D6EB32CCA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AD68A5-518D-454C-B2F9-7DEBD20F4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A7A4E6-B58C-4EDF-A1ED-C1BE5C5A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280949-B7BD-4A57-A921-DCBCFFAB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2D586E-3DE2-415B-8C2A-3D58F796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08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5DA04E-0D4D-4D00-835D-11BE5AD7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EF14A8-8B73-4D99-9BBA-CFBC726E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AD0E0-02EF-4D21-BA6E-FB9CF7F04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EFC6-634E-47C1-9DB6-CC6C0A426076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5C141-007F-4317-B8CE-79769CB6A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32B2AB-B454-48E1-97FF-644CF60ED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66BC-565F-406E-8BD5-AFC9A1FCD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69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E99FDC4-1F51-4F51-B0D8-8E52304C55E9}"/>
              </a:ext>
            </a:extLst>
          </p:cNvPr>
          <p:cNvSpPr/>
          <p:nvPr/>
        </p:nvSpPr>
        <p:spPr>
          <a:xfrm>
            <a:off x="4876404" y="3048705"/>
            <a:ext cx="2260601" cy="2159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87EBCF-0F07-4C51-99BC-B5ADC7FFBE8B}"/>
              </a:ext>
            </a:extLst>
          </p:cNvPr>
          <p:cNvGrpSpPr/>
          <p:nvPr/>
        </p:nvGrpSpPr>
        <p:grpSpPr>
          <a:xfrm>
            <a:off x="330200" y="914420"/>
            <a:ext cx="3009900" cy="1633954"/>
            <a:chOff x="279400" y="1498600"/>
            <a:chExt cx="3009900" cy="163395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EAFC8E4-539D-4512-9B19-418FF192292B}"/>
                </a:ext>
              </a:extLst>
            </p:cNvPr>
            <p:cNvSpPr/>
            <p:nvPr/>
          </p:nvSpPr>
          <p:spPr>
            <a:xfrm>
              <a:off x="279400" y="1498600"/>
              <a:ext cx="30099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public class </a:t>
              </a:r>
              <a:r>
                <a:rPr lang="en-US" altLang="ja-JP" sz="12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SayHello</a:t>
              </a:r>
              <a:r>
                <a:rPr lang="en-US" altLang="ja-JP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{</a:t>
              </a:r>
            </a:p>
            <a:p>
              <a:endParaRPr lang="ja-JP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public static void main(String[] </a:t>
              </a:r>
              <a:r>
                <a:rPr lang="en-US" altLang="ja-JP" sz="12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args</a:t>
              </a:r>
              <a:r>
                <a:rPr lang="en-US" altLang="ja-JP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 {</a:t>
              </a:r>
            </a:p>
            <a:p>
              <a:endParaRPr lang="en-US" altLang="ja-JP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ja-JP" altLang="en-US" sz="1600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D47769-D6E3-42C2-B0EC-D00333B77F8A}"/>
                </a:ext>
              </a:extLst>
            </p:cNvPr>
            <p:cNvSpPr txBox="1"/>
            <p:nvPr/>
          </p:nvSpPr>
          <p:spPr>
            <a:xfrm>
              <a:off x="1003300" y="2794000"/>
              <a:ext cx="1562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Java</a:t>
              </a:r>
              <a:r>
                <a:rPr kumimoji="1" lang="ja-JP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ファイル</a:t>
              </a:r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BFA448E-77BD-4CB9-8331-3B05B479A151}"/>
              </a:ext>
            </a:extLst>
          </p:cNvPr>
          <p:cNvSpPr/>
          <p:nvPr/>
        </p:nvSpPr>
        <p:spPr>
          <a:xfrm>
            <a:off x="5054996" y="774587"/>
            <a:ext cx="1903417" cy="3899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F2458E8-ABB8-4CFA-ADDC-AD6B00BF2CD2}"/>
              </a:ext>
            </a:extLst>
          </p:cNvPr>
          <p:cNvSpPr/>
          <p:nvPr/>
        </p:nvSpPr>
        <p:spPr>
          <a:xfrm>
            <a:off x="5128420" y="914420"/>
            <a:ext cx="17526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コンパイラ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A752F62-DE8A-4E44-97C1-BBB58B5C7674}"/>
              </a:ext>
            </a:extLst>
          </p:cNvPr>
          <p:cNvSpPr/>
          <p:nvPr/>
        </p:nvSpPr>
        <p:spPr>
          <a:xfrm>
            <a:off x="5128420" y="1683029"/>
            <a:ext cx="17526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デコンパイラ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B5F640-7CC4-4DFA-9233-40716B3243D9}"/>
              </a:ext>
            </a:extLst>
          </p:cNvPr>
          <p:cNvSpPr/>
          <p:nvPr/>
        </p:nvSpPr>
        <p:spPr>
          <a:xfrm>
            <a:off x="5128420" y="3990425"/>
            <a:ext cx="17526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JIT</a:t>
            </a:r>
            <a:r>
              <a:rPr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コンパイラ</a:t>
            </a:r>
            <a:endParaRPr kumimoji="1" lang="ja-JP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EB3A552-0DF3-48F7-AC48-D2F5CA976D08}"/>
              </a:ext>
            </a:extLst>
          </p:cNvPr>
          <p:cNvSpPr/>
          <p:nvPr/>
        </p:nvSpPr>
        <p:spPr>
          <a:xfrm>
            <a:off x="5128420" y="3221816"/>
            <a:ext cx="17526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インタプリタ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7ED881A-DF8E-4747-8237-A4B7B10BBD06}"/>
              </a:ext>
            </a:extLst>
          </p:cNvPr>
          <p:cNvSpPr txBox="1"/>
          <p:nvPr/>
        </p:nvSpPr>
        <p:spPr>
          <a:xfrm>
            <a:off x="5185965" y="470962"/>
            <a:ext cx="156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JDK</a:t>
            </a:r>
            <a:endParaRPr kumimoji="1" lang="ja-JP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E790AB-4BF8-4397-9660-4980F058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841" y="4756626"/>
            <a:ext cx="1562099" cy="13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6D1DB34-E382-4958-A3A7-9FB948C4FBF0}"/>
              </a:ext>
            </a:extLst>
          </p:cNvPr>
          <p:cNvGrpSpPr/>
          <p:nvPr/>
        </p:nvGrpSpPr>
        <p:grpSpPr>
          <a:xfrm>
            <a:off x="8789990" y="914420"/>
            <a:ext cx="3009900" cy="1880175"/>
            <a:chOff x="279400" y="1498600"/>
            <a:chExt cx="3009900" cy="1880175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DC9879A-24C3-46D5-ACE1-CCE15D2B8787}"/>
                </a:ext>
              </a:extLst>
            </p:cNvPr>
            <p:cNvSpPr/>
            <p:nvPr/>
          </p:nvSpPr>
          <p:spPr>
            <a:xfrm>
              <a:off x="279400" y="1498600"/>
              <a:ext cx="30099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 FE BA BE 00 00 00 37 00 22 07 00 02 01 00 1A 63 6F 6D 2F 66 6F </a:t>
              </a:r>
              <a:r>
                <a:rPr lang="en-US" altLang="ja-JP" sz="12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6F</a:t>
              </a:r>
              <a:r>
                <a:rPr lang="en-US" altLang="ja-JP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2F 62 61 72 2F 68 65 6C </a:t>
              </a:r>
              <a:r>
                <a:rPr lang="en-US" altLang="ja-JP" sz="12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6C</a:t>
              </a:r>
              <a:r>
                <a:rPr lang="en-US" altLang="ja-JP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…</a:t>
              </a:r>
              <a:endParaRPr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16919E4-1E17-4BA8-9097-F108F9D8392F}"/>
                </a:ext>
              </a:extLst>
            </p:cNvPr>
            <p:cNvSpPr txBox="1"/>
            <p:nvPr/>
          </p:nvSpPr>
          <p:spPr>
            <a:xfrm>
              <a:off x="882650" y="2794000"/>
              <a:ext cx="180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</a:t>
              </a:r>
              <a:r>
                <a:rPr kumimoji="1" lang="ja-JP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ファイル</a:t>
              </a:r>
              <a:endPara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en-US" altLang="ja-JP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kumimoji="1" lang="ja-JP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中間ファイル</a:t>
              </a:r>
              <a:r>
                <a:rPr kumimoji="1" lang="en-US" altLang="ja-JP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矢印: 右 42">
            <a:extLst>
              <a:ext uri="{FF2B5EF4-FFF2-40B4-BE49-F238E27FC236}">
                <a16:creationId xmlns:a16="http://schemas.microsoft.com/office/drawing/2014/main" id="{E2E925BC-9230-40B2-A7AD-020800567FA6}"/>
              </a:ext>
            </a:extLst>
          </p:cNvPr>
          <p:cNvSpPr/>
          <p:nvPr/>
        </p:nvSpPr>
        <p:spPr>
          <a:xfrm>
            <a:off x="3543300" y="1063291"/>
            <a:ext cx="1397000" cy="2430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6A51E870-6C51-4A7E-B0CC-CB16CB6B969E}"/>
              </a:ext>
            </a:extLst>
          </p:cNvPr>
          <p:cNvSpPr/>
          <p:nvPr/>
        </p:nvSpPr>
        <p:spPr>
          <a:xfrm>
            <a:off x="7137005" y="1056764"/>
            <a:ext cx="1397000" cy="2430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ACF8B2D2-E773-430D-B9BD-940330F7ADB8}"/>
              </a:ext>
            </a:extLst>
          </p:cNvPr>
          <p:cNvSpPr/>
          <p:nvPr/>
        </p:nvSpPr>
        <p:spPr>
          <a:xfrm rot="10800000">
            <a:off x="7137005" y="1833684"/>
            <a:ext cx="1397000" cy="2430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E90CC4CA-F0B7-4E45-A4DC-8F313B715BDD}"/>
              </a:ext>
            </a:extLst>
          </p:cNvPr>
          <p:cNvSpPr/>
          <p:nvPr/>
        </p:nvSpPr>
        <p:spPr>
          <a:xfrm rot="10800000">
            <a:off x="3543300" y="1840897"/>
            <a:ext cx="1397000" cy="2430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E9FBA1-72A6-4C25-B316-44265B35DEB8}"/>
              </a:ext>
            </a:extLst>
          </p:cNvPr>
          <p:cNvSpPr txBox="1"/>
          <p:nvPr/>
        </p:nvSpPr>
        <p:spPr>
          <a:xfrm>
            <a:off x="3402011" y="77458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javac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コマンド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1554E8B-19AD-487F-ABEB-7E0E5CEAA5FC}"/>
              </a:ext>
            </a:extLst>
          </p:cNvPr>
          <p:cNvSpPr txBox="1"/>
          <p:nvPr/>
        </p:nvSpPr>
        <p:spPr>
          <a:xfrm>
            <a:off x="6958413" y="1562120"/>
            <a:ext cx="18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javap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コマンド</a:t>
            </a: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A06EEE43-30CA-43AD-A2E9-F5C5899A40FC}"/>
              </a:ext>
            </a:extLst>
          </p:cNvPr>
          <p:cNvSpPr/>
          <p:nvPr/>
        </p:nvSpPr>
        <p:spPr>
          <a:xfrm rot="8473531">
            <a:off x="7148715" y="2933160"/>
            <a:ext cx="1800297" cy="31886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FD5AD23D-A6F4-48C7-B40E-36AFA3EB91B1}"/>
              </a:ext>
            </a:extLst>
          </p:cNvPr>
          <p:cNvSpPr/>
          <p:nvPr/>
        </p:nvSpPr>
        <p:spPr>
          <a:xfrm rot="2547815">
            <a:off x="7237182" y="4346507"/>
            <a:ext cx="1800297" cy="31886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8614306-8EFE-41BD-A3FA-DA94887D7390}"/>
              </a:ext>
            </a:extLst>
          </p:cNvPr>
          <p:cNvSpPr txBox="1"/>
          <p:nvPr/>
        </p:nvSpPr>
        <p:spPr>
          <a:xfrm>
            <a:off x="7347759" y="2857520"/>
            <a:ext cx="16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コマンド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805AB9-3B55-49D2-B556-E963F930F942}"/>
              </a:ext>
            </a:extLst>
          </p:cNvPr>
          <p:cNvSpPr txBox="1"/>
          <p:nvPr/>
        </p:nvSpPr>
        <p:spPr>
          <a:xfrm>
            <a:off x="5185965" y="4756626"/>
            <a:ext cx="156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JVM</a:t>
            </a:r>
            <a:endParaRPr kumimoji="1" lang="ja-JP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69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7</cp:revision>
  <dcterms:created xsi:type="dcterms:W3CDTF">2020-04-12T23:59:56Z</dcterms:created>
  <dcterms:modified xsi:type="dcterms:W3CDTF">2020-04-13T12:38:44Z</dcterms:modified>
</cp:coreProperties>
</file>