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7DB5CA-B5EA-49E0-9F91-8EF8AE94E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BA0B72-F6BB-4C98-ACBA-A3CD982ED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657344-BC9D-4B63-87AE-AA27FD16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39F2-9E62-4C6D-B7A5-BFB713B257A6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9B8CD0-0DD9-48E4-9271-1531A1DEB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37401F-ACCA-4401-8385-2D4126B6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F6D7-2DAA-4C0F-ABAF-6F31371CC1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62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929683-C732-41B2-926B-F2B42C6E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8F1C3D-2274-41DF-B334-9BD9DABB7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C2A5F0-E31B-4473-A26A-BE8D6C5A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39F2-9E62-4C6D-B7A5-BFB713B257A6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D632D1-AB30-4742-B206-D1AEFA45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A82EC1-624D-4F1F-92CE-8E51784DF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F6D7-2DAA-4C0F-ABAF-6F31371CC1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89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60254AE-0D7F-41BE-A69E-B12A4B1C3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6B0918F-00DB-4756-A62B-F0E3FDBBF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99EA38-E015-4385-86FF-C076B3BCF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39F2-9E62-4C6D-B7A5-BFB713B257A6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6F547D-03FD-44DE-9E09-E9E5C5F7C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0FF390-36AF-4968-8A5A-1CF347F0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F6D7-2DAA-4C0F-ABAF-6F31371CC1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88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BD8B39-8801-4E6A-97A5-4D4E8C60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C9555E-A6C7-4D99-AB0E-939645031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F76310-3200-44F9-99C0-6041579F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39F2-9E62-4C6D-B7A5-BFB713B257A6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1AB231-AE27-4035-97DD-654EE81E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1F2B67-5FAD-4FBA-8EE2-2BBB058A0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F6D7-2DAA-4C0F-ABAF-6F31371CC1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32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5884D6-E258-426B-A7ED-35D5279A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A229FB-E2B7-41F6-9D89-A5B49D029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4C6B31-E9DE-411A-8D4E-1B7272BC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39F2-9E62-4C6D-B7A5-BFB713B257A6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616888-A64C-4D6F-AD51-E4510701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8E3A06-6EF1-4009-A57A-748079DD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F6D7-2DAA-4C0F-ABAF-6F31371CC1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98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B66C58-5325-4C1C-A60D-8D0AAFE3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96817F-8414-462C-86EE-43376D989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3DDDB1-7F77-49F7-8A11-802B32B4E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7F21DB-DF02-4C90-882E-0B9C41F77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39F2-9E62-4C6D-B7A5-BFB713B257A6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849C46-84CD-4D4F-A915-C6D4A89B6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710DEB-58C7-4CB2-AF2F-1B586AF0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F6D7-2DAA-4C0F-ABAF-6F31371CC1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06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FBF29C-447F-4350-A07E-F099A02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EDADDE-779B-4253-847B-A8B6EA651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4DF2067-4AC1-4BD6-8A0B-5D14B5696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91645EC-4800-4998-B705-FDB9A6A7F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497B46B-2EA3-45F8-ADEC-42066B01B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923F15D-6CF3-4B02-A320-883A069A1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39F2-9E62-4C6D-B7A5-BFB713B257A6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3B0F613-B6E9-45D7-9B7B-B286391F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AFCFC5C-6CC0-491B-A510-F18880BF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F6D7-2DAA-4C0F-ABAF-6F31371CC1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66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6153D1-7724-4CC8-A707-52F59C05C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45B2671-AE17-4FD1-AC2B-EB02FFED3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39F2-9E62-4C6D-B7A5-BFB713B257A6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EA64E94-5901-4C38-BD79-3510F630F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ED95009-9309-4BCD-A4DF-B94443798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F6D7-2DAA-4C0F-ABAF-6F31371CC1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44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CD4B9D-64A9-424C-90C6-21C183DF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39F2-9E62-4C6D-B7A5-BFB713B257A6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7665DFD-6045-4F7B-9C48-1B686855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8E3882-0BA1-4855-A1B7-10EA70C6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F6D7-2DAA-4C0F-ABAF-6F31371CC1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79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EA9396-C5B4-4711-9AEF-0EFCF89FC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83D8C0-2CAF-473A-B02D-FE16E5E0F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F18B2B-C104-41F3-82D2-F3B1ED1AF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675988-3D19-4DB8-8002-B83DFE1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39F2-9E62-4C6D-B7A5-BFB713B257A6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7FA20A-2E8B-4558-9279-9351B3F78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CA3E37-F769-4F0F-A810-ADFCC4D2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F6D7-2DAA-4C0F-ABAF-6F31371CC1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32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652FBB-E3F7-46A4-BCEA-67B38453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14FD4A6-BE55-42A6-B55B-625EC1DF2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66DF46-EAD4-4DA7-B5BD-0EEE12313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3AC128-0619-4849-977A-0B476E11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39F2-9E62-4C6D-B7A5-BFB713B257A6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84019C-A609-426F-801C-CBFB337D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4835B8-698D-4D48-9196-9D1BC059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F6D7-2DAA-4C0F-ABAF-6F31371CC1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17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325E5D9-987E-482D-9F29-52C1D740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1669D0-58FE-401C-A5AE-0E3D8D3EA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EDB1FF-DC7F-4F26-BCF4-88FC199CF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A39F2-9E62-4C6D-B7A5-BFB713B257A6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0DBD88-0155-406B-84A1-CC483BE59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B94712-B3BB-4FF2-A359-3B201F3D1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8F6D7-2DAA-4C0F-ABAF-6F31371CC1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63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4646335-A95F-4973-B1B6-6C3C8241E39D}"/>
              </a:ext>
            </a:extLst>
          </p:cNvPr>
          <p:cNvSpPr/>
          <p:nvPr/>
        </p:nvSpPr>
        <p:spPr>
          <a:xfrm>
            <a:off x="1117600" y="893177"/>
            <a:ext cx="5880100" cy="520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Enter Task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D16760F-F4FB-4845-B40F-161264CBA97D}"/>
              </a:ext>
            </a:extLst>
          </p:cNvPr>
          <p:cNvSpPr txBox="1"/>
          <p:nvPr/>
        </p:nvSpPr>
        <p:spPr>
          <a:xfrm>
            <a:off x="469900" y="2159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</a:t>
            </a:r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Application</a:t>
            </a:r>
            <a:endParaRPr kumimoji="1" lang="ja-JP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1FC7204-6D04-43E1-A09C-19230823660B}"/>
              </a:ext>
            </a:extLst>
          </p:cNvPr>
          <p:cNvSpPr txBox="1"/>
          <p:nvPr/>
        </p:nvSpPr>
        <p:spPr>
          <a:xfrm>
            <a:off x="7137400" y="999123"/>
            <a:ext cx="1524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Create </a:t>
            </a:r>
            <a:r>
              <a:rPr lang="en-US" altLang="ja-JP" sz="1600" dirty="0" err="1"/>
              <a:t>Todo</a:t>
            </a:r>
            <a:endParaRPr kumimoji="1" lang="ja-JP" altLang="en-US" sz="16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266546-1260-4017-8151-017D23F262CA}"/>
              </a:ext>
            </a:extLst>
          </p:cNvPr>
          <p:cNvSpPr/>
          <p:nvPr/>
        </p:nvSpPr>
        <p:spPr>
          <a:xfrm>
            <a:off x="1765300" y="2263476"/>
            <a:ext cx="2032000" cy="52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>
                <a:solidFill>
                  <a:schemeClr val="tx1"/>
                </a:solidFill>
              </a:rPr>
              <a:t>* </a:t>
            </a:r>
            <a:r>
              <a:rPr kumimoji="1" lang="ja-JP" altLang="en-US" sz="1600" dirty="0">
                <a:solidFill>
                  <a:schemeClr val="tx1"/>
                </a:solidFill>
              </a:rPr>
              <a:t>～をする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67A9FD8-83C0-418D-94A3-2B905FB72DEF}"/>
              </a:ext>
            </a:extLst>
          </p:cNvPr>
          <p:cNvSpPr txBox="1"/>
          <p:nvPr/>
        </p:nvSpPr>
        <p:spPr>
          <a:xfrm>
            <a:off x="876300" y="1629489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</a:t>
            </a:r>
            <a: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</a:t>
            </a: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4E25E5E-98BC-444A-AE43-B268665E4C74}"/>
              </a:ext>
            </a:extLst>
          </p:cNvPr>
          <p:cNvSpPr/>
          <p:nvPr/>
        </p:nvSpPr>
        <p:spPr>
          <a:xfrm>
            <a:off x="1778000" y="2631633"/>
            <a:ext cx="2032000" cy="52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>
                <a:solidFill>
                  <a:schemeClr val="tx1"/>
                </a:solidFill>
              </a:rPr>
              <a:t>* </a:t>
            </a:r>
            <a:r>
              <a:rPr kumimoji="1" lang="ja-JP" altLang="en-US" sz="1600" dirty="0">
                <a:solidFill>
                  <a:schemeClr val="tx1"/>
                </a:solidFill>
              </a:rPr>
              <a:t>～をする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1A6D244-81CB-4D65-9AF3-26A61872ABFE}"/>
              </a:ext>
            </a:extLst>
          </p:cNvPr>
          <p:cNvSpPr/>
          <p:nvPr/>
        </p:nvSpPr>
        <p:spPr>
          <a:xfrm>
            <a:off x="1765300" y="3048832"/>
            <a:ext cx="2032000" cy="52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strike="sngStrike" dirty="0">
                <a:solidFill>
                  <a:schemeClr val="tx1"/>
                </a:solidFill>
              </a:rPr>
              <a:t>* </a:t>
            </a:r>
            <a:r>
              <a:rPr kumimoji="1" lang="ja-JP" altLang="en-US" sz="1600" strike="sngStrike" dirty="0">
                <a:solidFill>
                  <a:schemeClr val="tx1"/>
                </a:solidFill>
              </a:rPr>
              <a:t>～をする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1979A7F-42FB-47AA-B3DE-C52F4922C7FF}"/>
              </a:ext>
            </a:extLst>
          </p:cNvPr>
          <p:cNvSpPr txBox="1"/>
          <p:nvPr/>
        </p:nvSpPr>
        <p:spPr>
          <a:xfrm>
            <a:off x="3022600" y="2307624"/>
            <a:ext cx="104775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finished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8475710-7156-4E57-B302-88F7F9000A18}"/>
              </a:ext>
            </a:extLst>
          </p:cNvPr>
          <p:cNvSpPr txBox="1"/>
          <p:nvPr/>
        </p:nvSpPr>
        <p:spPr>
          <a:xfrm>
            <a:off x="4210050" y="2307624"/>
            <a:ext cx="79375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delete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98E666F-2819-4388-9716-9ED7428D30E5}"/>
              </a:ext>
            </a:extLst>
          </p:cNvPr>
          <p:cNvSpPr txBox="1"/>
          <p:nvPr/>
        </p:nvSpPr>
        <p:spPr>
          <a:xfrm>
            <a:off x="3035300" y="2710278"/>
            <a:ext cx="104775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finished</a:t>
            </a:r>
            <a:endParaRPr kumimoji="1" lang="ja-JP" altLang="en-US" sz="1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101BC8B-B1F7-4E37-8EAD-C41F506A7C29}"/>
              </a:ext>
            </a:extLst>
          </p:cNvPr>
          <p:cNvSpPr txBox="1"/>
          <p:nvPr/>
        </p:nvSpPr>
        <p:spPr>
          <a:xfrm>
            <a:off x="4222750" y="2710278"/>
            <a:ext cx="79375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delete</a:t>
            </a:r>
            <a:endParaRPr kumimoji="1" lang="ja-JP" altLang="en-US" sz="16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CE98781-A67A-471D-BC18-A176CF6BA285}"/>
              </a:ext>
            </a:extLst>
          </p:cNvPr>
          <p:cNvSpPr txBox="1"/>
          <p:nvPr/>
        </p:nvSpPr>
        <p:spPr>
          <a:xfrm>
            <a:off x="3035300" y="3121853"/>
            <a:ext cx="79375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delete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61759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25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Hasegawa Shoiti</dc:creator>
  <cp:lastModifiedBy>Hasegawa Shoiti</cp:lastModifiedBy>
  <cp:revision>2</cp:revision>
  <dcterms:created xsi:type="dcterms:W3CDTF">2020-05-02T13:42:11Z</dcterms:created>
  <dcterms:modified xsi:type="dcterms:W3CDTF">2020-05-02T14:03:21Z</dcterms:modified>
</cp:coreProperties>
</file>