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F06F2-FCCC-4AA3-9280-4ADAEF88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8C581A-D4A0-42B9-9AB1-9801738D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6449C-F2FE-4CEC-AFEF-7BEB9011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60012-7C8A-4DB8-854D-B70AA998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52BC2-49E6-4ED1-8D1E-75892967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30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1BA3A-431F-4033-9D84-382A2850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669D9E-8513-4536-9453-F4A84DD1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E9B4E3-34DB-4E00-8486-A6CB8AC1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694CA6-0B9B-47BF-AAE8-E32E4284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B7A65A-7382-4404-88B0-2C3D1026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3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BCDECA-3541-4A78-BFB8-735593C90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C69C51-5173-409D-99A9-BFA0E6ABB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B3BEE2-906A-4701-B4E4-FA83702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61B63A-2A5A-48FB-91EC-CDD15FA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F0F94-2399-4108-9F0E-6476FD56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29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4F485-9A79-420E-B7C2-90200D70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83C82A-3209-460E-8EB6-4F2A88E2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09589-A682-4BD3-8CAA-B6AB471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1DA5B-6378-4BA0-A6CD-22B05E77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2743F-2DED-4657-8572-8338D4DD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5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EEE36-0889-4245-AE48-0063D62D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A6BCAC-7F16-4D69-BDE9-714707D9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559CA-F7A2-4510-A5A6-87E134D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663C1-9BDD-4346-A25D-38C15A02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477AB-BD94-497F-99C7-B34542C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3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52BC9-72EE-4B5B-BDA3-AB86D831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6FDCB-9CF3-4BBD-ABBA-49F14FF4A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9EFCCE-A745-4F96-B394-C7901D69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7FEFB2-0079-44CF-A59D-F867945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60B80B-DAA6-4F50-AF4F-086ADA1D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5B70A-3325-4D80-859A-3F54B8EC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3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2B023-C90B-483F-8E7B-4C10D3B3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37D234-CE78-42CE-89F9-403CD84A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50B101-C052-4DBD-873B-5CE8CD0F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C476D8-FA93-4CA8-8F12-BF602601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96B348-17F1-4DED-A3D4-6EC12546A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4E20E8-938B-4CE7-A822-9E246922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C478DE-752B-4E34-B9E5-27CF97FE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8FDCE5-ED14-4FD9-BDF9-97FE8C4B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6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6A4D5-D415-4CBB-A169-E0C02536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9B952B-B873-410B-820C-B7DC368E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00B3C5-195E-4C3F-91A7-025125F2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4D6C4E-D67C-45D1-8770-1B624849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17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ADAA8D-82D2-428F-A182-CF064919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2C3897-E4F6-4BE3-A852-5368A553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13B8CD-9C28-4B05-A559-C8B4622E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22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172EF-4A54-42BC-91B5-7162C2E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2634CE-1355-4DE9-8202-831C8C7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114030-2A1D-4AD3-BBE7-30FFEA305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822E8D-1647-47B4-8934-0A64568F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E87F2-712E-481C-B924-B8B6F006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E2B8F6-3512-4D8A-9D25-4B93C586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D0878-35E8-44BB-AD7F-4B8D07F9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B71231-C6FB-4B82-930B-F5DF8BCFE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44B10B-3023-4BA7-8D58-2ABD54D59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D2A5C2-C5E0-4836-8617-E6C288B0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64259D-10BB-456E-AA40-101CE368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47E50-39E4-4201-A04C-310107E1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5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A187AD-A720-41D8-8458-B7F7EDDF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22FCB-2198-4ED2-BD43-1F2280D6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CE679-F8AD-4160-B41E-8B8DE0D90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2D85-0DB8-4598-A7CE-B0475E712C5E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EA0CC7-4EA9-4A51-919B-0D7CE85A6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CF52A6-491A-4E6C-BDBC-E58FC827D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1F9B-5ADF-4FA7-BC1A-A4D818C63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6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1ED06C-AD74-4C85-9D34-FD62842D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1514475"/>
            <a:ext cx="3838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3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1</cp:revision>
  <dcterms:created xsi:type="dcterms:W3CDTF">2020-02-08T03:24:57Z</dcterms:created>
  <dcterms:modified xsi:type="dcterms:W3CDTF">2020-02-08T03:25:15Z</dcterms:modified>
</cp:coreProperties>
</file>