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7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5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6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BA8F-FFEE-4296-B1FC-6CC2550A5F00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E06B-41A5-45F3-A694-7C30D9764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5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2F3DEC6-9E5C-4358-B455-529CEE2A4294}"/>
              </a:ext>
            </a:extLst>
          </p:cNvPr>
          <p:cNvSpPr/>
          <p:nvPr/>
        </p:nvSpPr>
        <p:spPr>
          <a:xfrm>
            <a:off x="306065" y="1797133"/>
            <a:ext cx="4052582" cy="3288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4802F3-C732-436E-B806-BFD46C87C09A}"/>
              </a:ext>
            </a:extLst>
          </p:cNvPr>
          <p:cNvSpPr/>
          <p:nvPr/>
        </p:nvSpPr>
        <p:spPr>
          <a:xfrm>
            <a:off x="7745349" y="1797133"/>
            <a:ext cx="4052582" cy="3288484"/>
          </a:xfrm>
          <a:prstGeom prst="roundRect">
            <a:avLst/>
          </a:prstGeom>
          <a:solidFill>
            <a:srgbClr val="A4F3FE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E825F-D3FC-48B2-82E0-F7C9AED066FB}"/>
              </a:ext>
            </a:extLst>
          </p:cNvPr>
          <p:cNvSpPr txBox="1"/>
          <p:nvPr/>
        </p:nvSpPr>
        <p:spPr>
          <a:xfrm>
            <a:off x="1195648" y="1869357"/>
            <a:ext cx="2273416" cy="377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ホスト型仮想化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F0D7-BFEF-4A52-BCE8-29E413DA6FC9}"/>
              </a:ext>
            </a:extLst>
          </p:cNvPr>
          <p:cNvSpPr txBox="1"/>
          <p:nvPr/>
        </p:nvSpPr>
        <p:spPr>
          <a:xfrm>
            <a:off x="8634932" y="1873443"/>
            <a:ext cx="22734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コンテナ仮想化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77745A-66C8-493E-B212-BC3B969D832D}"/>
              </a:ext>
            </a:extLst>
          </p:cNvPr>
          <p:cNvSpPr/>
          <p:nvPr/>
        </p:nvSpPr>
        <p:spPr>
          <a:xfrm>
            <a:off x="658753" y="4477010"/>
            <a:ext cx="3347208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ハードウェア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5EDBA8-F390-4158-B177-82849C7AD0FC}"/>
              </a:ext>
            </a:extLst>
          </p:cNvPr>
          <p:cNvSpPr/>
          <p:nvPr/>
        </p:nvSpPr>
        <p:spPr>
          <a:xfrm>
            <a:off x="658753" y="3953005"/>
            <a:ext cx="3347208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</a:t>
            </a:r>
            <a:r>
              <a:rPr kumimoji="1"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endParaRPr kumimoji="1" lang="ja-JP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DEE7EA-A9AD-40C4-8D80-E809B4E407BD}"/>
              </a:ext>
            </a:extLst>
          </p:cNvPr>
          <p:cNvSpPr/>
          <p:nvPr/>
        </p:nvSpPr>
        <p:spPr>
          <a:xfrm>
            <a:off x="658753" y="3429000"/>
            <a:ext cx="3347208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ホスト型仮想化ソフトウェア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DD1E4F-6DC5-43D7-9A43-FF564E9A5192}"/>
              </a:ext>
            </a:extLst>
          </p:cNvPr>
          <p:cNvSpPr/>
          <p:nvPr/>
        </p:nvSpPr>
        <p:spPr>
          <a:xfrm>
            <a:off x="658753" y="2905914"/>
            <a:ext cx="1615581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ゲスト</a:t>
            </a:r>
            <a:r>
              <a:rPr kumimoji="1"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endParaRPr kumimoji="1" lang="ja-JP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E44092-C1FE-4F32-A906-370113B910A8}"/>
              </a:ext>
            </a:extLst>
          </p:cNvPr>
          <p:cNvSpPr/>
          <p:nvPr/>
        </p:nvSpPr>
        <p:spPr>
          <a:xfrm>
            <a:off x="2390380" y="2905914"/>
            <a:ext cx="1615581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ゲスト</a:t>
            </a:r>
            <a:r>
              <a:rPr kumimoji="1"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endParaRPr kumimoji="1" lang="ja-JP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4CDF08-3FFC-4564-8E60-7412C6E0F476}"/>
              </a:ext>
            </a:extLst>
          </p:cNvPr>
          <p:cNvSpPr/>
          <p:nvPr/>
        </p:nvSpPr>
        <p:spPr>
          <a:xfrm>
            <a:off x="658752" y="2405028"/>
            <a:ext cx="1615581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4997EBD-874F-4AFE-AB39-0DC9C725C020}"/>
              </a:ext>
            </a:extLst>
          </p:cNvPr>
          <p:cNvSpPr/>
          <p:nvPr/>
        </p:nvSpPr>
        <p:spPr>
          <a:xfrm>
            <a:off x="2390380" y="2405028"/>
            <a:ext cx="1615581" cy="377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969D22F-6F8B-45B9-9AC9-4145F17D4C23}"/>
              </a:ext>
            </a:extLst>
          </p:cNvPr>
          <p:cNvSpPr/>
          <p:nvPr/>
        </p:nvSpPr>
        <p:spPr>
          <a:xfrm>
            <a:off x="8098036" y="4477010"/>
            <a:ext cx="3347208" cy="3775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ハードウェア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247156A-E678-4494-9DA4-D0A0EAA15256}"/>
              </a:ext>
            </a:extLst>
          </p:cNvPr>
          <p:cNvSpPr/>
          <p:nvPr/>
        </p:nvSpPr>
        <p:spPr>
          <a:xfrm>
            <a:off x="8098036" y="3953005"/>
            <a:ext cx="3347208" cy="3775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</a:t>
            </a:r>
            <a:r>
              <a:rPr kumimoji="1"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endParaRPr kumimoji="1" lang="ja-JP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1EA197-8213-49A4-ABC8-7C68036DA605}"/>
              </a:ext>
            </a:extLst>
          </p:cNvPr>
          <p:cNvSpPr/>
          <p:nvPr/>
        </p:nvSpPr>
        <p:spPr>
          <a:xfrm>
            <a:off x="8098036" y="3429000"/>
            <a:ext cx="3347208" cy="3775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endParaRPr kumimoji="1" lang="ja-JP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970CB1-28C1-4856-A0F1-D22BBDA709EE}"/>
              </a:ext>
            </a:extLst>
          </p:cNvPr>
          <p:cNvSpPr/>
          <p:nvPr/>
        </p:nvSpPr>
        <p:spPr>
          <a:xfrm>
            <a:off x="8098036" y="2258527"/>
            <a:ext cx="1615581" cy="102489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0EBE4D-4176-4456-8453-E84D9AF85A4D}"/>
              </a:ext>
            </a:extLst>
          </p:cNvPr>
          <p:cNvSpPr/>
          <p:nvPr/>
        </p:nvSpPr>
        <p:spPr>
          <a:xfrm>
            <a:off x="8277874" y="2393468"/>
            <a:ext cx="1255904" cy="377504"/>
          </a:xfrm>
          <a:prstGeom prst="rect">
            <a:avLst/>
          </a:prstGeom>
          <a:solidFill>
            <a:srgbClr val="A4F3FE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6669DA0-A70E-4943-8DF5-90D20B33F6ED}"/>
              </a:ext>
            </a:extLst>
          </p:cNvPr>
          <p:cNvSpPr/>
          <p:nvPr/>
        </p:nvSpPr>
        <p:spPr>
          <a:xfrm>
            <a:off x="9829663" y="2257608"/>
            <a:ext cx="1615581" cy="102489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B1EF7D3-2D7F-4441-91D1-1ED8DB32EAF2}"/>
              </a:ext>
            </a:extLst>
          </p:cNvPr>
          <p:cNvSpPr/>
          <p:nvPr/>
        </p:nvSpPr>
        <p:spPr>
          <a:xfrm>
            <a:off x="10009501" y="2392549"/>
            <a:ext cx="1255904" cy="377504"/>
          </a:xfrm>
          <a:prstGeom prst="rect">
            <a:avLst/>
          </a:prstGeom>
          <a:solidFill>
            <a:srgbClr val="A4F3FE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</a:t>
            </a:r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B77DADC1-BA7D-4375-9F94-D17DB9179984}"/>
              </a:ext>
            </a:extLst>
          </p:cNvPr>
          <p:cNvSpPr/>
          <p:nvPr/>
        </p:nvSpPr>
        <p:spPr>
          <a:xfrm>
            <a:off x="4129197" y="2146320"/>
            <a:ext cx="1281867" cy="715856"/>
          </a:xfrm>
          <a:prstGeom prst="wedgeEllipseCallout">
            <a:avLst>
              <a:gd name="adj1" fmla="val -64482"/>
              <a:gd name="adj2" fmla="val 6385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重い</a:t>
            </a:r>
          </a:p>
        </p:txBody>
      </p:sp>
      <p:sp>
        <p:nvSpPr>
          <p:cNvPr id="23" name="吹き出し: 円形 22">
            <a:extLst>
              <a:ext uri="{FF2B5EF4-FFF2-40B4-BE49-F238E27FC236}">
                <a16:creationId xmlns:a16="http://schemas.microsoft.com/office/drawing/2014/main" id="{9A2B2045-0C86-438F-B683-D286A33E7463}"/>
              </a:ext>
            </a:extLst>
          </p:cNvPr>
          <p:cNvSpPr/>
          <p:nvPr/>
        </p:nvSpPr>
        <p:spPr>
          <a:xfrm>
            <a:off x="6595518" y="2030274"/>
            <a:ext cx="1386472" cy="715856"/>
          </a:xfrm>
          <a:prstGeom prst="wedgeEllipseCallout">
            <a:avLst>
              <a:gd name="adj1" fmla="val 62019"/>
              <a:gd name="adj2" fmla="val 70653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軽量</a:t>
            </a:r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6FA5C93F-3D79-40AB-89EA-F3E8619CB634}"/>
              </a:ext>
            </a:extLst>
          </p:cNvPr>
          <p:cNvSpPr/>
          <p:nvPr/>
        </p:nvSpPr>
        <p:spPr>
          <a:xfrm>
            <a:off x="5919189" y="2850776"/>
            <a:ext cx="2025196" cy="715856"/>
          </a:xfrm>
          <a:prstGeom prst="wedgeEllipseCallout">
            <a:avLst>
              <a:gd name="adj1" fmla="val 67632"/>
              <a:gd name="adj2" fmla="val -2854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オーバーヘッドが小</a:t>
            </a:r>
          </a:p>
        </p:txBody>
      </p:sp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83167180-71D9-4EF6-A494-1899B158FA8E}"/>
              </a:ext>
            </a:extLst>
          </p:cNvPr>
          <p:cNvSpPr/>
          <p:nvPr/>
        </p:nvSpPr>
        <p:spPr>
          <a:xfrm>
            <a:off x="6267593" y="4496586"/>
            <a:ext cx="1676792" cy="715856"/>
          </a:xfrm>
          <a:prstGeom prst="wedgeEllipseCallout">
            <a:avLst>
              <a:gd name="adj1" fmla="val 67632"/>
              <a:gd name="adj2" fmla="val -2854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消費資源が少ない</a:t>
            </a: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D22FF7A1-E749-4EA5-9E8F-745A75CC5F31}"/>
              </a:ext>
            </a:extLst>
          </p:cNvPr>
          <p:cNvSpPr/>
          <p:nvPr/>
        </p:nvSpPr>
        <p:spPr>
          <a:xfrm>
            <a:off x="4195215" y="4417520"/>
            <a:ext cx="1572246" cy="715856"/>
          </a:xfrm>
          <a:prstGeom prst="wedgeEllipseCallout">
            <a:avLst>
              <a:gd name="adj1" fmla="val -66400"/>
              <a:gd name="adj2" fmla="val -1767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消費資源が多い</a:t>
            </a: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61FDB3F3-4B04-4C60-8DC2-215FCD77B6E8}"/>
              </a:ext>
            </a:extLst>
          </p:cNvPr>
          <p:cNvSpPr/>
          <p:nvPr/>
        </p:nvSpPr>
        <p:spPr>
          <a:xfrm>
            <a:off x="4195215" y="2880486"/>
            <a:ext cx="1281867" cy="715856"/>
          </a:xfrm>
          <a:prstGeom prst="wedgeEllipseCallout">
            <a:avLst>
              <a:gd name="adj1" fmla="val -72071"/>
              <a:gd name="adj2" fmla="val -46211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自由度が高い</a:t>
            </a:r>
          </a:p>
        </p:txBody>
      </p:sp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00E1294F-FD47-448E-B6DF-9A1F208AC779}"/>
              </a:ext>
            </a:extLst>
          </p:cNvPr>
          <p:cNvSpPr/>
          <p:nvPr/>
        </p:nvSpPr>
        <p:spPr>
          <a:xfrm>
            <a:off x="4243236" y="3625123"/>
            <a:ext cx="1281867" cy="715856"/>
          </a:xfrm>
          <a:prstGeom prst="wedgeEllipseCallout">
            <a:avLst>
              <a:gd name="adj1" fmla="val -72071"/>
              <a:gd name="adj2" fmla="val -46211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Box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7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1F3C05-C095-4DFE-B727-3C42ED956D72}"/>
              </a:ext>
            </a:extLst>
          </p:cNvPr>
          <p:cNvSpPr/>
          <p:nvPr/>
        </p:nvSpPr>
        <p:spPr>
          <a:xfrm>
            <a:off x="3042917" y="2034371"/>
            <a:ext cx="1773262" cy="1167492"/>
          </a:xfrm>
          <a:prstGeom prst="rect">
            <a:avLst/>
          </a:prstGeom>
          <a:noFill/>
          <a:ln w="158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17FE55-BE2B-4985-B5DD-569501BF9258}"/>
              </a:ext>
            </a:extLst>
          </p:cNvPr>
          <p:cNvSpPr/>
          <p:nvPr/>
        </p:nvSpPr>
        <p:spPr>
          <a:xfrm>
            <a:off x="2713585" y="1500079"/>
            <a:ext cx="3592725" cy="287779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F3DEA5-63B9-4C53-8CEF-9E7A662AF227}"/>
              </a:ext>
            </a:extLst>
          </p:cNvPr>
          <p:cNvSpPr/>
          <p:nvPr/>
        </p:nvSpPr>
        <p:spPr>
          <a:xfrm>
            <a:off x="7729025" y="2190880"/>
            <a:ext cx="3639766" cy="1862178"/>
          </a:xfrm>
          <a:prstGeom prst="rect">
            <a:avLst/>
          </a:prstGeom>
          <a:noFill/>
          <a:ln w="317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56CF21-5E16-4B3C-9651-601A39BD8D00}"/>
              </a:ext>
            </a:extLst>
          </p:cNvPr>
          <p:cNvSpPr/>
          <p:nvPr/>
        </p:nvSpPr>
        <p:spPr>
          <a:xfrm>
            <a:off x="669333" y="1347678"/>
            <a:ext cx="6040074" cy="3881337"/>
          </a:xfrm>
          <a:prstGeom prst="rect">
            <a:avLst/>
          </a:prstGeom>
          <a:noFill/>
          <a:ln w="317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FF7752E-AE4C-4229-9583-DD71ED35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18" y="1823610"/>
            <a:ext cx="1024266" cy="7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D14EC4B-7D45-46D1-A4A7-53497354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0" y="4600405"/>
            <a:ext cx="1210010" cy="8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31BE70-43C9-46F2-A8CB-4493158CBC1C}"/>
              </a:ext>
            </a:extLst>
          </p:cNvPr>
          <p:cNvSpPr txBox="1"/>
          <p:nvPr/>
        </p:nvSpPr>
        <p:spPr>
          <a:xfrm>
            <a:off x="388450" y="5343463"/>
            <a:ext cx="1106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ホストマシン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3742F6-AE42-4DA2-8DCF-03ACECE1A294}"/>
              </a:ext>
            </a:extLst>
          </p:cNvPr>
          <p:cNvSpPr/>
          <p:nvPr/>
        </p:nvSpPr>
        <p:spPr>
          <a:xfrm>
            <a:off x="3771199" y="4858396"/>
            <a:ext cx="1477497" cy="3077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Docker 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3DAFEA-DDB9-431E-B2EF-EECD72B4CAB0}"/>
              </a:ext>
            </a:extLst>
          </p:cNvPr>
          <p:cNvSpPr/>
          <p:nvPr/>
        </p:nvSpPr>
        <p:spPr>
          <a:xfrm>
            <a:off x="2827062" y="4222494"/>
            <a:ext cx="3365770" cy="3077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Docker Engine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60BB0A-511C-484E-BAB3-7547F71B0B29}"/>
              </a:ext>
            </a:extLst>
          </p:cNvPr>
          <p:cNvSpPr/>
          <p:nvPr/>
        </p:nvSpPr>
        <p:spPr>
          <a:xfrm>
            <a:off x="9349684" y="1945842"/>
            <a:ext cx="1297640" cy="4900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Docker Hub</a:t>
            </a:r>
            <a:r>
              <a:rPr kumimoji="1" lang="ja-JP" altLang="en-US" sz="1100" dirty="0">
                <a:solidFill>
                  <a:schemeClr val="tx1"/>
                </a:solidFill>
              </a:rPr>
              <a:t>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862DC76-2A4E-4471-82FB-2DDDEF76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64" y="2916165"/>
            <a:ext cx="921810" cy="7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B9FE35B3-6336-462B-8DE9-7F72F9A3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69" y="1596790"/>
            <a:ext cx="501870" cy="5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29E89110-4B51-4720-9137-7823BBED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71" y="2993719"/>
            <a:ext cx="542293" cy="4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0938DE-12D6-4892-B2A1-F8C72DF3D8AB}"/>
              </a:ext>
            </a:extLst>
          </p:cNvPr>
          <p:cNvSpPr txBox="1"/>
          <p:nvPr/>
        </p:nvSpPr>
        <p:spPr>
          <a:xfrm>
            <a:off x="7872825" y="3422384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イメージ</a:t>
            </a: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D08D599D-F80D-476A-99FC-29856A1F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38" y="2979914"/>
            <a:ext cx="542293" cy="4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1D3160-D0BE-4197-8D8A-2F25B5E3C92F}"/>
              </a:ext>
            </a:extLst>
          </p:cNvPr>
          <p:cNvSpPr txBox="1"/>
          <p:nvPr/>
        </p:nvSpPr>
        <p:spPr>
          <a:xfrm>
            <a:off x="8987792" y="3408579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イメージ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3CDB25B5-B385-4BFB-A39D-0DD045F5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504" y="2993719"/>
            <a:ext cx="542293" cy="4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443373-6882-47D9-B5F2-FEF80ED038E9}"/>
              </a:ext>
            </a:extLst>
          </p:cNvPr>
          <p:cNvSpPr txBox="1"/>
          <p:nvPr/>
        </p:nvSpPr>
        <p:spPr>
          <a:xfrm>
            <a:off x="10013058" y="3422384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イメージ</a:t>
            </a: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5A3E5400-F9A2-4A60-B975-35913D13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6" y="1656002"/>
            <a:ext cx="542293" cy="4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2C36ED5-4E75-420B-8029-EDBB8527CC96}"/>
              </a:ext>
            </a:extLst>
          </p:cNvPr>
          <p:cNvSpPr txBox="1"/>
          <p:nvPr/>
        </p:nvSpPr>
        <p:spPr>
          <a:xfrm>
            <a:off x="5181540" y="2084667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イメージ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585DF1B-DDDD-4A75-8231-3EF92B4AE868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5905279" y="1887999"/>
            <a:ext cx="2148992" cy="1337717"/>
          </a:xfrm>
          <a:prstGeom prst="bentConnector3">
            <a:avLst>
              <a:gd name="adj1" fmla="val 7670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D469E8-1DD0-4F3A-A00E-514FFE42B882}"/>
              </a:ext>
            </a:extLst>
          </p:cNvPr>
          <p:cNvSpPr txBox="1"/>
          <p:nvPr/>
        </p:nvSpPr>
        <p:spPr>
          <a:xfrm>
            <a:off x="6709407" y="1606206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push/pull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6C5B9B-410F-4D6F-8ACE-305B8BDCA723}"/>
              </a:ext>
            </a:extLst>
          </p:cNvPr>
          <p:cNvSpPr txBox="1"/>
          <p:nvPr/>
        </p:nvSpPr>
        <p:spPr>
          <a:xfrm>
            <a:off x="1740171" y="2100648"/>
            <a:ext cx="102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Dockerfile</a:t>
            </a:r>
            <a:endParaRPr kumimoji="1" lang="ja-JP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218FC7-FA09-43F2-A97A-B57E5BE4611F}"/>
              </a:ext>
            </a:extLst>
          </p:cNvPr>
          <p:cNvSpPr txBox="1"/>
          <p:nvPr/>
        </p:nvSpPr>
        <p:spPr>
          <a:xfrm>
            <a:off x="3404977" y="3506853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B5984EA-A5FB-4B8A-B057-0DA961832703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1546920" y="5012285"/>
            <a:ext cx="222427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C00408-50B1-4947-8DDC-32F9606970F0}"/>
              </a:ext>
            </a:extLst>
          </p:cNvPr>
          <p:cNvSpPr txBox="1"/>
          <p:nvPr/>
        </p:nvSpPr>
        <p:spPr>
          <a:xfrm>
            <a:off x="2165381" y="4774835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コマンド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D33C149-49F3-46FD-B7C5-E7DB70DA38D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509947" y="4530271"/>
            <a:ext cx="1" cy="328125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77B9DD-46C2-4078-8685-2F1E12A5B512}"/>
              </a:ext>
            </a:extLst>
          </p:cNvPr>
          <p:cNvSpPr txBox="1"/>
          <p:nvPr/>
        </p:nvSpPr>
        <p:spPr>
          <a:xfrm>
            <a:off x="4434436" y="4538511"/>
            <a:ext cx="114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呼び出し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CBC140DF-0396-4858-A343-30D59FD3E292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1506058" y="2709800"/>
            <a:ext cx="1326462" cy="2454749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1BA886-640E-4703-B9E6-3B0C210E9F94}"/>
              </a:ext>
            </a:extLst>
          </p:cNvPr>
          <p:cNvSpPr txBox="1"/>
          <p:nvPr/>
        </p:nvSpPr>
        <p:spPr>
          <a:xfrm>
            <a:off x="1024621" y="3244404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ログイン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B7DDFB6-381E-4407-BCFF-5BE973127CCB}"/>
              </a:ext>
            </a:extLst>
          </p:cNvPr>
          <p:cNvCxnSpPr>
            <a:cxnSpLocks/>
            <a:stCxn id="23" idx="1"/>
            <a:endCxn id="15" idx="3"/>
          </p:cNvCxnSpPr>
          <p:nvPr/>
        </p:nvCxnSpPr>
        <p:spPr>
          <a:xfrm flipH="1">
            <a:off x="2503739" y="1887999"/>
            <a:ext cx="285924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7EBA3F-FCE9-4C9D-998F-2D44D7C3C054}"/>
              </a:ext>
            </a:extLst>
          </p:cNvPr>
          <p:cNvSpPr txBox="1"/>
          <p:nvPr/>
        </p:nvSpPr>
        <p:spPr>
          <a:xfrm>
            <a:off x="3413889" y="1573469"/>
            <a:ext cx="90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E5C8B96-15D7-429C-9FBB-A7D0F76BB7CB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5400000" flipH="1" flipV="1">
            <a:off x="115689" y="2714225"/>
            <a:ext cx="2712406" cy="105995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59BFB5-CFA3-4567-801B-96F22E186509}"/>
              </a:ext>
            </a:extLst>
          </p:cNvPr>
          <p:cNvSpPr txBox="1"/>
          <p:nvPr/>
        </p:nvSpPr>
        <p:spPr>
          <a:xfrm>
            <a:off x="930472" y="1632022"/>
            <a:ext cx="90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編集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477CCCC1-DD2A-4113-998D-9DCB37C3DBE4}"/>
              </a:ext>
            </a:extLst>
          </p:cNvPr>
          <p:cNvCxnSpPr>
            <a:cxnSpLocks/>
            <a:stCxn id="24" idx="2"/>
            <a:endCxn id="14" idx="3"/>
          </p:cNvCxnSpPr>
          <p:nvPr/>
        </p:nvCxnSpPr>
        <p:spPr>
          <a:xfrm rot="5400000">
            <a:off x="4535555" y="2175364"/>
            <a:ext cx="881499" cy="1315659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BFC29DB-570C-426C-94B8-5439635F875A}"/>
              </a:ext>
            </a:extLst>
          </p:cNvPr>
          <p:cNvSpPr txBox="1"/>
          <p:nvPr/>
        </p:nvSpPr>
        <p:spPr>
          <a:xfrm>
            <a:off x="4474868" y="3237405"/>
            <a:ext cx="16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create/commit</a:t>
            </a:r>
            <a:endParaRPr kumimoji="1" lang="ja-JP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Picture 14">
            <a:extLst>
              <a:ext uri="{FF2B5EF4-FFF2-40B4-BE49-F238E27FC236}">
                <a16:creationId xmlns:a16="http://schemas.microsoft.com/office/drawing/2014/main" id="{005252DA-6E77-4642-BAB5-ABB06826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04" y="2097260"/>
            <a:ext cx="798000" cy="3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2FAA9379-75FF-43B6-A0A4-C514512E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74" y="2464792"/>
            <a:ext cx="340016" cy="4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F77799A-4883-4368-BE83-D8AB9197999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rot="16200000" flipH="1">
            <a:off x="3979826" y="3692373"/>
            <a:ext cx="407864" cy="652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26EE61-4468-4FBD-A9CC-94173EB13660}"/>
              </a:ext>
            </a:extLst>
          </p:cNvPr>
          <p:cNvSpPr txBox="1"/>
          <p:nvPr/>
        </p:nvSpPr>
        <p:spPr>
          <a:xfrm>
            <a:off x="3809430" y="3772010"/>
            <a:ext cx="104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start/stop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18">
            <a:extLst>
              <a:ext uri="{FF2B5EF4-FFF2-40B4-BE49-F238E27FC236}">
                <a16:creationId xmlns:a16="http://schemas.microsoft.com/office/drawing/2014/main" id="{79E6C52B-F25D-4D36-BED9-6F91EAE5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26" y="2332396"/>
            <a:ext cx="475713" cy="4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思考の吹き出し: 雲形 45">
            <a:extLst>
              <a:ext uri="{FF2B5EF4-FFF2-40B4-BE49-F238E27FC236}">
                <a16:creationId xmlns:a16="http://schemas.microsoft.com/office/drawing/2014/main" id="{CB1D27EC-A811-4DC1-83C6-4051C9478E1D}"/>
              </a:ext>
            </a:extLst>
          </p:cNvPr>
          <p:cNvSpPr/>
          <p:nvPr/>
        </p:nvSpPr>
        <p:spPr>
          <a:xfrm>
            <a:off x="966506" y="3536635"/>
            <a:ext cx="2390220" cy="445580"/>
          </a:xfrm>
          <a:prstGeom prst="cloudCallout">
            <a:avLst>
              <a:gd name="adj1" fmla="val 56736"/>
              <a:gd name="adj2" fmla="val -19585"/>
            </a:avLst>
          </a:prstGeom>
          <a:solidFill>
            <a:srgbClr val="A4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+mj-ea"/>
                <a:ea typeface="+mj-ea"/>
              </a:rPr>
              <a:t>コンテナは常にイメージから生成される</a:t>
            </a:r>
            <a:endParaRPr kumimoji="1" lang="en-US" altLang="ja-JP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32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AA5CC8-D5D2-4542-BD3B-492ACB89BCA9}"/>
              </a:ext>
            </a:extLst>
          </p:cNvPr>
          <p:cNvSpPr txBox="1"/>
          <p:nvPr/>
        </p:nvSpPr>
        <p:spPr>
          <a:xfrm>
            <a:off x="626678" y="3764232"/>
            <a:ext cx="9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イメージ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729AD4D-021E-4D5E-B7F4-A4106374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05" y="2319262"/>
            <a:ext cx="1613635" cy="12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F9518-F86F-4CFF-AAF4-93945DE4424F}"/>
              </a:ext>
            </a:extLst>
          </p:cNvPr>
          <p:cNvSpPr txBox="1"/>
          <p:nvPr/>
        </p:nvSpPr>
        <p:spPr>
          <a:xfrm>
            <a:off x="4298656" y="3764232"/>
            <a:ext cx="995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 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0868455-EB66-412B-8BF5-AA56FB0FFEA1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2904831" y="427671"/>
            <a:ext cx="111246" cy="3671937"/>
          </a:xfrm>
          <a:prstGeom prst="bentConnector3">
            <a:avLst>
              <a:gd name="adj1" fmla="val -469183"/>
            </a:avLst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721FAC1-C6FE-4B85-9D22-7CF026492BCE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2945065" y="2282207"/>
            <a:ext cx="30778" cy="3671937"/>
          </a:xfrm>
          <a:prstGeom prst="bentConnector3">
            <a:avLst>
              <a:gd name="adj1" fmla="val 2233404"/>
            </a:avLst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061C93-E3EB-4632-9A59-489DE3E3C9FE}"/>
              </a:ext>
            </a:extLst>
          </p:cNvPr>
          <p:cNvSpPr txBox="1"/>
          <p:nvPr/>
        </p:nvSpPr>
        <p:spPr>
          <a:xfrm>
            <a:off x="2101909" y="1267463"/>
            <a:ext cx="171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コンテナ作成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705786-E6A9-4F91-8E0F-D2C4BF4E09EF}"/>
              </a:ext>
            </a:extLst>
          </p:cNvPr>
          <p:cNvSpPr txBox="1"/>
          <p:nvPr/>
        </p:nvSpPr>
        <p:spPr>
          <a:xfrm>
            <a:off x="2101908" y="4368592"/>
            <a:ext cx="171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変更を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286B8060-A599-4711-8717-266FB0C2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1" y="2430176"/>
            <a:ext cx="1334327" cy="11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68A8A-5131-4A66-BE72-23836C10370F}"/>
              </a:ext>
            </a:extLst>
          </p:cNvPr>
          <p:cNvSpPr/>
          <p:nvPr/>
        </p:nvSpPr>
        <p:spPr>
          <a:xfrm>
            <a:off x="7411433" y="1735516"/>
            <a:ext cx="2633572" cy="1836330"/>
          </a:xfrm>
          <a:prstGeom prst="rect">
            <a:avLst/>
          </a:prstGeom>
          <a:noFill/>
          <a:ln w="158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89DA8F47-4BDF-4AC1-AEDC-81CB9764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97" y="3079808"/>
            <a:ext cx="1613635" cy="12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9BCA7B-56E8-4F79-BD3E-E238026AC27C}"/>
              </a:ext>
            </a:extLst>
          </p:cNvPr>
          <p:cNvSpPr txBox="1"/>
          <p:nvPr/>
        </p:nvSpPr>
        <p:spPr>
          <a:xfrm>
            <a:off x="7935843" y="4145160"/>
            <a:ext cx="134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コンテナ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6AF5ED-296C-4B82-A015-E1B72147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24" y="1769807"/>
            <a:ext cx="1255163" cy="5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4A55594-6DBE-49CE-9CEA-46000798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21" y="2341674"/>
            <a:ext cx="534806" cy="73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34D9A333-D7DA-48DE-A6D9-13A85E80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645" y="2343909"/>
            <a:ext cx="748242" cy="7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DA2D9EF-981B-4C4F-8F78-BB31EE0DDCE3}"/>
              </a:ext>
            </a:extLst>
          </p:cNvPr>
          <p:cNvSpPr/>
          <p:nvPr/>
        </p:nvSpPr>
        <p:spPr>
          <a:xfrm>
            <a:off x="5851500" y="2653681"/>
            <a:ext cx="1215957" cy="480821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71A9E-21D6-4D44-AF66-32FD398C37A7}"/>
              </a:ext>
            </a:extLst>
          </p:cNvPr>
          <p:cNvSpPr txBox="1"/>
          <p:nvPr/>
        </p:nvSpPr>
        <p:spPr>
          <a:xfrm>
            <a:off x="5623317" y="2308637"/>
            <a:ext cx="171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起動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停止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F6E7E912-3E74-4A84-909A-6FAFCEAB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901" y="4102786"/>
            <a:ext cx="1028888" cy="1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BA91C38-E8E8-45CE-B5F4-C607F5B59E0E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>
            <a:off x="9562887" y="2718030"/>
            <a:ext cx="1021014" cy="2133038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2E46F8-97A8-42A4-A008-318C27C71B0F}"/>
              </a:ext>
            </a:extLst>
          </p:cNvPr>
          <p:cNvSpPr txBox="1"/>
          <p:nvPr/>
        </p:nvSpPr>
        <p:spPr>
          <a:xfrm>
            <a:off x="10073394" y="3262829"/>
            <a:ext cx="17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アプリケーション利用</a:t>
            </a:r>
          </a:p>
        </p:txBody>
      </p:sp>
    </p:spTree>
    <p:extLst>
      <p:ext uri="{BB962C8B-B14F-4D97-AF65-F5344CB8AC3E}">
        <p14:creationId xmlns:p14="http://schemas.microsoft.com/office/powerpoint/2010/main" val="289143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91</Words>
  <Application>Microsoft Office PowerPoint</Application>
  <PresentationFormat>ワイド画面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3</cp:revision>
  <dcterms:created xsi:type="dcterms:W3CDTF">2020-10-19T13:49:04Z</dcterms:created>
  <dcterms:modified xsi:type="dcterms:W3CDTF">2020-10-19T14:29:03Z</dcterms:modified>
</cp:coreProperties>
</file>