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ABB2A-274A-409F-943A-F2A2C1ACB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859E74-E7DE-4F9D-A87B-FEFCA411C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6026D-82DC-438D-9C7F-ED84ABE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2A69C-5BA9-4BFF-8BCC-4ED2D31C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4D7A9-2D38-4D98-BE6A-21566118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3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00B040-C4D4-4D68-B80D-94A1F757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663ED6-DFDF-4161-A231-4A8116770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9490AC-EDB9-41B9-B8CE-7BD5D92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2BEAC-1E79-4D94-B1BA-04BC5D9D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99DAA-C48E-47D6-B3C5-DB18CD16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4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B966BF-2E0F-4BC4-BB1C-842D9D2F2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8800F-A8A1-485A-A11C-3223BC67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A6F877-3BC4-47FA-A237-54C03064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FC4E1-0146-406D-848D-BD175F89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9A69F-BE52-4C6A-84C2-F87265A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03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6B496-0EA4-4F5C-B7F8-B4E9AAEE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DF327-6FC7-43B8-9682-5398F7CA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C6259-6EE8-4C0D-855C-86F6C3E3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6C4FE-A165-4D4E-8660-E6995C55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EEB066-AC0E-44AB-A868-57BE95F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84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23E90-A5C3-428B-9EA9-7333A523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4965B-AB6B-4210-93CD-3D45CADE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2D0692-484C-4DB8-AED8-5D6B31E9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A4A82-5794-4C93-A264-1CEF2125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034C0-B4A2-434A-9FD2-743F706A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49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49B6D-C4C1-4306-AABD-092FA8C5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756CC-C857-45A3-BC3A-0484FD301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408D69-98AD-4B48-A5E0-FF68ACD5A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7C48B-C8E4-4F63-9E5F-E855B2D2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D53B79-AA9C-4871-9146-9D0977A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E7A348-8C39-4713-9396-B587417B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3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A3020-5FBD-4966-9CDD-9EF7542F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D8997-BD2F-4E28-B0D4-AD3A599C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5CAE9A-F518-4480-84E4-1CD13783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559CED-0327-4A01-BA74-DA8394B10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D0D5EB-FF9E-4649-8D4B-37DFBD9C2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CEDB81-31C2-4A95-9542-DEA190FD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3817F1-DC9F-4E26-823C-C5A42A9B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ECE61D-03C5-40CB-83D8-98F4A209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840CC-C4C4-4170-8C23-B6B36DA3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759DB3-4083-454A-AD18-FF7E2C84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3A2263-CC20-47CA-AB16-6E1BA5D6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258EB5-9005-4CCD-878C-6BFA3EFE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75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F0D019-FB0B-4BAB-8985-41490D97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22A0A-1451-4817-9EDC-0687A339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9223BE-FDFE-4302-AEBB-8E3DB379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6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BEA5D-1C59-4A10-A8B7-3D14B5B1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88FC3-2D05-409D-ACE1-50D0AAF0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7A619-FAF9-4845-8AC9-D7E53A12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1CA70B-1692-49BA-8C98-252AFFBC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A3FE01-47DC-4ECC-B039-C50270C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BC86C8-CD4F-481D-B744-2E8367E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7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7BCC7-BA0A-43B2-BE22-76D9BDD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73FE35-0CED-4F93-A062-AC60EA34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D2B1B5-190F-4A45-B276-8161675E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10BB58-95A7-406C-A67E-977FE6B7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1752D5-441C-47C8-BBBB-1400F78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31D44-81B6-48A9-A3C1-8B1BA646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9951A9-6296-4B12-9F48-C1CE0867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D160C8-5DBE-4C39-AE5E-B232A00E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A9B95-02EC-4488-A69D-057F434F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8A43-6A51-4A02-8B41-93A7432AF839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EC940-F472-42F5-9EA3-D001FA506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0C3F9-2AC3-40BF-871C-5FA5CEB34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9482-FF75-479A-8B76-898754099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157F3F-5E80-41FF-BE2D-D6EDC837ABCC}"/>
              </a:ext>
            </a:extLst>
          </p:cNvPr>
          <p:cNvSpPr/>
          <p:nvPr/>
        </p:nvSpPr>
        <p:spPr>
          <a:xfrm>
            <a:off x="535409" y="1236798"/>
            <a:ext cx="3454385" cy="32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18E31A-DCF7-4219-8B29-3990F9F96862}"/>
              </a:ext>
            </a:extLst>
          </p:cNvPr>
          <p:cNvSpPr/>
          <p:nvPr/>
        </p:nvSpPr>
        <p:spPr>
          <a:xfrm>
            <a:off x="6096000" y="1301861"/>
            <a:ext cx="2951964" cy="3540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2F7277B-8AD8-47C5-AD24-CFE6526B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042" y="1481430"/>
            <a:ext cx="2860763" cy="19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8A52F94-CC7C-4550-8D0A-5BDBA6F1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95" y="1185160"/>
            <a:ext cx="2179387" cy="16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2E9D385-2597-42B1-9FA7-351DFFE6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20" y="1993922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87D8739-3A48-45EA-98C3-8958A079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03" y="2756706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7AB11E-5769-42A8-AD10-C4FED279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02" y="3801275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3D61A96-437C-4F57-B384-916B5C41A0F9}"/>
              </a:ext>
            </a:extLst>
          </p:cNvPr>
          <p:cNvCxnSpPr>
            <a:stCxn id="8" idx="2"/>
            <a:endCxn id="10" idx="3"/>
          </p:cNvCxnSpPr>
          <p:nvPr/>
        </p:nvCxnSpPr>
        <p:spPr>
          <a:xfrm rot="5400000">
            <a:off x="7092121" y="3293070"/>
            <a:ext cx="1367840" cy="527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4DD8FFF1-5C5C-481D-99D7-E0F022C2516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7614406" y="2770785"/>
            <a:ext cx="323271" cy="5275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44650788-A5CA-4F21-8929-FCD80737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14" y="2872949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2E1C178-8564-40E0-819F-8CA9E9E42590}"/>
              </a:ext>
            </a:extLst>
          </p:cNvPr>
          <p:cNvCxnSpPr>
            <a:cxnSpLocks/>
            <a:stCxn id="9" idx="1"/>
            <a:endCxn id="13" idx="2"/>
          </p:cNvCxnSpPr>
          <p:nvPr/>
        </p:nvCxnSpPr>
        <p:spPr>
          <a:xfrm rot="10800000" flipV="1">
            <a:off x="2559535" y="3196220"/>
            <a:ext cx="3902869" cy="555756"/>
          </a:xfrm>
          <a:prstGeom prst="bentConnector4">
            <a:avLst>
              <a:gd name="adj1" fmla="val 43275"/>
              <a:gd name="adj2" fmla="val 14113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B14360-345C-45BC-99A0-F23E224B366E}"/>
              </a:ext>
            </a:extLst>
          </p:cNvPr>
          <p:cNvSpPr txBox="1"/>
          <p:nvPr/>
        </p:nvSpPr>
        <p:spPr>
          <a:xfrm>
            <a:off x="4192093" y="2714853"/>
            <a:ext cx="171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マウント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055AD1-590A-4AC9-9435-5178CD6FE74C}"/>
              </a:ext>
            </a:extLst>
          </p:cNvPr>
          <p:cNvSpPr txBox="1"/>
          <p:nvPr/>
        </p:nvSpPr>
        <p:spPr>
          <a:xfrm>
            <a:off x="9250263" y="3635733"/>
            <a:ext cx="12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072578-B5B5-4CFF-A579-A32130787A92}"/>
              </a:ext>
            </a:extLst>
          </p:cNvPr>
          <p:cNvSpPr txBox="1"/>
          <p:nvPr/>
        </p:nvSpPr>
        <p:spPr>
          <a:xfrm>
            <a:off x="1364105" y="4626884"/>
            <a:ext cx="163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</p:spTree>
    <p:extLst>
      <p:ext uri="{BB962C8B-B14F-4D97-AF65-F5344CB8AC3E}">
        <p14:creationId xmlns:p14="http://schemas.microsoft.com/office/powerpoint/2010/main" val="7205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157F3F-5E80-41FF-BE2D-D6EDC837ABCC}"/>
              </a:ext>
            </a:extLst>
          </p:cNvPr>
          <p:cNvSpPr/>
          <p:nvPr/>
        </p:nvSpPr>
        <p:spPr>
          <a:xfrm>
            <a:off x="535409" y="1236798"/>
            <a:ext cx="3454385" cy="32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18E31A-DCF7-4219-8B29-3990F9F96862}"/>
              </a:ext>
            </a:extLst>
          </p:cNvPr>
          <p:cNvSpPr/>
          <p:nvPr/>
        </p:nvSpPr>
        <p:spPr>
          <a:xfrm>
            <a:off x="6096000" y="1301861"/>
            <a:ext cx="2951964" cy="3540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2F7277B-8AD8-47C5-AD24-CFE6526B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042" y="1481430"/>
            <a:ext cx="2860763" cy="19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8A52F94-CC7C-4550-8D0A-5BDBA6F1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95" y="1185160"/>
            <a:ext cx="2179387" cy="16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2E9D385-2597-42B1-9FA7-351DFFE6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20" y="1993922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87D8739-3A48-45EA-98C3-8958A079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03" y="2756706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7AB11E-5769-42A8-AD10-C4FED279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02" y="3801275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3D61A96-437C-4F57-B384-916B5C41A0F9}"/>
              </a:ext>
            </a:extLst>
          </p:cNvPr>
          <p:cNvCxnSpPr>
            <a:stCxn id="8" idx="2"/>
            <a:endCxn id="10" idx="3"/>
          </p:cNvCxnSpPr>
          <p:nvPr/>
        </p:nvCxnSpPr>
        <p:spPr>
          <a:xfrm rot="5400000">
            <a:off x="7092121" y="3293070"/>
            <a:ext cx="1367840" cy="527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4DD8FFF1-5C5C-481D-99D7-E0F022C2516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7614406" y="2770785"/>
            <a:ext cx="323271" cy="5275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44650788-A5CA-4F21-8929-FCD80737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14" y="2872949"/>
            <a:ext cx="1049839" cy="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2E1C178-8564-40E0-819F-8CA9E9E42590}"/>
              </a:ext>
            </a:extLst>
          </p:cNvPr>
          <p:cNvCxnSpPr>
            <a:cxnSpLocks/>
            <a:stCxn id="10" idx="1"/>
            <a:endCxn id="13" idx="2"/>
          </p:cNvCxnSpPr>
          <p:nvPr/>
        </p:nvCxnSpPr>
        <p:spPr>
          <a:xfrm rot="10800000">
            <a:off x="2559534" y="3751977"/>
            <a:ext cx="3902868" cy="488813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B14360-345C-45BC-99A0-F23E224B366E}"/>
              </a:ext>
            </a:extLst>
          </p:cNvPr>
          <p:cNvSpPr txBox="1"/>
          <p:nvPr/>
        </p:nvSpPr>
        <p:spPr>
          <a:xfrm>
            <a:off x="4114493" y="3675717"/>
            <a:ext cx="171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マウント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055AD1-590A-4AC9-9435-5178CD6FE74C}"/>
              </a:ext>
            </a:extLst>
          </p:cNvPr>
          <p:cNvSpPr txBox="1"/>
          <p:nvPr/>
        </p:nvSpPr>
        <p:spPr>
          <a:xfrm>
            <a:off x="9250263" y="3635733"/>
            <a:ext cx="12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072578-B5B5-4CFF-A579-A32130787A92}"/>
              </a:ext>
            </a:extLst>
          </p:cNvPr>
          <p:cNvSpPr txBox="1"/>
          <p:nvPr/>
        </p:nvSpPr>
        <p:spPr>
          <a:xfrm>
            <a:off x="1364105" y="4626884"/>
            <a:ext cx="163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677181-0746-4ACF-A112-3A312117F03A}"/>
              </a:ext>
            </a:extLst>
          </p:cNvPr>
          <p:cNvSpPr/>
          <p:nvPr/>
        </p:nvSpPr>
        <p:spPr>
          <a:xfrm>
            <a:off x="5902732" y="3700493"/>
            <a:ext cx="2596174" cy="21418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93E7BC-EEBA-4FC1-A9B5-965B7CFD581A}"/>
              </a:ext>
            </a:extLst>
          </p:cNvPr>
          <p:cNvSpPr/>
          <p:nvPr/>
        </p:nvSpPr>
        <p:spPr>
          <a:xfrm>
            <a:off x="5902732" y="5366104"/>
            <a:ext cx="2596174" cy="74158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 Engine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2</cp:revision>
  <dcterms:created xsi:type="dcterms:W3CDTF">2020-10-21T13:38:03Z</dcterms:created>
  <dcterms:modified xsi:type="dcterms:W3CDTF">2020-10-22T00:30:01Z</dcterms:modified>
</cp:coreProperties>
</file>