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5"/>
  </p:notesMasterIdLst>
  <p:sldIdLst>
    <p:sldId id="278" r:id="rId2"/>
    <p:sldId id="258" r:id="rId3"/>
    <p:sldId id="273" r:id="rId4"/>
    <p:sldId id="274" r:id="rId5"/>
    <p:sldId id="275" r:id="rId6"/>
    <p:sldId id="286" r:id="rId7"/>
    <p:sldId id="276" r:id="rId8"/>
    <p:sldId id="279" r:id="rId9"/>
    <p:sldId id="285" r:id="rId10"/>
    <p:sldId id="281" r:id="rId11"/>
    <p:sldId id="282" r:id="rId12"/>
    <p:sldId id="283" r:id="rId13"/>
    <p:sldId id="284"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9"/>
    <p:restoredTop sz="94718"/>
  </p:normalViewPr>
  <p:slideViewPr>
    <p:cSldViewPr snapToGrid="0">
      <p:cViewPr varScale="1">
        <p:scale>
          <a:sx n="124" d="100"/>
          <a:sy n="124" d="100"/>
        </p:scale>
        <p:origin x="608"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1B9519-F844-4940-B92C-9C9B4088BFD5}" type="datetimeFigureOut">
              <a:t>2025/2/8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9EA0AA-68B7-5649-896D-C8897283620D}" type="slidenum">
              <a:t>‹#›</a:t>
            </a:fld>
            <a:endParaRPr kumimoji="1" lang="ja-JP" altLang="en-US"/>
          </a:p>
        </p:txBody>
      </p:sp>
    </p:spTree>
    <p:extLst>
      <p:ext uri="{BB962C8B-B14F-4D97-AF65-F5344CB8AC3E}">
        <p14:creationId xmlns:p14="http://schemas.microsoft.com/office/powerpoint/2010/main" val="21807214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62871-BA71-56D2-E744-E7967E39670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E26AA2A-2A3B-AB2C-ACF4-341B0D6C8D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F27BE85-A61C-7A92-5908-B9B369B842EF}"/>
              </a:ext>
            </a:extLst>
          </p:cNvPr>
          <p:cNvSpPr>
            <a:spLocks noGrp="1"/>
          </p:cNvSpPr>
          <p:nvPr>
            <p:ph type="dt" sz="half" idx="10"/>
          </p:nvPr>
        </p:nvSpPr>
        <p:spPr/>
        <p:txBody>
          <a:bodyPr/>
          <a:lstStyle/>
          <a:p>
            <a:fld id="{39676108-1F61-3A4B-87F3-0475A8467C23}" type="datetime1">
              <a:t>2025/2/8</a:t>
            </a:fld>
            <a:endParaRPr kumimoji="1" lang="ja-JP" altLang="en-US"/>
          </a:p>
        </p:txBody>
      </p:sp>
      <p:sp>
        <p:nvSpPr>
          <p:cNvPr id="5" name="フッター プレースホルダー 4">
            <a:extLst>
              <a:ext uri="{FF2B5EF4-FFF2-40B4-BE49-F238E27FC236}">
                <a16:creationId xmlns:a16="http://schemas.microsoft.com/office/drawing/2014/main" id="{99988AC5-F9C8-A762-EC14-869281835E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58E4320-B161-1362-282B-4D170B81D5AE}"/>
              </a:ext>
            </a:extLst>
          </p:cNvPr>
          <p:cNvSpPr>
            <a:spLocks noGrp="1"/>
          </p:cNvSpPr>
          <p:nvPr>
            <p:ph type="sldNum" sz="quarter" idx="12"/>
          </p:nvPr>
        </p:nvSpPr>
        <p:spPr/>
        <p:txBody>
          <a:bodyPr/>
          <a:lstStyle/>
          <a:p>
            <a:fld id="{0ABB3B73-6755-B14F-A4E3-34054D584ED4}" type="slidenum">
              <a:t>‹#›</a:t>
            </a:fld>
            <a:endParaRPr kumimoji="1" lang="ja-JP" altLang="en-US"/>
          </a:p>
        </p:txBody>
      </p:sp>
    </p:spTree>
    <p:extLst>
      <p:ext uri="{BB962C8B-B14F-4D97-AF65-F5344CB8AC3E}">
        <p14:creationId xmlns:p14="http://schemas.microsoft.com/office/powerpoint/2010/main" val="2338091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18116-085B-38B2-B7D3-B7BF3AE7C1F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A92E95F-F8D8-8D72-862B-CE3751BFB36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9CD9D85-30E4-F154-507E-3D08BAF082DA}"/>
              </a:ext>
            </a:extLst>
          </p:cNvPr>
          <p:cNvSpPr>
            <a:spLocks noGrp="1"/>
          </p:cNvSpPr>
          <p:nvPr>
            <p:ph type="dt" sz="half" idx="10"/>
          </p:nvPr>
        </p:nvSpPr>
        <p:spPr/>
        <p:txBody>
          <a:bodyPr/>
          <a:lstStyle/>
          <a:p>
            <a:fld id="{832F55B8-6DFE-F349-A10A-2C6D270BF064}" type="datetime1">
              <a:t>2025/2/8</a:t>
            </a:fld>
            <a:endParaRPr kumimoji="1" lang="ja-JP" altLang="en-US"/>
          </a:p>
        </p:txBody>
      </p:sp>
      <p:sp>
        <p:nvSpPr>
          <p:cNvPr id="5" name="フッター プレースホルダー 4">
            <a:extLst>
              <a:ext uri="{FF2B5EF4-FFF2-40B4-BE49-F238E27FC236}">
                <a16:creationId xmlns:a16="http://schemas.microsoft.com/office/drawing/2014/main" id="{14E006E9-859E-524E-685B-88B4A27A70C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1A73557-FA02-AE75-1FE6-7314631BDDF2}"/>
              </a:ext>
            </a:extLst>
          </p:cNvPr>
          <p:cNvSpPr>
            <a:spLocks noGrp="1"/>
          </p:cNvSpPr>
          <p:nvPr>
            <p:ph type="sldNum" sz="quarter" idx="12"/>
          </p:nvPr>
        </p:nvSpPr>
        <p:spPr/>
        <p:txBody>
          <a:bodyPr/>
          <a:lstStyle/>
          <a:p>
            <a:fld id="{0ABB3B73-6755-B14F-A4E3-34054D584ED4}" type="slidenum">
              <a:t>‹#›</a:t>
            </a:fld>
            <a:endParaRPr kumimoji="1" lang="ja-JP" altLang="en-US"/>
          </a:p>
        </p:txBody>
      </p:sp>
    </p:spTree>
    <p:extLst>
      <p:ext uri="{BB962C8B-B14F-4D97-AF65-F5344CB8AC3E}">
        <p14:creationId xmlns:p14="http://schemas.microsoft.com/office/powerpoint/2010/main" val="3719110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0AA79D7-EDD2-543C-D546-B0546F9E273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4216222-C644-D677-A8CA-6D0626ACCD4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D5B8D-A919-D9AA-3219-89427064282C}"/>
              </a:ext>
            </a:extLst>
          </p:cNvPr>
          <p:cNvSpPr>
            <a:spLocks noGrp="1"/>
          </p:cNvSpPr>
          <p:nvPr>
            <p:ph type="dt" sz="half" idx="10"/>
          </p:nvPr>
        </p:nvSpPr>
        <p:spPr/>
        <p:txBody>
          <a:bodyPr/>
          <a:lstStyle/>
          <a:p>
            <a:fld id="{784D921F-BDAA-FE4E-8DD9-1F5AECF6AF18}" type="datetime1">
              <a:t>2025/2/8</a:t>
            </a:fld>
            <a:endParaRPr kumimoji="1" lang="ja-JP" altLang="en-US"/>
          </a:p>
        </p:txBody>
      </p:sp>
      <p:sp>
        <p:nvSpPr>
          <p:cNvPr id="5" name="フッター プレースホルダー 4">
            <a:extLst>
              <a:ext uri="{FF2B5EF4-FFF2-40B4-BE49-F238E27FC236}">
                <a16:creationId xmlns:a16="http://schemas.microsoft.com/office/drawing/2014/main" id="{EC1EB85C-6757-CA5C-E8A8-239B18215A5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5F0C495-4B89-5D0F-2240-E9A468EBB74F}"/>
              </a:ext>
            </a:extLst>
          </p:cNvPr>
          <p:cNvSpPr>
            <a:spLocks noGrp="1"/>
          </p:cNvSpPr>
          <p:nvPr>
            <p:ph type="sldNum" sz="quarter" idx="12"/>
          </p:nvPr>
        </p:nvSpPr>
        <p:spPr/>
        <p:txBody>
          <a:bodyPr/>
          <a:lstStyle/>
          <a:p>
            <a:fld id="{0ABB3B73-6755-B14F-A4E3-34054D584ED4}" type="slidenum">
              <a:t>‹#›</a:t>
            </a:fld>
            <a:endParaRPr kumimoji="1" lang="ja-JP" altLang="en-US"/>
          </a:p>
        </p:txBody>
      </p:sp>
    </p:spTree>
    <p:extLst>
      <p:ext uri="{BB962C8B-B14F-4D97-AF65-F5344CB8AC3E}">
        <p14:creationId xmlns:p14="http://schemas.microsoft.com/office/powerpoint/2010/main" val="3404674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417160-CC40-DC49-2766-1CE82859059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B972052-A675-8A0C-B93C-A597C866FE8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58CC5C3-10D2-3130-0521-CFBD728E3C48}"/>
              </a:ext>
            </a:extLst>
          </p:cNvPr>
          <p:cNvSpPr>
            <a:spLocks noGrp="1"/>
          </p:cNvSpPr>
          <p:nvPr>
            <p:ph type="dt" sz="half" idx="10"/>
          </p:nvPr>
        </p:nvSpPr>
        <p:spPr/>
        <p:txBody>
          <a:bodyPr/>
          <a:lstStyle/>
          <a:p>
            <a:fld id="{FEC1AA92-2967-CF4C-B6B0-B27AD75173F2}" type="datetime1">
              <a:t>2025/2/8</a:t>
            </a:fld>
            <a:endParaRPr kumimoji="1" lang="ja-JP" altLang="en-US"/>
          </a:p>
        </p:txBody>
      </p:sp>
      <p:sp>
        <p:nvSpPr>
          <p:cNvPr id="5" name="フッター プレースホルダー 4">
            <a:extLst>
              <a:ext uri="{FF2B5EF4-FFF2-40B4-BE49-F238E27FC236}">
                <a16:creationId xmlns:a16="http://schemas.microsoft.com/office/drawing/2014/main" id="{88BE9AC6-CD43-DC98-3347-93E9DEFE1D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E00ED1-DECA-6360-C1E6-4B5FB31B5472}"/>
              </a:ext>
            </a:extLst>
          </p:cNvPr>
          <p:cNvSpPr>
            <a:spLocks noGrp="1"/>
          </p:cNvSpPr>
          <p:nvPr>
            <p:ph type="sldNum" sz="quarter" idx="12"/>
          </p:nvPr>
        </p:nvSpPr>
        <p:spPr/>
        <p:txBody>
          <a:bodyPr/>
          <a:lstStyle/>
          <a:p>
            <a:fld id="{0ABB3B73-6755-B14F-A4E3-34054D584ED4}" type="slidenum">
              <a:t>‹#›</a:t>
            </a:fld>
            <a:endParaRPr kumimoji="1" lang="ja-JP" altLang="en-US"/>
          </a:p>
        </p:txBody>
      </p:sp>
    </p:spTree>
    <p:extLst>
      <p:ext uri="{BB962C8B-B14F-4D97-AF65-F5344CB8AC3E}">
        <p14:creationId xmlns:p14="http://schemas.microsoft.com/office/powerpoint/2010/main" val="1499662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2D02D1-F1ED-FB7B-B755-3DDE8E4E9EB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1327C88-2B59-562E-CB53-ADA94973C99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1B18FE2-4C10-A8F1-A3DE-4F79379DDA2D}"/>
              </a:ext>
            </a:extLst>
          </p:cNvPr>
          <p:cNvSpPr>
            <a:spLocks noGrp="1"/>
          </p:cNvSpPr>
          <p:nvPr>
            <p:ph type="dt" sz="half" idx="10"/>
          </p:nvPr>
        </p:nvSpPr>
        <p:spPr/>
        <p:txBody>
          <a:bodyPr/>
          <a:lstStyle/>
          <a:p>
            <a:fld id="{CB822B98-A888-2140-8719-DF0F1851FEF7}" type="datetime1">
              <a:t>2025/2/8</a:t>
            </a:fld>
            <a:endParaRPr kumimoji="1" lang="ja-JP" altLang="en-US"/>
          </a:p>
        </p:txBody>
      </p:sp>
      <p:sp>
        <p:nvSpPr>
          <p:cNvPr id="5" name="フッター プレースホルダー 4">
            <a:extLst>
              <a:ext uri="{FF2B5EF4-FFF2-40B4-BE49-F238E27FC236}">
                <a16:creationId xmlns:a16="http://schemas.microsoft.com/office/drawing/2014/main" id="{57DAD30C-9E29-AA1A-CFBC-8E07F5EE0D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44C09B9-2455-06D5-08F0-F31B49792DE2}"/>
              </a:ext>
            </a:extLst>
          </p:cNvPr>
          <p:cNvSpPr>
            <a:spLocks noGrp="1"/>
          </p:cNvSpPr>
          <p:nvPr>
            <p:ph type="sldNum" sz="quarter" idx="12"/>
          </p:nvPr>
        </p:nvSpPr>
        <p:spPr/>
        <p:txBody>
          <a:bodyPr/>
          <a:lstStyle/>
          <a:p>
            <a:fld id="{0ABB3B73-6755-B14F-A4E3-34054D584ED4}" type="slidenum">
              <a:t>‹#›</a:t>
            </a:fld>
            <a:endParaRPr kumimoji="1" lang="ja-JP" altLang="en-US"/>
          </a:p>
        </p:txBody>
      </p:sp>
    </p:spTree>
    <p:extLst>
      <p:ext uri="{BB962C8B-B14F-4D97-AF65-F5344CB8AC3E}">
        <p14:creationId xmlns:p14="http://schemas.microsoft.com/office/powerpoint/2010/main" val="3055092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30B6A0-5C41-A5A0-7486-9790951825D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22444A2-27F1-AB6F-750A-AA95D0463FB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EB21CA9-085E-AE05-A872-367E1268BB1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55C2421-A32D-2C92-C599-0C4BF9964118}"/>
              </a:ext>
            </a:extLst>
          </p:cNvPr>
          <p:cNvSpPr>
            <a:spLocks noGrp="1"/>
          </p:cNvSpPr>
          <p:nvPr>
            <p:ph type="dt" sz="half" idx="10"/>
          </p:nvPr>
        </p:nvSpPr>
        <p:spPr/>
        <p:txBody>
          <a:bodyPr/>
          <a:lstStyle/>
          <a:p>
            <a:fld id="{EFE96F3C-7567-7B47-8899-6992AE98115C}" type="datetime1">
              <a:t>2025/2/8</a:t>
            </a:fld>
            <a:endParaRPr kumimoji="1" lang="ja-JP" altLang="en-US"/>
          </a:p>
        </p:txBody>
      </p:sp>
      <p:sp>
        <p:nvSpPr>
          <p:cNvPr id="6" name="フッター プレースホルダー 5">
            <a:extLst>
              <a:ext uri="{FF2B5EF4-FFF2-40B4-BE49-F238E27FC236}">
                <a16:creationId xmlns:a16="http://schemas.microsoft.com/office/drawing/2014/main" id="{5549D666-E623-1DFE-B7B6-76F74AC041E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1149444-38F8-2832-2502-216A0415F18E}"/>
              </a:ext>
            </a:extLst>
          </p:cNvPr>
          <p:cNvSpPr>
            <a:spLocks noGrp="1"/>
          </p:cNvSpPr>
          <p:nvPr>
            <p:ph type="sldNum" sz="quarter" idx="12"/>
          </p:nvPr>
        </p:nvSpPr>
        <p:spPr/>
        <p:txBody>
          <a:bodyPr/>
          <a:lstStyle/>
          <a:p>
            <a:fld id="{0ABB3B73-6755-B14F-A4E3-34054D584ED4}" type="slidenum">
              <a:t>‹#›</a:t>
            </a:fld>
            <a:endParaRPr kumimoji="1" lang="ja-JP" altLang="en-US"/>
          </a:p>
        </p:txBody>
      </p:sp>
    </p:spTree>
    <p:extLst>
      <p:ext uri="{BB962C8B-B14F-4D97-AF65-F5344CB8AC3E}">
        <p14:creationId xmlns:p14="http://schemas.microsoft.com/office/powerpoint/2010/main" val="2096290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E5D023-6C2D-F8FB-A1EC-D03C020EA83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9148D2D-3E04-9E0B-D315-38B128E22B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D2D9120-00DF-FDE1-5139-EEC8B11742B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6C6788D-4639-E6C3-B199-DDD3B77A5C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C0D59C8-F358-D0B3-BE02-FB5C7CC92E2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25ACB3B-7C71-5E16-E0ED-76CD6DDA56A1}"/>
              </a:ext>
            </a:extLst>
          </p:cNvPr>
          <p:cNvSpPr>
            <a:spLocks noGrp="1"/>
          </p:cNvSpPr>
          <p:nvPr>
            <p:ph type="dt" sz="half" idx="10"/>
          </p:nvPr>
        </p:nvSpPr>
        <p:spPr/>
        <p:txBody>
          <a:bodyPr/>
          <a:lstStyle/>
          <a:p>
            <a:fld id="{AB99343D-6351-4444-85DF-F0DBABCC5C5C}" type="datetime1">
              <a:t>2025/2/8</a:t>
            </a:fld>
            <a:endParaRPr kumimoji="1" lang="ja-JP" altLang="en-US"/>
          </a:p>
        </p:txBody>
      </p:sp>
      <p:sp>
        <p:nvSpPr>
          <p:cNvPr id="8" name="フッター プレースホルダー 7">
            <a:extLst>
              <a:ext uri="{FF2B5EF4-FFF2-40B4-BE49-F238E27FC236}">
                <a16:creationId xmlns:a16="http://schemas.microsoft.com/office/drawing/2014/main" id="{F67EECFD-ABB5-25A3-B4BB-F9CB6AB0868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5396CE6-EAF4-8AD7-29DB-828C78556302}"/>
              </a:ext>
            </a:extLst>
          </p:cNvPr>
          <p:cNvSpPr>
            <a:spLocks noGrp="1"/>
          </p:cNvSpPr>
          <p:nvPr>
            <p:ph type="sldNum" sz="quarter" idx="12"/>
          </p:nvPr>
        </p:nvSpPr>
        <p:spPr/>
        <p:txBody>
          <a:bodyPr/>
          <a:lstStyle/>
          <a:p>
            <a:fld id="{0ABB3B73-6755-B14F-A4E3-34054D584ED4}" type="slidenum">
              <a:t>‹#›</a:t>
            </a:fld>
            <a:endParaRPr kumimoji="1" lang="ja-JP" altLang="en-US"/>
          </a:p>
        </p:txBody>
      </p:sp>
    </p:spTree>
    <p:extLst>
      <p:ext uri="{BB962C8B-B14F-4D97-AF65-F5344CB8AC3E}">
        <p14:creationId xmlns:p14="http://schemas.microsoft.com/office/powerpoint/2010/main" val="44566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52D5F9-F4CD-FED3-EBDA-2DD5F8758CB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BC47C99-8D4F-D1BF-AF0F-226735C07A52}"/>
              </a:ext>
            </a:extLst>
          </p:cNvPr>
          <p:cNvSpPr>
            <a:spLocks noGrp="1"/>
          </p:cNvSpPr>
          <p:nvPr>
            <p:ph type="dt" sz="half" idx="10"/>
          </p:nvPr>
        </p:nvSpPr>
        <p:spPr/>
        <p:txBody>
          <a:bodyPr/>
          <a:lstStyle/>
          <a:p>
            <a:fld id="{CD23CD17-CE68-4C4E-A277-ABF072C1F546}" type="datetime1">
              <a:t>2025/2/8</a:t>
            </a:fld>
            <a:endParaRPr kumimoji="1" lang="ja-JP" altLang="en-US"/>
          </a:p>
        </p:txBody>
      </p:sp>
      <p:sp>
        <p:nvSpPr>
          <p:cNvPr id="4" name="フッター プレースホルダー 3">
            <a:extLst>
              <a:ext uri="{FF2B5EF4-FFF2-40B4-BE49-F238E27FC236}">
                <a16:creationId xmlns:a16="http://schemas.microsoft.com/office/drawing/2014/main" id="{17DEF717-4E54-122B-5D73-102DA261FCF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8F2EFE4-1763-204E-81AD-4ED6704DE6DA}"/>
              </a:ext>
            </a:extLst>
          </p:cNvPr>
          <p:cNvSpPr>
            <a:spLocks noGrp="1"/>
          </p:cNvSpPr>
          <p:nvPr>
            <p:ph type="sldNum" sz="quarter" idx="12"/>
          </p:nvPr>
        </p:nvSpPr>
        <p:spPr/>
        <p:txBody>
          <a:bodyPr/>
          <a:lstStyle/>
          <a:p>
            <a:fld id="{0ABB3B73-6755-B14F-A4E3-34054D584ED4}" type="slidenum">
              <a:t>‹#›</a:t>
            </a:fld>
            <a:endParaRPr kumimoji="1" lang="ja-JP" altLang="en-US"/>
          </a:p>
        </p:txBody>
      </p:sp>
    </p:spTree>
    <p:extLst>
      <p:ext uri="{BB962C8B-B14F-4D97-AF65-F5344CB8AC3E}">
        <p14:creationId xmlns:p14="http://schemas.microsoft.com/office/powerpoint/2010/main" val="2160600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51E10A0-DE03-6C49-1397-432AEE6EBD67}"/>
              </a:ext>
            </a:extLst>
          </p:cNvPr>
          <p:cNvSpPr>
            <a:spLocks noGrp="1"/>
          </p:cNvSpPr>
          <p:nvPr>
            <p:ph type="dt" sz="half" idx="10"/>
          </p:nvPr>
        </p:nvSpPr>
        <p:spPr/>
        <p:txBody>
          <a:bodyPr/>
          <a:lstStyle/>
          <a:p>
            <a:fld id="{5E7E8102-5162-C84E-B8A3-AC9BBE4F94C1}" type="datetime1">
              <a:t>2025/2/8</a:t>
            </a:fld>
            <a:endParaRPr kumimoji="1" lang="ja-JP" altLang="en-US"/>
          </a:p>
        </p:txBody>
      </p:sp>
      <p:sp>
        <p:nvSpPr>
          <p:cNvPr id="3" name="フッター プレースホルダー 2">
            <a:extLst>
              <a:ext uri="{FF2B5EF4-FFF2-40B4-BE49-F238E27FC236}">
                <a16:creationId xmlns:a16="http://schemas.microsoft.com/office/drawing/2014/main" id="{ED119EF5-1968-9971-3ACB-B94AB48DAF2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0BFFE97-F3AA-43FD-9B93-B32A0A11C1E0}"/>
              </a:ext>
            </a:extLst>
          </p:cNvPr>
          <p:cNvSpPr>
            <a:spLocks noGrp="1"/>
          </p:cNvSpPr>
          <p:nvPr>
            <p:ph type="sldNum" sz="quarter" idx="12"/>
          </p:nvPr>
        </p:nvSpPr>
        <p:spPr/>
        <p:txBody>
          <a:bodyPr/>
          <a:lstStyle/>
          <a:p>
            <a:fld id="{0ABB3B73-6755-B14F-A4E3-34054D584ED4}" type="slidenum">
              <a:t>‹#›</a:t>
            </a:fld>
            <a:endParaRPr kumimoji="1" lang="ja-JP" altLang="en-US"/>
          </a:p>
        </p:txBody>
      </p:sp>
    </p:spTree>
    <p:extLst>
      <p:ext uri="{BB962C8B-B14F-4D97-AF65-F5344CB8AC3E}">
        <p14:creationId xmlns:p14="http://schemas.microsoft.com/office/powerpoint/2010/main" val="1828637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5420CD-E4EC-2679-CD5F-B614D1C678F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78A56EB-4B8F-3427-36D3-DFB533BCCD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A7270CC-1BC3-81D2-1C65-77ADDE758C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F882AD1-1F4F-22F5-1DDF-0A3EA87E98DC}"/>
              </a:ext>
            </a:extLst>
          </p:cNvPr>
          <p:cNvSpPr>
            <a:spLocks noGrp="1"/>
          </p:cNvSpPr>
          <p:nvPr>
            <p:ph type="dt" sz="half" idx="10"/>
          </p:nvPr>
        </p:nvSpPr>
        <p:spPr/>
        <p:txBody>
          <a:bodyPr/>
          <a:lstStyle/>
          <a:p>
            <a:fld id="{6E2934AA-23EE-FE4E-8115-F8A02A5164FE}" type="datetime1">
              <a:t>2025/2/8</a:t>
            </a:fld>
            <a:endParaRPr kumimoji="1" lang="ja-JP" altLang="en-US"/>
          </a:p>
        </p:txBody>
      </p:sp>
      <p:sp>
        <p:nvSpPr>
          <p:cNvPr id="6" name="フッター プレースホルダー 5">
            <a:extLst>
              <a:ext uri="{FF2B5EF4-FFF2-40B4-BE49-F238E27FC236}">
                <a16:creationId xmlns:a16="http://schemas.microsoft.com/office/drawing/2014/main" id="{3F23ABB1-9D4C-DE85-431E-FC482E14ADD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1406116-ABA7-9A7E-C8F8-F6C93B93BA36}"/>
              </a:ext>
            </a:extLst>
          </p:cNvPr>
          <p:cNvSpPr>
            <a:spLocks noGrp="1"/>
          </p:cNvSpPr>
          <p:nvPr>
            <p:ph type="sldNum" sz="quarter" idx="12"/>
          </p:nvPr>
        </p:nvSpPr>
        <p:spPr/>
        <p:txBody>
          <a:bodyPr/>
          <a:lstStyle/>
          <a:p>
            <a:fld id="{0ABB3B73-6755-B14F-A4E3-34054D584ED4}" type="slidenum">
              <a:t>‹#›</a:t>
            </a:fld>
            <a:endParaRPr kumimoji="1" lang="ja-JP" altLang="en-US"/>
          </a:p>
        </p:txBody>
      </p:sp>
    </p:spTree>
    <p:extLst>
      <p:ext uri="{BB962C8B-B14F-4D97-AF65-F5344CB8AC3E}">
        <p14:creationId xmlns:p14="http://schemas.microsoft.com/office/powerpoint/2010/main" val="1809447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C33011-5CE6-997B-3121-8AA686523BB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9E849AC-0D1A-DF5E-2BC8-C248F10050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3C2A1DE-EC45-8523-B0FE-6AFD14D702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A9FAEE5-08D8-52FF-0AEE-6EE0CC9AB7C7}"/>
              </a:ext>
            </a:extLst>
          </p:cNvPr>
          <p:cNvSpPr>
            <a:spLocks noGrp="1"/>
          </p:cNvSpPr>
          <p:nvPr>
            <p:ph type="dt" sz="half" idx="10"/>
          </p:nvPr>
        </p:nvSpPr>
        <p:spPr/>
        <p:txBody>
          <a:bodyPr/>
          <a:lstStyle/>
          <a:p>
            <a:fld id="{B604D132-90C8-604E-AEBE-18A192A09AAA}" type="datetime1">
              <a:t>2025/2/8</a:t>
            </a:fld>
            <a:endParaRPr kumimoji="1" lang="ja-JP" altLang="en-US"/>
          </a:p>
        </p:txBody>
      </p:sp>
      <p:sp>
        <p:nvSpPr>
          <p:cNvPr id="6" name="フッター プレースホルダー 5">
            <a:extLst>
              <a:ext uri="{FF2B5EF4-FFF2-40B4-BE49-F238E27FC236}">
                <a16:creationId xmlns:a16="http://schemas.microsoft.com/office/drawing/2014/main" id="{86ACECF2-388C-E5F3-4A65-5DA5BC9BF38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6E569E7-BB16-DC97-97E8-C5D7E1393EC0}"/>
              </a:ext>
            </a:extLst>
          </p:cNvPr>
          <p:cNvSpPr>
            <a:spLocks noGrp="1"/>
          </p:cNvSpPr>
          <p:nvPr>
            <p:ph type="sldNum" sz="quarter" idx="12"/>
          </p:nvPr>
        </p:nvSpPr>
        <p:spPr/>
        <p:txBody>
          <a:bodyPr/>
          <a:lstStyle/>
          <a:p>
            <a:fld id="{0ABB3B73-6755-B14F-A4E3-34054D584ED4}" type="slidenum">
              <a:t>‹#›</a:t>
            </a:fld>
            <a:endParaRPr kumimoji="1" lang="ja-JP" altLang="en-US"/>
          </a:p>
        </p:txBody>
      </p:sp>
    </p:spTree>
    <p:extLst>
      <p:ext uri="{BB962C8B-B14F-4D97-AF65-F5344CB8AC3E}">
        <p14:creationId xmlns:p14="http://schemas.microsoft.com/office/powerpoint/2010/main" val="251596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AA321CF-57F5-244F-5F48-788F181D21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1CBEF3A-0B3E-970A-DF40-DD167D08B0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5865A86-1946-E162-4D05-14883EDC3C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375CAEC-EBFE-F544-BDCA-951932557499}" type="datetime1">
              <a:t>2025/2/8</a:t>
            </a:fld>
            <a:endParaRPr kumimoji="1" lang="ja-JP" altLang="en-US"/>
          </a:p>
        </p:txBody>
      </p:sp>
      <p:sp>
        <p:nvSpPr>
          <p:cNvPr id="5" name="フッター プレースホルダー 4">
            <a:extLst>
              <a:ext uri="{FF2B5EF4-FFF2-40B4-BE49-F238E27FC236}">
                <a16:creationId xmlns:a16="http://schemas.microsoft.com/office/drawing/2014/main" id="{4663EA2C-6F3F-A00C-41D3-5CE48BA059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D325AB6-3EE1-68A9-F337-6F0C794A62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ABB3B73-6755-B14F-A4E3-34054D584ED4}" type="slidenum">
              <a:t>‹#›</a:t>
            </a:fld>
            <a:endParaRPr kumimoji="1" lang="ja-JP" altLang="en-US"/>
          </a:p>
        </p:txBody>
      </p:sp>
    </p:spTree>
    <p:extLst>
      <p:ext uri="{BB962C8B-B14F-4D97-AF65-F5344CB8AC3E}">
        <p14:creationId xmlns:p14="http://schemas.microsoft.com/office/powerpoint/2010/main" val="659918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2483585-3897-035A-32AE-831218571B0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F17267-D86B-08B4-A6F4-20F62C703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77065BFC-3463-7006-2795-478871724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92B2F468-86EC-ACF0-FC59-7A4B8B02DC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2C56CEDC-A051-BCCA-BC15-08BEFA84E9AE}"/>
              </a:ext>
            </a:extLst>
          </p:cNvPr>
          <p:cNvSpPr>
            <a:spLocks noGrp="1"/>
          </p:cNvSpPr>
          <p:nvPr>
            <p:ph type="ctrTitle"/>
          </p:nvPr>
        </p:nvSpPr>
        <p:spPr>
          <a:xfrm>
            <a:off x="1315594" y="1904612"/>
            <a:ext cx="9560811" cy="2764028"/>
          </a:xfrm>
        </p:spPr>
        <p:txBody>
          <a:bodyPr anchor="ctr">
            <a:normAutofit/>
          </a:bodyPr>
          <a:lstStyle/>
          <a:p>
            <a:r>
              <a:rPr lang="ja-JP" altLang="en-US" sz="4500" b="1" i="0">
                <a:effectLst/>
                <a:latin typeface="dnp-shuei-gothic-gin-std"/>
              </a:rPr>
              <a:t>ピアノ曲をプログラミングする </a:t>
            </a:r>
            <a:br>
              <a:rPr lang="en-US" altLang="ja-JP" sz="4500" b="1" i="0">
                <a:effectLst/>
                <a:latin typeface="dnp-shuei-gothic-gin-std"/>
              </a:rPr>
            </a:br>
            <a:br>
              <a:rPr lang="en-US" altLang="ja-JP" sz="4500" b="1" i="0">
                <a:effectLst/>
                <a:latin typeface="dnp-shuei-gothic-gin-std"/>
              </a:rPr>
            </a:br>
            <a:r>
              <a:rPr lang="ja-JP" altLang="en-US" sz="4500" b="1" i="0">
                <a:effectLst/>
                <a:latin typeface="dnp-shuei-gothic-gin-std"/>
              </a:rPr>
              <a:t>～楽譜のない作曲ワークショップ～</a:t>
            </a:r>
            <a:br>
              <a:rPr lang="en-US" altLang="ja-JP" sz="4500" b="1" i="0">
                <a:effectLst/>
                <a:latin typeface="dnp-shuei-gothic-gin-std"/>
              </a:rPr>
            </a:br>
            <a:r>
              <a:rPr lang="ja-JP" altLang="en-US" sz="4500" b="1">
                <a:latin typeface="dnp-shuei-gothic-gin-std"/>
              </a:rPr>
              <a:t>後編</a:t>
            </a:r>
            <a:endParaRPr kumimoji="1" lang="ja-JP" altLang="en-US" sz="4500"/>
          </a:p>
        </p:txBody>
      </p:sp>
      <p:sp>
        <p:nvSpPr>
          <p:cNvPr id="3" name="字幕 2">
            <a:extLst>
              <a:ext uri="{FF2B5EF4-FFF2-40B4-BE49-F238E27FC236}">
                <a16:creationId xmlns:a16="http://schemas.microsoft.com/office/drawing/2014/main" id="{71B9916F-90F1-7D65-1EF3-EC89F9A10E75}"/>
              </a:ext>
            </a:extLst>
          </p:cNvPr>
          <p:cNvSpPr>
            <a:spLocks noGrp="1"/>
          </p:cNvSpPr>
          <p:nvPr>
            <p:ph type="subTitle" idx="1"/>
          </p:nvPr>
        </p:nvSpPr>
        <p:spPr>
          <a:xfrm>
            <a:off x="1966912" y="5645150"/>
            <a:ext cx="8258176" cy="631825"/>
          </a:xfrm>
        </p:spPr>
        <p:txBody>
          <a:bodyPr anchor="ctr">
            <a:normAutofit/>
          </a:bodyPr>
          <a:lstStyle/>
          <a:p>
            <a:r>
              <a:rPr kumimoji="1" lang="ja-JP" altLang="en-US" sz="2800"/>
              <a:t>長谷部雅彦</a:t>
            </a:r>
          </a:p>
        </p:txBody>
      </p:sp>
      <p:sp>
        <p:nvSpPr>
          <p:cNvPr id="14" name="Rectangle 13">
            <a:extLst>
              <a:ext uri="{FF2B5EF4-FFF2-40B4-BE49-F238E27FC236}">
                <a16:creationId xmlns:a16="http://schemas.microsoft.com/office/drawing/2014/main" id="{F3E1A4B7-1885-D87A-4829-6425F8658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5501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39BC2-38A2-C05C-20FE-7B3CBAF9ABB1}"/>
              </a:ext>
            </a:extLst>
          </p:cNvPr>
          <p:cNvSpPr>
            <a:spLocks noGrp="1"/>
          </p:cNvSpPr>
          <p:nvPr>
            <p:ph type="title"/>
          </p:nvPr>
        </p:nvSpPr>
        <p:spPr/>
        <p:txBody>
          <a:bodyPr/>
          <a:lstStyle/>
          <a:p>
            <a:r>
              <a:rPr kumimoji="1" lang="en-US" altLang="ja-JP"/>
              <a:t>5. Creative Coding</a:t>
            </a:r>
            <a:r>
              <a:rPr kumimoji="1" lang="ja-JP" altLang="en-US"/>
              <a:t>をやってみよう</a:t>
            </a:r>
          </a:p>
        </p:txBody>
      </p:sp>
      <p:sp>
        <p:nvSpPr>
          <p:cNvPr id="3" name="コンテンツ プレースホルダー 2">
            <a:extLst>
              <a:ext uri="{FF2B5EF4-FFF2-40B4-BE49-F238E27FC236}">
                <a16:creationId xmlns:a16="http://schemas.microsoft.com/office/drawing/2014/main" id="{A3E87327-3E96-D50B-EAC6-AB0C40733792}"/>
              </a:ext>
            </a:extLst>
          </p:cNvPr>
          <p:cNvSpPr>
            <a:spLocks noGrp="1"/>
          </p:cNvSpPr>
          <p:nvPr>
            <p:ph idx="1"/>
          </p:nvPr>
        </p:nvSpPr>
        <p:spPr/>
        <p:txBody>
          <a:bodyPr/>
          <a:lstStyle/>
          <a:p>
            <a:pPr>
              <a:lnSpc>
                <a:spcPct val="150000"/>
              </a:lnSpc>
            </a:pPr>
            <a:r>
              <a:rPr kumimoji="1" lang="en-US" altLang="ja-JP"/>
              <a:t>Loopian</a:t>
            </a:r>
            <a:r>
              <a:rPr kumimoji="1" lang="ja-JP" altLang="en-US"/>
              <a:t>の画像エフェクトを紹介します</a:t>
            </a:r>
            <a:endParaRPr kumimoji="1" lang="en-US" altLang="ja-JP"/>
          </a:p>
          <a:p>
            <a:pPr lvl="1">
              <a:lnSpc>
                <a:spcPct val="150000"/>
              </a:lnSpc>
            </a:pPr>
            <a:r>
              <a:rPr lang="en-US" altLang="ja-JP"/>
              <a:t>WaterRipple : </a:t>
            </a:r>
            <a:r>
              <a:rPr lang="ja-JP" altLang="en-US"/>
              <a:t>音が鳴った時に水紋が現れます</a:t>
            </a:r>
            <a:endParaRPr lang="en-US" altLang="ja-JP"/>
          </a:p>
          <a:p>
            <a:pPr lvl="1">
              <a:lnSpc>
                <a:spcPct val="150000"/>
              </a:lnSpc>
            </a:pPr>
            <a:r>
              <a:rPr kumimoji="1" lang="en-US" altLang="ja-JP"/>
              <a:t>Voice4 : </a:t>
            </a:r>
            <a:r>
              <a:rPr kumimoji="1" lang="ja-JP" altLang="en-US"/>
              <a:t>４つの声部を場所を変えて表示します</a:t>
            </a:r>
            <a:endParaRPr kumimoji="1" lang="en-US" altLang="ja-JP"/>
          </a:p>
          <a:p>
            <a:pPr lvl="1">
              <a:lnSpc>
                <a:spcPct val="150000"/>
              </a:lnSpc>
            </a:pPr>
            <a:r>
              <a:rPr lang="en-US" altLang="ja-JP"/>
              <a:t>Lissajous : </a:t>
            </a:r>
            <a:r>
              <a:rPr lang="ja-JP" altLang="en-US"/>
              <a:t>二つのリサジュー波形を結んだダイナミックな画像を表示</a:t>
            </a:r>
            <a:endParaRPr lang="en-US" altLang="ja-JP"/>
          </a:p>
          <a:p>
            <a:pPr lvl="1">
              <a:lnSpc>
                <a:spcPct val="150000"/>
              </a:lnSpc>
            </a:pPr>
            <a:r>
              <a:rPr kumimoji="1" lang="en-US" altLang="ja-JP"/>
              <a:t>BeatLissa : </a:t>
            </a:r>
            <a:r>
              <a:rPr kumimoji="1" lang="ja-JP" altLang="en-US"/>
              <a:t>拍ごとにリサジュー波形が並んで表示されます</a:t>
            </a:r>
          </a:p>
        </p:txBody>
      </p:sp>
      <p:sp>
        <p:nvSpPr>
          <p:cNvPr id="4" name="スライド番号プレースホルダー 3">
            <a:extLst>
              <a:ext uri="{FF2B5EF4-FFF2-40B4-BE49-F238E27FC236}">
                <a16:creationId xmlns:a16="http://schemas.microsoft.com/office/drawing/2014/main" id="{B45EAC55-3542-52A8-AE91-5BB135488658}"/>
              </a:ext>
            </a:extLst>
          </p:cNvPr>
          <p:cNvSpPr>
            <a:spLocks noGrp="1"/>
          </p:cNvSpPr>
          <p:nvPr>
            <p:ph type="sldNum" sz="quarter" idx="12"/>
          </p:nvPr>
        </p:nvSpPr>
        <p:spPr/>
        <p:txBody>
          <a:bodyPr/>
          <a:lstStyle/>
          <a:p>
            <a:fld id="{0ABB3B73-6755-B14F-A4E3-34054D584ED4}" type="slidenum">
              <a:rPr lang="en-US" altLang="ja-JP"/>
              <a:t>10</a:t>
            </a:fld>
            <a:endParaRPr kumimoji="1" lang="ja-JP" altLang="en-US"/>
          </a:p>
        </p:txBody>
      </p:sp>
    </p:spTree>
    <p:extLst>
      <p:ext uri="{BB962C8B-B14F-4D97-AF65-F5344CB8AC3E}">
        <p14:creationId xmlns:p14="http://schemas.microsoft.com/office/powerpoint/2010/main" val="2900123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D02787-46A3-84AE-2EA4-E058607AE205}"/>
              </a:ext>
            </a:extLst>
          </p:cNvPr>
          <p:cNvSpPr>
            <a:spLocks noGrp="1"/>
          </p:cNvSpPr>
          <p:nvPr>
            <p:ph type="title"/>
          </p:nvPr>
        </p:nvSpPr>
        <p:spPr/>
        <p:txBody>
          <a:bodyPr/>
          <a:lstStyle/>
          <a:p>
            <a:r>
              <a:rPr kumimoji="1" lang="en-US" altLang="ja-JP"/>
              <a:t>5. Creative Coding</a:t>
            </a:r>
            <a:r>
              <a:rPr kumimoji="1" lang="ja-JP" altLang="en-US"/>
              <a:t>をやってみよう</a:t>
            </a:r>
          </a:p>
        </p:txBody>
      </p:sp>
      <p:sp>
        <p:nvSpPr>
          <p:cNvPr id="3" name="コンテンツ プレースホルダー 2">
            <a:extLst>
              <a:ext uri="{FF2B5EF4-FFF2-40B4-BE49-F238E27FC236}">
                <a16:creationId xmlns:a16="http://schemas.microsoft.com/office/drawing/2014/main" id="{B7390E21-D536-2C11-1A05-0FB348BD7F5B}"/>
              </a:ext>
            </a:extLst>
          </p:cNvPr>
          <p:cNvSpPr>
            <a:spLocks noGrp="1"/>
          </p:cNvSpPr>
          <p:nvPr>
            <p:ph idx="1"/>
          </p:nvPr>
        </p:nvSpPr>
        <p:spPr/>
        <p:txBody>
          <a:bodyPr/>
          <a:lstStyle/>
          <a:p>
            <a:pPr>
              <a:lnSpc>
                <a:spcPct val="150000"/>
              </a:lnSpc>
            </a:pPr>
            <a:r>
              <a:rPr kumimoji="1" lang="en-US" altLang="ja-JP"/>
              <a:t>Loopian </a:t>
            </a:r>
            <a:r>
              <a:rPr kumimoji="1" lang="ja-JP" altLang="en-US"/>
              <a:t>は</a:t>
            </a:r>
            <a:r>
              <a:rPr kumimoji="1" lang="en-US" altLang="ja-JP"/>
              <a:t> Rust </a:t>
            </a:r>
            <a:r>
              <a:rPr kumimoji="1" lang="ja-JP" altLang="en-US"/>
              <a:t>というプログラミング言語で書かれています</a:t>
            </a:r>
            <a:endParaRPr kumimoji="1" lang="en-US" altLang="ja-JP"/>
          </a:p>
          <a:p>
            <a:pPr>
              <a:lnSpc>
                <a:spcPct val="150000"/>
              </a:lnSpc>
            </a:pPr>
            <a:r>
              <a:rPr lang="en-US" altLang="ja-JP"/>
              <a:t>Rust </a:t>
            </a:r>
            <a:r>
              <a:rPr lang="ja-JP" altLang="en-US"/>
              <a:t>の</a:t>
            </a:r>
            <a:r>
              <a:rPr lang="en-US" altLang="ja-JP"/>
              <a:t> nannou </a:t>
            </a:r>
            <a:r>
              <a:rPr lang="ja-JP" altLang="en-US"/>
              <a:t>という</a:t>
            </a:r>
            <a:r>
              <a:rPr lang="en-US" altLang="ja-JP"/>
              <a:t> framework </a:t>
            </a:r>
            <a:r>
              <a:rPr lang="ja-JP" altLang="en-US"/>
              <a:t>を利用しています</a:t>
            </a:r>
            <a:endParaRPr lang="en-US" altLang="ja-JP"/>
          </a:p>
          <a:p>
            <a:pPr lvl="1">
              <a:lnSpc>
                <a:spcPct val="150000"/>
              </a:lnSpc>
            </a:pPr>
            <a:r>
              <a:rPr kumimoji="1" lang="en-US" altLang="ja-JP"/>
              <a:t>Graphic </a:t>
            </a:r>
            <a:r>
              <a:rPr kumimoji="1" lang="ja-JP" altLang="en-US"/>
              <a:t>の図形、色、線の太さなどを簡単に指定できます</a:t>
            </a:r>
            <a:endParaRPr kumimoji="1" lang="en-US" altLang="ja-JP"/>
          </a:p>
          <a:p>
            <a:pPr>
              <a:lnSpc>
                <a:spcPct val="150000"/>
              </a:lnSpc>
            </a:pPr>
            <a:r>
              <a:rPr lang="en-US" altLang="ja-JP"/>
              <a:t>Loopian</a:t>
            </a:r>
            <a:r>
              <a:rPr lang="ja-JP" altLang="en-US"/>
              <a:t>による音楽製作</a:t>
            </a:r>
            <a:r>
              <a:rPr lang="en-US" altLang="ja-JP"/>
              <a:t> </a:t>
            </a:r>
            <a:r>
              <a:rPr lang="ja-JP" altLang="en-US"/>
              <a:t>→</a:t>
            </a:r>
            <a:r>
              <a:rPr lang="en-US" altLang="ja-JP"/>
              <a:t> </a:t>
            </a:r>
            <a:r>
              <a:rPr lang="ja-JP" altLang="en-US"/>
              <a:t>メタ作曲？</a:t>
            </a:r>
            <a:endParaRPr lang="en-US" altLang="ja-JP"/>
          </a:p>
          <a:p>
            <a:pPr lvl="1">
              <a:lnSpc>
                <a:spcPct val="150000"/>
              </a:lnSpc>
            </a:pPr>
            <a:r>
              <a:rPr lang="ja-JP" altLang="en-US"/>
              <a:t>アルゴリズムで楽曲生成</a:t>
            </a:r>
            <a:endParaRPr lang="en-US" altLang="ja-JP"/>
          </a:p>
          <a:p>
            <a:pPr lvl="1">
              <a:lnSpc>
                <a:spcPct val="150000"/>
              </a:lnSpc>
            </a:pPr>
            <a:r>
              <a:rPr lang="en-US" altLang="ja-JP"/>
              <a:t>AI</a:t>
            </a:r>
            <a:r>
              <a:rPr lang="ja-JP" altLang="en-US"/>
              <a:t>で楽曲生成？？</a:t>
            </a:r>
            <a:endParaRPr kumimoji="1" lang="en-US" altLang="ja-JP"/>
          </a:p>
          <a:p>
            <a:pPr lvl="1">
              <a:lnSpc>
                <a:spcPct val="150000"/>
              </a:lnSpc>
            </a:pPr>
            <a:endParaRPr kumimoji="1" lang="ja-JP" altLang="en-US"/>
          </a:p>
        </p:txBody>
      </p:sp>
      <p:sp>
        <p:nvSpPr>
          <p:cNvPr id="4" name="スライド番号プレースホルダー 3">
            <a:extLst>
              <a:ext uri="{FF2B5EF4-FFF2-40B4-BE49-F238E27FC236}">
                <a16:creationId xmlns:a16="http://schemas.microsoft.com/office/drawing/2014/main" id="{191D3BEB-4582-30D9-7D41-524858CE1B9F}"/>
              </a:ext>
            </a:extLst>
          </p:cNvPr>
          <p:cNvSpPr>
            <a:spLocks noGrp="1"/>
          </p:cNvSpPr>
          <p:nvPr>
            <p:ph type="sldNum" sz="quarter" idx="12"/>
          </p:nvPr>
        </p:nvSpPr>
        <p:spPr/>
        <p:txBody>
          <a:bodyPr/>
          <a:lstStyle/>
          <a:p>
            <a:fld id="{0ABB3B73-6755-B14F-A4E3-34054D584ED4}" type="slidenum">
              <a:rPr lang="en-US" altLang="ja-JP"/>
              <a:t>11</a:t>
            </a:fld>
            <a:endParaRPr kumimoji="1" lang="ja-JP" altLang="en-US"/>
          </a:p>
        </p:txBody>
      </p:sp>
    </p:spTree>
    <p:extLst>
      <p:ext uri="{BB962C8B-B14F-4D97-AF65-F5344CB8AC3E}">
        <p14:creationId xmlns:p14="http://schemas.microsoft.com/office/powerpoint/2010/main" val="3851146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444C4B-0567-1964-5F09-E398D7665F73}"/>
              </a:ext>
            </a:extLst>
          </p:cNvPr>
          <p:cNvSpPr>
            <a:spLocks noGrp="1"/>
          </p:cNvSpPr>
          <p:nvPr>
            <p:ph type="title"/>
          </p:nvPr>
        </p:nvSpPr>
        <p:spPr/>
        <p:txBody>
          <a:bodyPr/>
          <a:lstStyle/>
          <a:p>
            <a:r>
              <a:rPr kumimoji="1" lang="ja-JP" altLang="en-US"/>
              <a:t>最後に</a:t>
            </a:r>
          </a:p>
        </p:txBody>
      </p:sp>
      <p:sp>
        <p:nvSpPr>
          <p:cNvPr id="3" name="コンテンツ プレースホルダー 2">
            <a:extLst>
              <a:ext uri="{FF2B5EF4-FFF2-40B4-BE49-F238E27FC236}">
                <a16:creationId xmlns:a16="http://schemas.microsoft.com/office/drawing/2014/main" id="{AC88CCF3-1788-A529-8C2F-B01D0C0B9499}"/>
              </a:ext>
            </a:extLst>
          </p:cNvPr>
          <p:cNvSpPr>
            <a:spLocks noGrp="1"/>
          </p:cNvSpPr>
          <p:nvPr>
            <p:ph idx="1"/>
          </p:nvPr>
        </p:nvSpPr>
        <p:spPr/>
        <p:txBody>
          <a:bodyPr>
            <a:normAutofit/>
          </a:bodyPr>
          <a:lstStyle/>
          <a:p>
            <a:pPr>
              <a:lnSpc>
                <a:spcPct val="150000"/>
              </a:lnSpc>
            </a:pPr>
            <a:r>
              <a:rPr lang="en-US" altLang="ja-JP" u="sng"/>
              <a:t>Discord</a:t>
            </a:r>
            <a:r>
              <a:rPr lang="ja-JP" altLang="en-US" u="sng"/>
              <a:t>で情報交換しませんか？</a:t>
            </a:r>
            <a:endParaRPr lang="en-US" altLang="ja-JP" u="sng"/>
          </a:p>
          <a:p>
            <a:pPr lvl="1">
              <a:lnSpc>
                <a:spcPct val="150000"/>
              </a:lnSpc>
            </a:pPr>
            <a:r>
              <a:rPr lang="en" altLang="ja-JP" b="0">
                <a:effectLst/>
                <a:latin typeface="JetBrains Mono" panose="02000009000000000000" pitchFamily="49" charset="0"/>
              </a:rPr>
              <a:t>Discord</a:t>
            </a:r>
            <a:r>
              <a:rPr lang="ja-JP" altLang="en-US" b="0">
                <a:effectLst/>
                <a:latin typeface="JetBrains Mono" panose="02000009000000000000" pitchFamily="49" charset="0"/>
              </a:rPr>
              <a:t>という</a:t>
            </a:r>
            <a:r>
              <a:rPr lang="en" altLang="ja-JP" b="0">
                <a:effectLst/>
                <a:latin typeface="JetBrains Mono" panose="02000009000000000000" pitchFamily="49" charset="0"/>
              </a:rPr>
              <a:t>SNS</a:t>
            </a:r>
            <a:r>
              <a:rPr lang="ja-JP" altLang="en-US" b="0">
                <a:effectLst/>
                <a:latin typeface="JetBrains Mono" panose="02000009000000000000" pitchFamily="49" charset="0"/>
              </a:rPr>
              <a:t>を利用して、自作品を紹介したり、情報交換などをしませんか</a:t>
            </a:r>
            <a:endParaRPr lang="en-US" altLang="ja-JP"/>
          </a:p>
          <a:p>
            <a:pPr>
              <a:lnSpc>
                <a:spcPct val="150000"/>
              </a:lnSpc>
            </a:pPr>
            <a:r>
              <a:rPr lang="ja-JP" altLang="en-US" u="sng"/>
              <a:t>一緒に</a:t>
            </a:r>
            <a:r>
              <a:rPr lang="en-US" altLang="ja-JP" u="sng"/>
              <a:t>LiveCoding</a:t>
            </a:r>
            <a:r>
              <a:rPr lang="ja-JP" altLang="en-US" u="sng"/>
              <a:t>のイベントをしませんか？</a:t>
            </a:r>
            <a:endParaRPr lang="en-US" altLang="ja-JP" u="sng"/>
          </a:p>
          <a:p>
            <a:pPr lvl="1">
              <a:lnSpc>
                <a:spcPct val="150000"/>
              </a:lnSpc>
            </a:pPr>
            <a:r>
              <a:rPr lang="en-US" altLang="ja-JP"/>
              <a:t>Loopian</a:t>
            </a:r>
            <a:r>
              <a:rPr lang="ja-JP" altLang="en-US"/>
              <a:t>を使っていなくても構いません</a:t>
            </a:r>
            <a:endParaRPr lang="en-US" altLang="ja-JP"/>
          </a:p>
          <a:p>
            <a:pPr lvl="1">
              <a:lnSpc>
                <a:spcPct val="150000"/>
              </a:lnSpc>
            </a:pPr>
            <a:r>
              <a:rPr lang="en-US" altLang="ja-JP"/>
              <a:t>Coding</a:t>
            </a:r>
            <a:r>
              <a:rPr lang="ja-JP" altLang="en-US"/>
              <a:t>しなくても構いません</a:t>
            </a:r>
            <a:endParaRPr lang="en-US" altLang="ja-JP"/>
          </a:p>
        </p:txBody>
      </p:sp>
      <p:sp>
        <p:nvSpPr>
          <p:cNvPr id="4" name="スライド番号プレースホルダー 3">
            <a:extLst>
              <a:ext uri="{FF2B5EF4-FFF2-40B4-BE49-F238E27FC236}">
                <a16:creationId xmlns:a16="http://schemas.microsoft.com/office/drawing/2014/main" id="{1B02ECCD-7D62-2C45-E12C-B1567A5DF56D}"/>
              </a:ext>
            </a:extLst>
          </p:cNvPr>
          <p:cNvSpPr>
            <a:spLocks noGrp="1"/>
          </p:cNvSpPr>
          <p:nvPr>
            <p:ph type="sldNum" sz="quarter" idx="12"/>
          </p:nvPr>
        </p:nvSpPr>
        <p:spPr/>
        <p:txBody>
          <a:bodyPr/>
          <a:lstStyle/>
          <a:p>
            <a:fld id="{0ABB3B73-6755-B14F-A4E3-34054D584ED4}" type="slidenum">
              <a:rPr lang="en-US" altLang="ja-JP"/>
              <a:t>12</a:t>
            </a:fld>
            <a:endParaRPr kumimoji="1" lang="ja-JP" altLang="en-US"/>
          </a:p>
        </p:txBody>
      </p:sp>
    </p:spTree>
    <p:extLst>
      <p:ext uri="{BB962C8B-B14F-4D97-AF65-F5344CB8AC3E}">
        <p14:creationId xmlns:p14="http://schemas.microsoft.com/office/powerpoint/2010/main" val="3250371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392CA3-1555-FCAD-E4C1-E00B06BBE487}"/>
              </a:ext>
            </a:extLst>
          </p:cNvPr>
          <p:cNvSpPr>
            <a:spLocks noGrp="1"/>
          </p:cNvSpPr>
          <p:nvPr>
            <p:ph type="title"/>
          </p:nvPr>
        </p:nvSpPr>
        <p:spPr>
          <a:xfrm>
            <a:off x="927243" y="2060360"/>
            <a:ext cx="10515600" cy="2357528"/>
          </a:xfrm>
        </p:spPr>
        <p:txBody>
          <a:bodyPr/>
          <a:lstStyle/>
          <a:p>
            <a:pPr algn="ctr">
              <a:lnSpc>
                <a:spcPct val="150000"/>
              </a:lnSpc>
            </a:pPr>
            <a:r>
              <a:rPr kumimoji="1" lang="ja-JP" altLang="en-US"/>
              <a:t>ご参加ありがとうございました。</a:t>
            </a:r>
            <a:br>
              <a:rPr kumimoji="1" lang="en-US" altLang="ja-JP"/>
            </a:br>
            <a:r>
              <a:rPr kumimoji="1" lang="ja-JP" altLang="en-US"/>
              <a:t>今後もよろしくお願いいたします！</a:t>
            </a:r>
          </a:p>
        </p:txBody>
      </p:sp>
      <p:sp>
        <p:nvSpPr>
          <p:cNvPr id="3" name="スライド番号プレースホルダー 2">
            <a:extLst>
              <a:ext uri="{FF2B5EF4-FFF2-40B4-BE49-F238E27FC236}">
                <a16:creationId xmlns:a16="http://schemas.microsoft.com/office/drawing/2014/main" id="{99760404-7D98-BB17-27C8-37A95B01C94A}"/>
              </a:ext>
            </a:extLst>
          </p:cNvPr>
          <p:cNvSpPr>
            <a:spLocks noGrp="1"/>
          </p:cNvSpPr>
          <p:nvPr>
            <p:ph type="sldNum" sz="quarter" idx="12"/>
          </p:nvPr>
        </p:nvSpPr>
        <p:spPr/>
        <p:txBody>
          <a:bodyPr/>
          <a:lstStyle/>
          <a:p>
            <a:fld id="{0ABB3B73-6755-B14F-A4E3-34054D584ED4}" type="slidenum">
              <a:rPr lang="en-US" altLang="ja-JP"/>
              <a:t>13</a:t>
            </a:fld>
            <a:endParaRPr kumimoji="1" lang="ja-JP" altLang="en-US"/>
          </a:p>
        </p:txBody>
      </p:sp>
    </p:spTree>
    <p:extLst>
      <p:ext uri="{BB962C8B-B14F-4D97-AF65-F5344CB8AC3E}">
        <p14:creationId xmlns:p14="http://schemas.microsoft.com/office/powerpoint/2010/main" val="3736521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5A6037-BA2E-F7C5-779F-1B5F33583D42}"/>
              </a:ext>
            </a:extLst>
          </p:cNvPr>
          <p:cNvSpPr>
            <a:spLocks noGrp="1"/>
          </p:cNvSpPr>
          <p:nvPr>
            <p:ph type="title"/>
          </p:nvPr>
        </p:nvSpPr>
        <p:spPr/>
        <p:txBody>
          <a:bodyPr/>
          <a:lstStyle/>
          <a:p>
            <a:r>
              <a:rPr kumimoji="1" lang="en-US" altLang="ja-JP"/>
              <a:t>WS</a:t>
            </a:r>
            <a:r>
              <a:rPr kumimoji="1" lang="ja-JP" altLang="en-US"/>
              <a:t>スケジュール</a:t>
            </a:r>
          </a:p>
        </p:txBody>
      </p:sp>
      <p:sp>
        <p:nvSpPr>
          <p:cNvPr id="4" name="コンテンツ プレースホルダー 2">
            <a:extLst>
              <a:ext uri="{FF2B5EF4-FFF2-40B4-BE49-F238E27FC236}">
                <a16:creationId xmlns:a16="http://schemas.microsoft.com/office/drawing/2014/main" id="{B3D00615-4222-7FAC-90C6-09B32A482EEB}"/>
              </a:ext>
            </a:extLst>
          </p:cNvPr>
          <p:cNvSpPr txBox="1">
            <a:spLocks/>
          </p:cNvSpPr>
          <p:nvPr/>
        </p:nvSpPr>
        <p:spPr>
          <a:xfrm>
            <a:off x="2216232" y="1797710"/>
            <a:ext cx="7759535"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a:solidFill>
                  <a:schemeClr val="bg2">
                    <a:lumMod val="75000"/>
                  </a:schemeClr>
                </a:solidFill>
              </a:rPr>
              <a:t>1</a:t>
            </a:r>
            <a:r>
              <a:rPr lang="ja-JP" altLang="en-US">
                <a:solidFill>
                  <a:schemeClr val="bg2">
                    <a:lumMod val="75000"/>
                  </a:schemeClr>
                </a:solidFill>
              </a:rPr>
              <a:t>日目</a:t>
            </a:r>
            <a:endParaRPr lang="en-US" altLang="ja-JP">
              <a:solidFill>
                <a:schemeClr val="bg2">
                  <a:lumMod val="75000"/>
                </a:schemeClr>
              </a:solidFill>
            </a:endParaRPr>
          </a:p>
          <a:p>
            <a:pPr marL="914400" lvl="1" indent="-457200">
              <a:buFont typeface="+mj-lt"/>
              <a:buAutoNum type="arabicPeriod"/>
            </a:pPr>
            <a:r>
              <a:rPr lang="ja-JP" altLang="en-US">
                <a:solidFill>
                  <a:schemeClr val="bg2">
                    <a:lumMod val="75000"/>
                  </a:schemeClr>
                </a:solidFill>
              </a:rPr>
              <a:t>私の自己紹介</a:t>
            </a:r>
            <a:endParaRPr lang="en-US" altLang="ja-JP">
              <a:solidFill>
                <a:schemeClr val="bg2">
                  <a:lumMod val="75000"/>
                </a:schemeClr>
              </a:solidFill>
            </a:endParaRPr>
          </a:p>
          <a:p>
            <a:pPr marL="914400" lvl="1" indent="-457200">
              <a:buFont typeface="+mj-lt"/>
              <a:buAutoNum type="arabicPeriod"/>
            </a:pPr>
            <a:r>
              <a:rPr lang="ja-JP" altLang="en-US">
                <a:solidFill>
                  <a:schemeClr val="bg2">
                    <a:lumMod val="75000"/>
                  </a:schemeClr>
                </a:solidFill>
              </a:rPr>
              <a:t>こんな音楽を作りたい</a:t>
            </a:r>
            <a:endParaRPr lang="en-US" altLang="ja-JP">
              <a:solidFill>
                <a:schemeClr val="bg2">
                  <a:lumMod val="75000"/>
                </a:schemeClr>
              </a:solidFill>
            </a:endParaRPr>
          </a:p>
          <a:p>
            <a:pPr marL="914400" lvl="1" indent="-457200">
              <a:buFont typeface="+mj-lt"/>
              <a:buAutoNum type="arabicPeriod"/>
            </a:pPr>
            <a:r>
              <a:rPr lang="ja-JP" altLang="en-US">
                <a:solidFill>
                  <a:schemeClr val="bg2">
                    <a:lumMod val="75000"/>
                  </a:schemeClr>
                </a:solidFill>
              </a:rPr>
              <a:t>まず</a:t>
            </a:r>
            <a:r>
              <a:rPr lang="en-US" altLang="ja-JP">
                <a:solidFill>
                  <a:schemeClr val="bg2">
                    <a:lumMod val="75000"/>
                  </a:schemeClr>
                </a:solidFill>
              </a:rPr>
              <a:t>Loopian</a:t>
            </a:r>
            <a:r>
              <a:rPr lang="ja-JP" altLang="en-US">
                <a:solidFill>
                  <a:schemeClr val="bg2">
                    <a:lumMod val="75000"/>
                  </a:schemeClr>
                </a:solidFill>
              </a:rPr>
              <a:t>で音を出してみよう</a:t>
            </a:r>
            <a:endParaRPr lang="en-US" altLang="ja-JP">
              <a:solidFill>
                <a:schemeClr val="bg2">
                  <a:lumMod val="75000"/>
                </a:schemeClr>
              </a:solidFill>
            </a:endParaRPr>
          </a:p>
          <a:p>
            <a:pPr marL="914400" lvl="1" indent="-457200">
              <a:buFont typeface="+mj-lt"/>
              <a:buAutoNum type="arabicPeriod"/>
            </a:pPr>
            <a:r>
              <a:rPr lang="ja-JP" altLang="en-US">
                <a:solidFill>
                  <a:schemeClr val="bg2">
                    <a:lumMod val="75000"/>
                  </a:schemeClr>
                </a:solidFill>
              </a:rPr>
              <a:t>和音の考え方</a:t>
            </a:r>
            <a:endParaRPr lang="en-US" altLang="ja-JP">
              <a:solidFill>
                <a:schemeClr val="bg2">
                  <a:lumMod val="75000"/>
                </a:schemeClr>
              </a:solidFill>
            </a:endParaRPr>
          </a:p>
          <a:p>
            <a:pPr marL="914400" lvl="1" indent="-457200">
              <a:buFont typeface="+mj-lt"/>
              <a:buAutoNum type="arabicPeriod"/>
            </a:pPr>
            <a:r>
              <a:rPr lang="en-US" altLang="ja-JP">
                <a:solidFill>
                  <a:schemeClr val="bg2">
                    <a:lumMod val="75000"/>
                  </a:schemeClr>
                </a:solidFill>
              </a:rPr>
              <a:t>Loopian</a:t>
            </a:r>
            <a:r>
              <a:rPr lang="ja-JP" altLang="en-US">
                <a:solidFill>
                  <a:schemeClr val="bg2">
                    <a:lumMod val="75000"/>
                  </a:schemeClr>
                </a:solidFill>
              </a:rPr>
              <a:t>で和音演奏をしてみよう</a:t>
            </a:r>
            <a:endParaRPr lang="en-US" altLang="ja-JP">
              <a:solidFill>
                <a:schemeClr val="bg2">
                  <a:lumMod val="75000"/>
                </a:schemeClr>
              </a:solidFill>
            </a:endParaRPr>
          </a:p>
          <a:p>
            <a:r>
              <a:rPr lang="en-US" altLang="ja-JP"/>
              <a:t>2</a:t>
            </a:r>
            <a:r>
              <a:rPr lang="ja-JP" altLang="en-US"/>
              <a:t>日目</a:t>
            </a:r>
            <a:endParaRPr lang="en-US" altLang="ja-JP"/>
          </a:p>
          <a:p>
            <a:pPr marL="914400" lvl="1" indent="-457200">
              <a:buFont typeface="+mj-lt"/>
              <a:buAutoNum type="arabicPeriod"/>
            </a:pPr>
            <a:r>
              <a:rPr lang="ja-JP" altLang="en-US"/>
              <a:t>パートを追加してみよう</a:t>
            </a:r>
            <a:endParaRPr lang="en-US" altLang="ja-JP"/>
          </a:p>
          <a:p>
            <a:pPr marL="914400" lvl="1" indent="-457200">
              <a:buFont typeface="+mj-lt"/>
              <a:buAutoNum type="arabicPeriod"/>
            </a:pPr>
            <a:r>
              <a:rPr lang="ja-JP" altLang="en-US"/>
              <a:t>ブラッシュアップタイム</a:t>
            </a:r>
            <a:endParaRPr lang="en-US" altLang="ja-JP"/>
          </a:p>
          <a:p>
            <a:pPr marL="914400" lvl="1" indent="-457200">
              <a:buFont typeface="+mj-lt"/>
              <a:buAutoNum type="arabicPeriod"/>
            </a:pPr>
            <a:r>
              <a:rPr lang="ja-JP" altLang="en-US"/>
              <a:t>発表タイム！</a:t>
            </a:r>
            <a:endParaRPr lang="en-US" altLang="ja-JP"/>
          </a:p>
          <a:p>
            <a:pPr marL="914400" lvl="1" indent="-457200">
              <a:buFont typeface="+mj-lt"/>
              <a:buAutoNum type="arabicPeriod"/>
            </a:pPr>
            <a:r>
              <a:rPr lang="ja-JP" altLang="en-US"/>
              <a:t>作曲</a:t>
            </a:r>
            <a:r>
              <a:rPr lang="en-US" altLang="ja-JP"/>
              <a:t> Advanced</a:t>
            </a:r>
          </a:p>
          <a:p>
            <a:pPr marL="914400" lvl="1" indent="-457200">
              <a:buFont typeface="+mj-lt"/>
              <a:buAutoNum type="arabicPeriod"/>
            </a:pPr>
            <a:r>
              <a:rPr lang="en-US" altLang="ja-JP"/>
              <a:t>Creative Coding</a:t>
            </a:r>
            <a:r>
              <a:rPr lang="ja-JP" altLang="en-US"/>
              <a:t>をやってみよう</a:t>
            </a:r>
            <a:endParaRPr lang="en-US" altLang="ja-JP"/>
          </a:p>
          <a:p>
            <a:pPr lvl="1"/>
            <a:endParaRPr lang="ja-JP" altLang="en-US"/>
          </a:p>
        </p:txBody>
      </p:sp>
      <p:sp>
        <p:nvSpPr>
          <p:cNvPr id="3" name="スライド番号プレースホルダー 2">
            <a:extLst>
              <a:ext uri="{FF2B5EF4-FFF2-40B4-BE49-F238E27FC236}">
                <a16:creationId xmlns:a16="http://schemas.microsoft.com/office/drawing/2014/main" id="{8403F4B0-7237-DF1F-BB56-95620BA6DB47}"/>
              </a:ext>
            </a:extLst>
          </p:cNvPr>
          <p:cNvSpPr>
            <a:spLocks noGrp="1"/>
          </p:cNvSpPr>
          <p:nvPr>
            <p:ph type="sldNum" sz="quarter" idx="12"/>
          </p:nvPr>
        </p:nvSpPr>
        <p:spPr/>
        <p:txBody>
          <a:bodyPr/>
          <a:lstStyle/>
          <a:p>
            <a:fld id="{0ABB3B73-6755-B14F-A4E3-34054D584ED4}" type="slidenum">
              <a:rPr lang="en-US" altLang="ja-JP"/>
              <a:t>2</a:t>
            </a:fld>
            <a:endParaRPr kumimoji="1" lang="ja-JP" altLang="en-US"/>
          </a:p>
        </p:txBody>
      </p:sp>
    </p:spTree>
    <p:extLst>
      <p:ext uri="{BB962C8B-B14F-4D97-AF65-F5344CB8AC3E}">
        <p14:creationId xmlns:p14="http://schemas.microsoft.com/office/powerpoint/2010/main" val="2988665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D67A45-9DF4-87B0-29E8-97680B6175E4}"/>
              </a:ext>
            </a:extLst>
          </p:cNvPr>
          <p:cNvSpPr>
            <a:spLocks noGrp="1"/>
          </p:cNvSpPr>
          <p:nvPr>
            <p:ph type="title"/>
          </p:nvPr>
        </p:nvSpPr>
        <p:spPr/>
        <p:txBody>
          <a:bodyPr/>
          <a:lstStyle/>
          <a:p>
            <a:r>
              <a:rPr kumimoji="1" lang="en-US" altLang="ja-JP"/>
              <a:t>1.</a:t>
            </a:r>
            <a:r>
              <a:rPr kumimoji="1" lang="ja-JP" altLang="en-US"/>
              <a:t>パートを追加してみよう</a:t>
            </a:r>
          </a:p>
        </p:txBody>
      </p:sp>
      <p:sp>
        <p:nvSpPr>
          <p:cNvPr id="3" name="コンテンツ プレースホルダー 2">
            <a:extLst>
              <a:ext uri="{FF2B5EF4-FFF2-40B4-BE49-F238E27FC236}">
                <a16:creationId xmlns:a16="http://schemas.microsoft.com/office/drawing/2014/main" id="{385B7EC7-DC0C-B413-FC98-C46C8370E46E}"/>
              </a:ext>
            </a:extLst>
          </p:cNvPr>
          <p:cNvSpPr>
            <a:spLocks noGrp="1"/>
          </p:cNvSpPr>
          <p:nvPr>
            <p:ph idx="1"/>
          </p:nvPr>
        </p:nvSpPr>
        <p:spPr>
          <a:xfrm>
            <a:off x="838200" y="1825625"/>
            <a:ext cx="10515600" cy="1119456"/>
          </a:xfrm>
        </p:spPr>
        <p:txBody>
          <a:bodyPr/>
          <a:lstStyle/>
          <a:p>
            <a:r>
              <a:rPr kumimoji="1" lang="en-US" altLang="ja-JP"/>
              <a:t>Loopian</a:t>
            </a:r>
            <a:r>
              <a:rPr kumimoji="1" lang="ja-JP" altLang="en-US"/>
              <a:t>は全部で４つのパートを独立に動作させることができます！</a:t>
            </a:r>
            <a:endParaRPr kumimoji="1" lang="en-US" altLang="ja-JP"/>
          </a:p>
        </p:txBody>
      </p:sp>
      <p:graphicFrame>
        <p:nvGraphicFramePr>
          <p:cNvPr id="4" name="表 3">
            <a:extLst>
              <a:ext uri="{FF2B5EF4-FFF2-40B4-BE49-F238E27FC236}">
                <a16:creationId xmlns:a16="http://schemas.microsoft.com/office/drawing/2014/main" id="{26D4E315-6151-A0D3-D619-D32599BEDBF8}"/>
              </a:ext>
            </a:extLst>
          </p:cNvPr>
          <p:cNvGraphicFramePr>
            <a:graphicFrameLocks noGrp="1"/>
          </p:cNvGraphicFramePr>
          <p:nvPr>
            <p:extLst>
              <p:ext uri="{D42A27DB-BD31-4B8C-83A1-F6EECF244321}">
                <p14:modId xmlns:p14="http://schemas.microsoft.com/office/powerpoint/2010/main" val="3447724740"/>
              </p:ext>
            </p:extLst>
          </p:nvPr>
        </p:nvGraphicFramePr>
        <p:xfrm>
          <a:off x="2729345" y="2909456"/>
          <a:ext cx="6733309" cy="1854200"/>
        </p:xfrm>
        <a:graphic>
          <a:graphicData uri="http://schemas.openxmlformats.org/drawingml/2006/table">
            <a:tbl>
              <a:tblPr firstRow="1" bandRow="1">
                <a:tableStyleId>{5C22544A-7EE6-4342-B048-85BDC9FD1C3A}</a:tableStyleId>
              </a:tblPr>
              <a:tblGrid>
                <a:gridCol w="1136002">
                  <a:extLst>
                    <a:ext uri="{9D8B030D-6E8A-4147-A177-3AD203B41FA5}">
                      <a16:colId xmlns:a16="http://schemas.microsoft.com/office/drawing/2014/main" val="2838847780"/>
                    </a:ext>
                  </a:extLst>
                </a:gridCol>
                <a:gridCol w="1426607">
                  <a:extLst>
                    <a:ext uri="{9D8B030D-6E8A-4147-A177-3AD203B41FA5}">
                      <a16:colId xmlns:a16="http://schemas.microsoft.com/office/drawing/2014/main" val="3817045721"/>
                    </a:ext>
                  </a:extLst>
                </a:gridCol>
                <a:gridCol w="1426607">
                  <a:extLst>
                    <a:ext uri="{9D8B030D-6E8A-4147-A177-3AD203B41FA5}">
                      <a16:colId xmlns:a16="http://schemas.microsoft.com/office/drawing/2014/main" val="4149029174"/>
                    </a:ext>
                  </a:extLst>
                </a:gridCol>
                <a:gridCol w="2744093">
                  <a:extLst>
                    <a:ext uri="{9D8B030D-6E8A-4147-A177-3AD203B41FA5}">
                      <a16:colId xmlns:a16="http://schemas.microsoft.com/office/drawing/2014/main" val="3638888978"/>
                    </a:ext>
                  </a:extLst>
                </a:gridCol>
              </a:tblGrid>
              <a:tr h="370840">
                <a:tc>
                  <a:txBody>
                    <a:bodyPr/>
                    <a:lstStyle/>
                    <a:p>
                      <a:r>
                        <a:rPr kumimoji="1" lang="ja-JP" altLang="en-US"/>
                        <a:t>パート名</a:t>
                      </a:r>
                    </a:p>
                  </a:txBody>
                  <a:tcPr/>
                </a:tc>
                <a:tc>
                  <a:txBody>
                    <a:bodyPr/>
                    <a:lstStyle/>
                    <a:p>
                      <a:r>
                        <a:rPr kumimoji="1" lang="ja-JP" altLang="en-US"/>
                        <a:t>入力名</a:t>
                      </a:r>
                    </a:p>
                  </a:txBody>
                  <a:tcPr/>
                </a:tc>
                <a:tc>
                  <a:txBody>
                    <a:bodyPr/>
                    <a:lstStyle/>
                    <a:p>
                      <a:r>
                        <a:rPr kumimoji="1" lang="ja-JP" altLang="en-US"/>
                        <a:t>用途</a:t>
                      </a:r>
                    </a:p>
                  </a:txBody>
                  <a:tcPr/>
                </a:tc>
                <a:tc>
                  <a:txBody>
                    <a:bodyPr/>
                    <a:lstStyle/>
                    <a:p>
                      <a:r>
                        <a:rPr kumimoji="1" lang="ja-JP" altLang="en-US"/>
                        <a:t>デフォルトの音の高さ</a:t>
                      </a:r>
                    </a:p>
                  </a:txBody>
                  <a:tcPr/>
                </a:tc>
                <a:extLst>
                  <a:ext uri="{0D108BD9-81ED-4DB2-BD59-A6C34878D82A}">
                    <a16:rowId xmlns:a16="http://schemas.microsoft.com/office/drawing/2014/main" val="2404197689"/>
                  </a:ext>
                </a:extLst>
              </a:tr>
              <a:tr h="370840">
                <a:tc>
                  <a:txBody>
                    <a:bodyPr/>
                    <a:lstStyle/>
                    <a:p>
                      <a:r>
                        <a:rPr kumimoji="1" lang="en-US" altLang="ja-JP"/>
                        <a:t>Right2</a:t>
                      </a:r>
                      <a:endParaRPr kumimoji="1" lang="ja-JP" altLang="en-US"/>
                    </a:p>
                  </a:txBody>
                  <a:tcPr/>
                </a:tc>
                <a:tc>
                  <a:txBody>
                    <a:bodyPr/>
                    <a:lstStyle/>
                    <a:p>
                      <a:r>
                        <a:rPr kumimoji="1" lang="en-US" altLang="ja-JP"/>
                        <a:t>R2</a:t>
                      </a:r>
                      <a:endParaRPr kumimoji="1" lang="ja-JP" altLang="en-US"/>
                    </a:p>
                  </a:txBody>
                  <a:tcPr/>
                </a:tc>
                <a:tc>
                  <a:txBody>
                    <a:bodyPr/>
                    <a:lstStyle/>
                    <a:p>
                      <a:r>
                        <a:rPr kumimoji="1" lang="ja-JP" altLang="en-US"/>
                        <a:t>右手上</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sz="1800" b="0" kern="1200">
                          <a:solidFill>
                            <a:schemeClr val="dk1"/>
                          </a:solidFill>
                          <a:effectLst/>
                          <a:latin typeface="+mn-lt"/>
                          <a:ea typeface="+mn-ea"/>
                          <a:cs typeface="+mn-cs"/>
                        </a:rPr>
                        <a:t>G4-F#5</a:t>
                      </a:r>
                    </a:p>
                  </a:txBody>
                  <a:tcPr/>
                </a:tc>
                <a:extLst>
                  <a:ext uri="{0D108BD9-81ED-4DB2-BD59-A6C34878D82A}">
                    <a16:rowId xmlns:a16="http://schemas.microsoft.com/office/drawing/2014/main" val="2880662109"/>
                  </a:ext>
                </a:extLst>
              </a:tr>
              <a:tr h="370840">
                <a:tc>
                  <a:txBody>
                    <a:bodyPr/>
                    <a:lstStyle/>
                    <a:p>
                      <a:r>
                        <a:rPr kumimoji="1" lang="en-US" altLang="ja-JP"/>
                        <a:t>Right1</a:t>
                      </a:r>
                      <a:endParaRPr kumimoji="1" lang="ja-JP" altLang="en-US"/>
                    </a:p>
                  </a:txBody>
                  <a:tcPr/>
                </a:tc>
                <a:tc>
                  <a:txBody>
                    <a:bodyPr/>
                    <a:lstStyle/>
                    <a:p>
                      <a:r>
                        <a:rPr kumimoji="1" lang="en-US" altLang="ja-JP"/>
                        <a:t>R1</a:t>
                      </a:r>
                      <a:endParaRPr kumimoji="1" lang="ja-JP" altLang="en-US"/>
                    </a:p>
                  </a:txBody>
                  <a:tcPr/>
                </a:tc>
                <a:tc>
                  <a:txBody>
                    <a:bodyPr/>
                    <a:lstStyle/>
                    <a:p>
                      <a:r>
                        <a:rPr kumimoji="1" lang="ja-JP" altLang="en-US"/>
                        <a:t>右手下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sz="1800" b="0" kern="1200">
                          <a:solidFill>
                            <a:schemeClr val="dk1"/>
                          </a:solidFill>
                          <a:effectLst/>
                          <a:latin typeface="+mn-lt"/>
                          <a:ea typeface="+mn-ea"/>
                          <a:cs typeface="+mn-cs"/>
                        </a:rPr>
                        <a:t>G3-F#4</a:t>
                      </a:r>
                    </a:p>
                  </a:txBody>
                  <a:tcPr/>
                </a:tc>
                <a:extLst>
                  <a:ext uri="{0D108BD9-81ED-4DB2-BD59-A6C34878D82A}">
                    <a16:rowId xmlns:a16="http://schemas.microsoft.com/office/drawing/2014/main" val="4168445756"/>
                  </a:ext>
                </a:extLst>
              </a:tr>
              <a:tr h="370840">
                <a:tc>
                  <a:txBody>
                    <a:bodyPr/>
                    <a:lstStyle/>
                    <a:p>
                      <a:r>
                        <a:rPr kumimoji="1" lang="en-US" altLang="ja-JP"/>
                        <a:t>Left2</a:t>
                      </a:r>
                      <a:endParaRPr kumimoji="1" lang="ja-JP" altLang="en-US"/>
                    </a:p>
                  </a:txBody>
                  <a:tcPr/>
                </a:tc>
                <a:tc>
                  <a:txBody>
                    <a:bodyPr/>
                    <a:lstStyle/>
                    <a:p>
                      <a:r>
                        <a:rPr kumimoji="1" lang="en-US" altLang="ja-JP"/>
                        <a:t>L2</a:t>
                      </a:r>
                      <a:endParaRPr kumimoji="1" lang="ja-JP" altLang="en-US"/>
                    </a:p>
                  </a:txBody>
                  <a:tcPr/>
                </a:tc>
                <a:tc>
                  <a:txBody>
                    <a:bodyPr/>
                    <a:lstStyle/>
                    <a:p>
                      <a:r>
                        <a:rPr kumimoji="1" lang="ja-JP" altLang="en-US"/>
                        <a:t>左手上</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sz="1800" b="0" kern="1200">
                          <a:solidFill>
                            <a:schemeClr val="dk1"/>
                          </a:solidFill>
                          <a:effectLst/>
                          <a:latin typeface="+mn-lt"/>
                          <a:ea typeface="+mn-ea"/>
                          <a:cs typeface="+mn-cs"/>
                        </a:rPr>
                        <a:t>G2-F#3</a:t>
                      </a:r>
                    </a:p>
                  </a:txBody>
                  <a:tcPr/>
                </a:tc>
                <a:extLst>
                  <a:ext uri="{0D108BD9-81ED-4DB2-BD59-A6C34878D82A}">
                    <a16:rowId xmlns:a16="http://schemas.microsoft.com/office/drawing/2014/main" val="2592631376"/>
                  </a:ext>
                </a:extLst>
              </a:tr>
              <a:tr h="370840">
                <a:tc>
                  <a:txBody>
                    <a:bodyPr/>
                    <a:lstStyle/>
                    <a:p>
                      <a:r>
                        <a:rPr kumimoji="1" lang="en-US" altLang="ja-JP"/>
                        <a:t>Left1</a:t>
                      </a:r>
                      <a:endParaRPr kumimoji="1" lang="ja-JP" altLang="en-US"/>
                    </a:p>
                  </a:txBody>
                  <a:tcPr/>
                </a:tc>
                <a:tc>
                  <a:txBody>
                    <a:bodyPr/>
                    <a:lstStyle/>
                    <a:p>
                      <a:r>
                        <a:rPr kumimoji="1" lang="en-US" altLang="ja-JP"/>
                        <a:t>L1</a:t>
                      </a:r>
                      <a:endParaRPr kumimoji="1" lang="ja-JP" altLang="en-US"/>
                    </a:p>
                  </a:txBody>
                  <a:tcPr/>
                </a:tc>
                <a:tc>
                  <a:txBody>
                    <a:bodyPr/>
                    <a:lstStyle/>
                    <a:p>
                      <a:r>
                        <a:rPr kumimoji="1" lang="ja-JP" altLang="en-US"/>
                        <a:t>左手下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sz="1800" b="0" kern="1200">
                          <a:solidFill>
                            <a:schemeClr val="dk1"/>
                          </a:solidFill>
                          <a:effectLst/>
                          <a:latin typeface="+mn-lt"/>
                          <a:ea typeface="+mn-ea"/>
                          <a:cs typeface="+mn-cs"/>
                        </a:rPr>
                        <a:t>G1-F#2</a:t>
                      </a:r>
                    </a:p>
                  </a:txBody>
                  <a:tcPr/>
                </a:tc>
                <a:extLst>
                  <a:ext uri="{0D108BD9-81ED-4DB2-BD59-A6C34878D82A}">
                    <a16:rowId xmlns:a16="http://schemas.microsoft.com/office/drawing/2014/main" val="75694005"/>
                  </a:ext>
                </a:extLst>
              </a:tr>
            </a:tbl>
          </a:graphicData>
        </a:graphic>
      </p:graphicFrame>
      <p:sp>
        <p:nvSpPr>
          <p:cNvPr id="5" name="テキスト ボックス 4">
            <a:extLst>
              <a:ext uri="{FF2B5EF4-FFF2-40B4-BE49-F238E27FC236}">
                <a16:creationId xmlns:a16="http://schemas.microsoft.com/office/drawing/2014/main" id="{D44F87A3-AE0B-7489-E7AB-1DCD72EC2ADD}"/>
              </a:ext>
            </a:extLst>
          </p:cNvPr>
          <p:cNvSpPr txBox="1"/>
          <p:nvPr/>
        </p:nvSpPr>
        <p:spPr>
          <a:xfrm>
            <a:off x="1615044" y="5142016"/>
            <a:ext cx="8597735" cy="646331"/>
          </a:xfrm>
          <a:prstGeom prst="rect">
            <a:avLst/>
          </a:prstGeom>
          <a:noFill/>
        </p:spPr>
        <p:txBody>
          <a:bodyPr wrap="square" rtlCol="0">
            <a:spAutoFit/>
          </a:bodyPr>
          <a:lstStyle/>
          <a:p>
            <a:r>
              <a:rPr kumimoji="1" lang="ja-JP" altLang="en-US"/>
              <a:t>パートを変える時は、</a:t>
            </a:r>
            <a:r>
              <a:rPr lang="en-US" altLang="ja-JP"/>
              <a:t>R1, R2, L1, L2 </a:t>
            </a:r>
            <a:r>
              <a:rPr lang="ja-JP" altLang="en-US"/>
              <a:t>と書いて↩️</a:t>
            </a:r>
            <a:endParaRPr lang="en-US" altLang="ja-JP"/>
          </a:p>
          <a:p>
            <a:r>
              <a:rPr kumimoji="1" lang="ja-JP" altLang="en-US"/>
              <a:t>プロンプトに、今変えたパートが表示されます</a:t>
            </a:r>
          </a:p>
        </p:txBody>
      </p:sp>
      <p:sp>
        <p:nvSpPr>
          <p:cNvPr id="6" name="スライド番号プレースホルダー 5">
            <a:extLst>
              <a:ext uri="{FF2B5EF4-FFF2-40B4-BE49-F238E27FC236}">
                <a16:creationId xmlns:a16="http://schemas.microsoft.com/office/drawing/2014/main" id="{198676A6-3B8C-AF9B-3668-ED660BE01276}"/>
              </a:ext>
            </a:extLst>
          </p:cNvPr>
          <p:cNvSpPr>
            <a:spLocks noGrp="1"/>
          </p:cNvSpPr>
          <p:nvPr>
            <p:ph type="sldNum" sz="quarter" idx="12"/>
          </p:nvPr>
        </p:nvSpPr>
        <p:spPr/>
        <p:txBody>
          <a:bodyPr/>
          <a:lstStyle/>
          <a:p>
            <a:fld id="{0ABB3B73-6755-B14F-A4E3-34054D584ED4}" type="slidenum">
              <a:rPr lang="en-US" altLang="ja-JP"/>
              <a:t>3</a:t>
            </a:fld>
            <a:endParaRPr kumimoji="1" lang="ja-JP" altLang="en-US"/>
          </a:p>
        </p:txBody>
      </p:sp>
    </p:spTree>
    <p:extLst>
      <p:ext uri="{BB962C8B-B14F-4D97-AF65-F5344CB8AC3E}">
        <p14:creationId xmlns:p14="http://schemas.microsoft.com/office/powerpoint/2010/main" val="2505410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86710F-BBA1-874C-97D2-126DC07F30A2}"/>
              </a:ext>
            </a:extLst>
          </p:cNvPr>
          <p:cNvSpPr>
            <a:spLocks noGrp="1"/>
          </p:cNvSpPr>
          <p:nvPr>
            <p:ph type="title"/>
          </p:nvPr>
        </p:nvSpPr>
        <p:spPr/>
        <p:txBody>
          <a:bodyPr/>
          <a:lstStyle/>
          <a:p>
            <a:r>
              <a:rPr kumimoji="1" lang="en-US" altLang="ja-JP"/>
              <a:t>1.</a:t>
            </a:r>
            <a:r>
              <a:rPr kumimoji="1" lang="ja-JP" altLang="en-US"/>
              <a:t>パートを追加してみよう</a:t>
            </a:r>
          </a:p>
        </p:txBody>
      </p:sp>
      <p:sp>
        <p:nvSpPr>
          <p:cNvPr id="3" name="コンテンツ プレースホルダー 2">
            <a:extLst>
              <a:ext uri="{FF2B5EF4-FFF2-40B4-BE49-F238E27FC236}">
                <a16:creationId xmlns:a16="http://schemas.microsoft.com/office/drawing/2014/main" id="{3AAD45A8-1787-5C7F-7D20-486C73CEF71C}"/>
              </a:ext>
            </a:extLst>
          </p:cNvPr>
          <p:cNvSpPr>
            <a:spLocks noGrp="1"/>
          </p:cNvSpPr>
          <p:nvPr>
            <p:ph idx="1"/>
          </p:nvPr>
        </p:nvSpPr>
        <p:spPr/>
        <p:txBody>
          <a:bodyPr>
            <a:normAutofit fontScale="92500" lnSpcReduction="20000"/>
          </a:bodyPr>
          <a:lstStyle/>
          <a:p>
            <a:pPr>
              <a:lnSpc>
                <a:spcPct val="150000"/>
              </a:lnSpc>
            </a:pPr>
            <a:r>
              <a:rPr kumimoji="1" lang="ja-JP" altLang="en-US"/>
              <a:t>入力パートを変更して、</a:t>
            </a:r>
            <a:r>
              <a:rPr kumimoji="1" lang="en-US" altLang="ja-JP"/>
              <a:t>R1</a:t>
            </a:r>
            <a:r>
              <a:rPr kumimoji="1" lang="ja-JP" altLang="en-US"/>
              <a:t>以外のパートにもデータを入力してみよう</a:t>
            </a:r>
            <a:endParaRPr kumimoji="1" lang="en-US" altLang="ja-JP"/>
          </a:p>
          <a:p>
            <a:pPr lvl="1">
              <a:lnSpc>
                <a:spcPct val="150000"/>
              </a:lnSpc>
            </a:pPr>
            <a:r>
              <a:rPr lang="ja-JP" altLang="en-US"/>
              <a:t>例</a:t>
            </a:r>
            <a:r>
              <a:rPr lang="en-US" altLang="ja-JP"/>
              <a:t>1</a:t>
            </a:r>
            <a:r>
              <a:rPr lang="ja-JP" altLang="en-US"/>
              <a:t>）</a:t>
            </a:r>
            <a:r>
              <a:rPr lang="en-US" altLang="ja-JP"/>
              <a:t>L1</a:t>
            </a:r>
            <a:r>
              <a:rPr lang="ja-JP" altLang="en-US"/>
              <a:t>にベースを入れる</a:t>
            </a:r>
            <a:br>
              <a:rPr lang="en-US" altLang="ja-JP"/>
            </a:br>
            <a:r>
              <a:rPr lang="en-US" altLang="ja-JP">
                <a:solidFill>
                  <a:schemeClr val="bg1"/>
                </a:solidFill>
                <a:highlight>
                  <a:srgbClr val="000000"/>
                </a:highlight>
                <a:latin typeface="Courier New" panose="02070309020205020404" pitchFamily="49" charset="0"/>
                <a:cs typeface="Courier New" panose="02070309020205020404" pitchFamily="49" charset="0"/>
              </a:rPr>
              <a:t>L1&gt; [d].para()</a:t>
            </a:r>
          </a:p>
          <a:p>
            <a:pPr marL="914400" lvl="2" indent="0">
              <a:lnSpc>
                <a:spcPct val="150000"/>
              </a:lnSpc>
              <a:buNone/>
            </a:pPr>
            <a:r>
              <a:rPr lang="en-US" altLang="ja-JP"/>
              <a:t>para() </a:t>
            </a:r>
            <a:r>
              <a:rPr lang="ja-JP" altLang="en-US"/>
              <a:t>は、音程が並行移動するので、</a:t>
            </a:r>
            <a:r>
              <a:rPr lang="en-US" altLang="ja-JP"/>
              <a:t>[d]</a:t>
            </a:r>
            <a:r>
              <a:rPr lang="ja-JP" altLang="en-US"/>
              <a:t>を書いておくと必ず根音が演奏される</a:t>
            </a:r>
            <a:endParaRPr lang="en-US" altLang="ja-JP"/>
          </a:p>
          <a:p>
            <a:pPr marL="914400" lvl="2" indent="0">
              <a:lnSpc>
                <a:spcPct val="150000"/>
              </a:lnSpc>
              <a:buNone/>
            </a:pPr>
            <a:r>
              <a:rPr lang="ja-JP" altLang="en-US"/>
              <a:t>和音は</a:t>
            </a:r>
            <a:r>
              <a:rPr lang="en-US" altLang="ja-JP"/>
              <a:t>R1</a:t>
            </a:r>
            <a:r>
              <a:rPr lang="ja-JP" altLang="en-US"/>
              <a:t>と同じものを入力</a:t>
            </a:r>
            <a:endParaRPr lang="en-US" altLang="ja-JP"/>
          </a:p>
          <a:p>
            <a:pPr lvl="1">
              <a:lnSpc>
                <a:spcPct val="150000"/>
              </a:lnSpc>
            </a:pPr>
            <a:r>
              <a:rPr lang="ja-JP" altLang="en-US"/>
              <a:t>例</a:t>
            </a:r>
            <a:r>
              <a:rPr lang="en-US" altLang="ja-JP"/>
              <a:t>2) R2</a:t>
            </a:r>
            <a:r>
              <a:rPr lang="ja-JP" altLang="en-US"/>
              <a:t>にメロディを入れる</a:t>
            </a:r>
            <a:br>
              <a:rPr lang="en-US" altLang="ja-JP"/>
            </a:br>
            <a:r>
              <a:rPr lang="en-US" altLang="ja-JP">
                <a:solidFill>
                  <a:schemeClr val="bg1"/>
                </a:solidFill>
                <a:highlight>
                  <a:srgbClr val="000000"/>
                </a:highlight>
                <a:latin typeface="Courier New" panose="02070309020205020404" pitchFamily="49" charset="0"/>
                <a:cs typeface="Courier New" panose="02070309020205020404" pitchFamily="49" charset="0"/>
              </a:rPr>
              <a:t>R2&gt;[hd,l/t,s].dyn(mp)</a:t>
            </a:r>
          </a:p>
          <a:p>
            <a:pPr marL="914400" lvl="2" indent="0">
              <a:lnSpc>
                <a:spcPct val="150000"/>
              </a:lnSpc>
              <a:buNone/>
            </a:pPr>
            <a:r>
              <a:rPr kumimoji="1" lang="ja-JP" altLang="en-US">
                <a:latin typeface="Courier New" panose="02070309020205020404" pitchFamily="49" charset="0"/>
                <a:cs typeface="Courier New" panose="02070309020205020404" pitchFamily="49" charset="0"/>
              </a:rPr>
              <a:t>和音に合うようなメロディを考えてみよう</a:t>
            </a:r>
          </a:p>
        </p:txBody>
      </p:sp>
      <p:sp>
        <p:nvSpPr>
          <p:cNvPr id="4" name="スライド番号プレースホルダー 3">
            <a:extLst>
              <a:ext uri="{FF2B5EF4-FFF2-40B4-BE49-F238E27FC236}">
                <a16:creationId xmlns:a16="http://schemas.microsoft.com/office/drawing/2014/main" id="{A266A631-D0C5-2045-ACF7-3F5129A63146}"/>
              </a:ext>
            </a:extLst>
          </p:cNvPr>
          <p:cNvSpPr>
            <a:spLocks noGrp="1"/>
          </p:cNvSpPr>
          <p:nvPr>
            <p:ph type="sldNum" sz="quarter" idx="12"/>
          </p:nvPr>
        </p:nvSpPr>
        <p:spPr/>
        <p:txBody>
          <a:bodyPr/>
          <a:lstStyle/>
          <a:p>
            <a:fld id="{0ABB3B73-6755-B14F-A4E3-34054D584ED4}" type="slidenum">
              <a:rPr lang="en-US" altLang="ja-JP"/>
              <a:t>4</a:t>
            </a:fld>
            <a:endParaRPr kumimoji="1" lang="ja-JP" altLang="en-US"/>
          </a:p>
        </p:txBody>
      </p:sp>
    </p:spTree>
    <p:extLst>
      <p:ext uri="{BB962C8B-B14F-4D97-AF65-F5344CB8AC3E}">
        <p14:creationId xmlns:p14="http://schemas.microsoft.com/office/powerpoint/2010/main" val="466847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 comic-style illustration of a classroom workshop where participants of all ages, from children to adults, are working on their PCs. The scene includes a mix of individuals, some focused on their screens and others discussing or helping each other. The classroom is bright and cheerful, with posters and educational materials on the walls, desks with laptops, and a teacher or facilitator providing guidance in the background. The style is vibrant and cartoonish, capturing a lively and engaging atmosphere.">
            <a:extLst>
              <a:ext uri="{FF2B5EF4-FFF2-40B4-BE49-F238E27FC236}">
                <a16:creationId xmlns:a16="http://schemas.microsoft.com/office/drawing/2014/main" id="{00D9A386-511D-0D7F-7A0D-70142279A6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0966" b="1278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7467F34A-7C8D-12C2-511B-EF6DEA73EAFD}"/>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kumimoji="1" lang="en-US" altLang="ja-JP" sz="3600">
                <a:solidFill>
                  <a:schemeClr val="tx1">
                    <a:lumMod val="85000"/>
                    <a:lumOff val="15000"/>
                  </a:schemeClr>
                </a:solidFill>
              </a:rPr>
              <a:t>2.</a:t>
            </a:r>
            <a:r>
              <a:rPr kumimoji="1" lang="ja-JP" altLang="en-US" sz="3600">
                <a:solidFill>
                  <a:schemeClr val="tx1">
                    <a:lumMod val="85000"/>
                    <a:lumOff val="15000"/>
                  </a:schemeClr>
                </a:solidFill>
              </a:rPr>
              <a:t>ブラッシュアップタイム</a:t>
            </a:r>
          </a:p>
        </p:txBody>
      </p:sp>
      <p:cxnSp>
        <p:nvCxnSpPr>
          <p:cNvPr id="1033" name="Straight Connector 1032">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035" name="Straight Connector 1034">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a:extLst>
              <a:ext uri="{FF2B5EF4-FFF2-40B4-BE49-F238E27FC236}">
                <a16:creationId xmlns:a16="http://schemas.microsoft.com/office/drawing/2014/main" id="{7FA2604B-5C14-B8CB-088E-EB640114419F}"/>
              </a:ext>
            </a:extLst>
          </p:cNvPr>
          <p:cNvSpPr>
            <a:spLocks noGrp="1"/>
          </p:cNvSpPr>
          <p:nvPr>
            <p:ph type="sldNum" sz="quarter" idx="12"/>
          </p:nvPr>
        </p:nvSpPr>
        <p:spPr/>
        <p:txBody>
          <a:bodyPr/>
          <a:lstStyle/>
          <a:p>
            <a:fld id="{0ABB3B73-6755-B14F-A4E3-34054D584ED4}" type="slidenum">
              <a:rPr lang="en-US" altLang="ja-JP"/>
              <a:t>5</a:t>
            </a:fld>
            <a:endParaRPr kumimoji="1" lang="ja-JP" altLang="en-US"/>
          </a:p>
        </p:txBody>
      </p:sp>
    </p:spTree>
    <p:extLst>
      <p:ext uri="{BB962C8B-B14F-4D97-AF65-F5344CB8AC3E}">
        <p14:creationId xmlns:p14="http://schemas.microsoft.com/office/powerpoint/2010/main" val="1028479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C82E25E-DAAE-8D44-2D40-43AA401E46FB}"/>
              </a:ext>
            </a:extLst>
          </p:cNvPr>
          <p:cNvSpPr>
            <a:spLocks noGrp="1"/>
          </p:cNvSpPr>
          <p:nvPr>
            <p:ph type="sldNum" sz="quarter" idx="12"/>
          </p:nvPr>
        </p:nvSpPr>
        <p:spPr/>
        <p:txBody>
          <a:bodyPr/>
          <a:lstStyle/>
          <a:p>
            <a:fld id="{0ABB3B73-6755-B14F-A4E3-34054D584ED4}" type="slidenum">
              <a:rPr lang="en-US" altLang="ja-JP"/>
              <a:t>6</a:t>
            </a:fld>
            <a:endParaRPr kumimoji="1" lang="ja-JP" altLang="en-US"/>
          </a:p>
        </p:txBody>
      </p:sp>
      <p:sp>
        <p:nvSpPr>
          <p:cNvPr id="3" name="テキスト ボックス 2">
            <a:extLst>
              <a:ext uri="{FF2B5EF4-FFF2-40B4-BE49-F238E27FC236}">
                <a16:creationId xmlns:a16="http://schemas.microsoft.com/office/drawing/2014/main" id="{CE7CDB91-CD10-53CB-5D17-5D392AD3BC3A}"/>
              </a:ext>
            </a:extLst>
          </p:cNvPr>
          <p:cNvSpPr txBox="1"/>
          <p:nvPr/>
        </p:nvSpPr>
        <p:spPr>
          <a:xfrm>
            <a:off x="1921268" y="428178"/>
            <a:ext cx="6021513" cy="6001643"/>
          </a:xfrm>
          <a:prstGeom prst="rect">
            <a:avLst/>
          </a:prstGeom>
          <a:noFill/>
        </p:spPr>
        <p:txBody>
          <a:bodyPr wrap="square" rtlCol="0">
            <a:spAutoFit/>
          </a:bodyPr>
          <a:lstStyle/>
          <a:p>
            <a:r>
              <a:rPr kumimoji="1" lang="en-US" altLang="ja-JP" sz="3200"/>
              <a:t>3. </a:t>
            </a:r>
            <a:r>
              <a:rPr kumimoji="1" lang="ja-JP" altLang="en-US" sz="3200"/>
              <a:t>発表タイム！</a:t>
            </a:r>
            <a:endParaRPr kumimoji="1" lang="en-US" altLang="ja-JP" sz="3200"/>
          </a:p>
          <a:p>
            <a:endParaRPr lang="en-US" altLang="ja-JP" sz="3200"/>
          </a:p>
          <a:p>
            <a:r>
              <a:rPr kumimoji="1" lang="ja-JP" altLang="en-US" sz="3200"/>
              <a:t>自己紹介をお願いします</a:t>
            </a:r>
            <a:endParaRPr kumimoji="1" lang="en-US" altLang="ja-JP" sz="3200"/>
          </a:p>
          <a:p>
            <a:pPr marL="285750" indent="-285750">
              <a:buFont typeface="Arial" panose="020B0604020202020204" pitchFamily="34" charset="0"/>
              <a:buChar char="•"/>
            </a:pPr>
            <a:r>
              <a:rPr lang="ja-JP" altLang="en-US" sz="3200"/>
              <a:t>お名前、学年、お仕事等</a:t>
            </a:r>
            <a:endParaRPr lang="en-US" altLang="ja-JP" sz="3200"/>
          </a:p>
          <a:p>
            <a:pPr marL="285750" indent="-285750">
              <a:buFont typeface="Arial" panose="020B0604020202020204" pitchFamily="34" charset="0"/>
              <a:buChar char="•"/>
            </a:pPr>
            <a:r>
              <a:rPr kumimoji="1" lang="ja-JP" altLang="en-US" sz="3200"/>
              <a:t>興味のあること</a:t>
            </a:r>
            <a:endParaRPr kumimoji="1" lang="en-US" altLang="ja-JP" sz="3200"/>
          </a:p>
          <a:p>
            <a:pPr marL="285750" indent="-285750">
              <a:buFont typeface="Arial" panose="020B0604020202020204" pitchFamily="34" charset="0"/>
              <a:buChar char="•"/>
            </a:pPr>
            <a:r>
              <a:rPr lang="ja-JP" altLang="en-US" sz="3200"/>
              <a:t>好きな音楽</a:t>
            </a:r>
            <a:endParaRPr lang="en-US" altLang="ja-JP" sz="3200"/>
          </a:p>
          <a:p>
            <a:pPr marL="285750" indent="-285750">
              <a:buFont typeface="Arial" panose="020B0604020202020204" pitchFamily="34" charset="0"/>
              <a:buChar char="•"/>
            </a:pPr>
            <a:endParaRPr kumimoji="1" lang="en-US" altLang="ja-JP" sz="3200"/>
          </a:p>
          <a:p>
            <a:r>
              <a:rPr lang="ja-JP" altLang="en-US" sz="3200" b="1"/>
              <a:t>作品演奏</a:t>
            </a:r>
            <a:endParaRPr lang="en-US" altLang="ja-JP" sz="3200" b="1"/>
          </a:p>
          <a:p>
            <a:endParaRPr kumimoji="1" lang="en-US" altLang="ja-JP" sz="3200"/>
          </a:p>
          <a:p>
            <a:pPr marL="285750" indent="-285750">
              <a:buFont typeface="Arial" panose="020B0604020202020204" pitchFamily="34" charset="0"/>
              <a:buChar char="•"/>
            </a:pPr>
            <a:r>
              <a:rPr kumimoji="1" lang="ja-JP" altLang="en-US" sz="3200"/>
              <a:t>苦労したところ</a:t>
            </a:r>
            <a:endParaRPr kumimoji="1" lang="en-US" altLang="ja-JP" sz="3200"/>
          </a:p>
          <a:p>
            <a:pPr marL="285750" indent="-285750">
              <a:buFont typeface="Arial" panose="020B0604020202020204" pitchFamily="34" charset="0"/>
              <a:buChar char="•"/>
            </a:pPr>
            <a:r>
              <a:rPr lang="ja-JP" altLang="en-US" sz="3200"/>
              <a:t>楽しかったこと</a:t>
            </a:r>
            <a:endParaRPr lang="en-US" altLang="ja-JP" sz="3200"/>
          </a:p>
          <a:p>
            <a:pPr marL="285750" indent="-285750">
              <a:buFont typeface="Arial" panose="020B0604020202020204" pitchFamily="34" charset="0"/>
              <a:buChar char="•"/>
            </a:pPr>
            <a:r>
              <a:rPr kumimoji="1" lang="ja-JP" altLang="en-US" sz="3200"/>
              <a:t>その他感想</a:t>
            </a:r>
            <a:endParaRPr kumimoji="1" lang="en-US" altLang="ja-JP" sz="3200"/>
          </a:p>
        </p:txBody>
      </p:sp>
    </p:spTree>
    <p:extLst>
      <p:ext uri="{BB962C8B-B14F-4D97-AF65-F5344CB8AC3E}">
        <p14:creationId xmlns:p14="http://schemas.microsoft.com/office/powerpoint/2010/main" val="3612410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C9D188-B139-1882-4311-92B801D18E0B}"/>
              </a:ext>
            </a:extLst>
          </p:cNvPr>
          <p:cNvSpPr>
            <a:spLocks noGrp="1"/>
          </p:cNvSpPr>
          <p:nvPr>
            <p:ph type="title"/>
          </p:nvPr>
        </p:nvSpPr>
        <p:spPr/>
        <p:txBody>
          <a:bodyPr/>
          <a:lstStyle/>
          <a:p>
            <a:r>
              <a:rPr kumimoji="1" lang="en-US" altLang="ja-JP"/>
              <a:t>4. </a:t>
            </a:r>
            <a:r>
              <a:rPr kumimoji="1" lang="ja-JP" altLang="en-US"/>
              <a:t>作曲</a:t>
            </a:r>
            <a:r>
              <a:rPr kumimoji="1" lang="en-US" altLang="ja-JP"/>
              <a:t>Advanced</a:t>
            </a:r>
            <a:endParaRPr kumimoji="1" lang="ja-JP" altLang="en-US"/>
          </a:p>
        </p:txBody>
      </p:sp>
      <p:sp>
        <p:nvSpPr>
          <p:cNvPr id="3" name="コンテンツ プレースホルダー 2">
            <a:extLst>
              <a:ext uri="{FF2B5EF4-FFF2-40B4-BE49-F238E27FC236}">
                <a16:creationId xmlns:a16="http://schemas.microsoft.com/office/drawing/2014/main" id="{6870D979-2BB5-B5E7-F3BB-7E751BF90BED}"/>
              </a:ext>
            </a:extLst>
          </p:cNvPr>
          <p:cNvSpPr>
            <a:spLocks noGrp="1"/>
          </p:cNvSpPr>
          <p:nvPr>
            <p:ph idx="1"/>
          </p:nvPr>
        </p:nvSpPr>
        <p:spPr>
          <a:xfrm>
            <a:off x="838200" y="1541721"/>
            <a:ext cx="10515600" cy="4635242"/>
          </a:xfrm>
        </p:spPr>
        <p:txBody>
          <a:bodyPr>
            <a:normAutofit fontScale="77500" lnSpcReduction="20000"/>
          </a:bodyPr>
          <a:lstStyle/>
          <a:p>
            <a:pPr>
              <a:lnSpc>
                <a:spcPct val="150000"/>
              </a:lnSpc>
            </a:pPr>
            <a:r>
              <a:rPr kumimoji="1" lang="en-US" altLang="ja-JP"/>
              <a:t>Pedal</a:t>
            </a:r>
            <a:r>
              <a:rPr kumimoji="1" lang="ja-JP" altLang="en-US"/>
              <a:t>について</a:t>
            </a:r>
            <a:endParaRPr kumimoji="1" lang="en-US" altLang="ja-JP"/>
          </a:p>
          <a:p>
            <a:pPr lvl="1">
              <a:lnSpc>
                <a:spcPct val="150000"/>
              </a:lnSpc>
            </a:pPr>
            <a:r>
              <a:rPr lang="en-US" altLang="ja-JP"/>
              <a:t>Loopian</a:t>
            </a:r>
            <a:r>
              <a:rPr lang="ja-JP" altLang="en-US"/>
              <a:t>は、ピアノ音色を扱うためのアプリなので、</a:t>
            </a:r>
            <a:r>
              <a:rPr lang="en-US" altLang="ja-JP"/>
              <a:t>Pedal</a:t>
            </a:r>
            <a:r>
              <a:rPr lang="ja-JP" altLang="en-US"/>
              <a:t>情報を自動で算出</a:t>
            </a:r>
            <a:endParaRPr lang="en-US" altLang="ja-JP"/>
          </a:p>
          <a:p>
            <a:pPr lvl="2">
              <a:lnSpc>
                <a:spcPct val="150000"/>
              </a:lnSpc>
            </a:pPr>
            <a:r>
              <a:rPr kumimoji="1" lang="ja-JP" altLang="en-US"/>
              <a:t>和音が変わった時、自動でペダルを踏み替える</a:t>
            </a:r>
            <a:endParaRPr kumimoji="1" lang="en-US" altLang="ja-JP"/>
          </a:p>
          <a:p>
            <a:pPr lvl="1">
              <a:lnSpc>
                <a:spcPct val="150000"/>
              </a:lnSpc>
            </a:pPr>
            <a:r>
              <a:rPr lang="ja-JP" altLang="en-US"/>
              <a:t>フレーズの後ろに</a:t>
            </a:r>
            <a:r>
              <a:rPr lang="en-US" altLang="ja-JP"/>
              <a:t> </a:t>
            </a:r>
            <a:r>
              <a:rPr lang="en-US" altLang="ja-JP">
                <a:latin typeface="Courier New" panose="02070309020205020404" pitchFamily="49" charset="0"/>
                <a:cs typeface="Courier New" panose="02070309020205020404" pitchFamily="49" charset="0"/>
              </a:rPr>
              <a:t>.dmp(off) </a:t>
            </a:r>
            <a:r>
              <a:rPr lang="ja-JP" altLang="en-US"/>
              <a:t>を繋ぐと、そのフレーズを演奏するときはペダルを踏まなくなる</a:t>
            </a:r>
            <a:endParaRPr lang="en-US" altLang="ja-JP"/>
          </a:p>
          <a:p>
            <a:pPr lvl="1">
              <a:lnSpc>
                <a:spcPct val="150000"/>
              </a:lnSpc>
            </a:pPr>
            <a:r>
              <a:rPr lang="en-US" altLang="ja-JP">
                <a:solidFill>
                  <a:schemeClr val="bg1"/>
                </a:solidFill>
                <a:highlight>
                  <a:srgbClr val="000000"/>
                </a:highlight>
                <a:latin typeface="Courier New" panose="02070309020205020404" pitchFamily="49" charset="0"/>
                <a:cs typeface="Courier New" panose="02070309020205020404" pitchFamily="49" charset="0"/>
              </a:rPr>
              <a:t>efct.dmp(nn) </a:t>
            </a:r>
            <a:r>
              <a:rPr lang="en-US" altLang="ja-JP">
                <a:solidFill>
                  <a:schemeClr val="bg1"/>
                </a:solidFill>
                <a:latin typeface="Courier New" panose="02070309020205020404" pitchFamily="49" charset="0"/>
                <a:cs typeface="Courier New" panose="02070309020205020404" pitchFamily="49" charset="0"/>
              </a:rPr>
              <a:t>  </a:t>
            </a:r>
            <a:r>
              <a:rPr lang="en-US" altLang="ja-JP"/>
              <a:t>nn(0..127)</a:t>
            </a:r>
            <a:r>
              <a:rPr lang="ja-JP" altLang="en-US"/>
              <a:t>でハーフダンパーの値を設定</a:t>
            </a:r>
            <a:endParaRPr lang="en-US" altLang="ja-JP"/>
          </a:p>
          <a:p>
            <a:pPr>
              <a:lnSpc>
                <a:spcPct val="150000"/>
              </a:lnSpc>
            </a:pPr>
            <a:r>
              <a:rPr lang="en-US" altLang="ja-JP"/>
              <a:t>rit.</a:t>
            </a:r>
            <a:r>
              <a:rPr lang="ja-JP" altLang="en-US"/>
              <a:t>について</a:t>
            </a:r>
            <a:endParaRPr lang="en-US" altLang="ja-JP"/>
          </a:p>
          <a:p>
            <a:pPr lvl="1">
              <a:lnSpc>
                <a:spcPct val="150000"/>
              </a:lnSpc>
            </a:pPr>
            <a:r>
              <a:rPr lang="en-US" altLang="ja-JP">
                <a:solidFill>
                  <a:schemeClr val="bg1"/>
                </a:solidFill>
                <a:highlight>
                  <a:srgbClr val="000000"/>
                </a:highlight>
                <a:latin typeface="Courier New" panose="02070309020205020404" pitchFamily="49" charset="0"/>
                <a:cs typeface="Courier New" panose="02070309020205020404" pitchFamily="49" charset="0"/>
              </a:rPr>
              <a:t> rit.</a:t>
            </a:r>
            <a:r>
              <a:rPr lang="en-US" altLang="ja-JP">
                <a:solidFill>
                  <a:schemeClr val="bg1"/>
                </a:solidFill>
                <a:highlight>
                  <a:srgbClr val="000000"/>
                </a:highlight>
              </a:rPr>
              <a:t> </a:t>
            </a:r>
            <a:r>
              <a:rPr lang="ja-JP" altLang="en-US"/>
              <a:t>でその小節の終わりまでリタルダンド</a:t>
            </a:r>
            <a:endParaRPr lang="en-US" altLang="ja-JP"/>
          </a:p>
          <a:p>
            <a:pPr lvl="1">
              <a:lnSpc>
                <a:spcPct val="150000"/>
              </a:lnSpc>
            </a:pPr>
            <a:r>
              <a:rPr lang="en-US" altLang="ja-JP">
                <a:solidFill>
                  <a:schemeClr val="bg1"/>
                </a:solidFill>
                <a:highlight>
                  <a:srgbClr val="000000"/>
                </a:highlight>
                <a:latin typeface="Courier New" panose="02070309020205020404" pitchFamily="49" charset="0"/>
                <a:cs typeface="Courier New" panose="02070309020205020404" pitchFamily="49" charset="0"/>
              </a:rPr>
              <a:t>rit.poco, rit.molto, rit.bar(2), rit.bpm(120)  </a:t>
            </a:r>
            <a:r>
              <a:rPr lang="ja-JP" altLang="en-US"/>
              <a:t>などのバリエーション</a:t>
            </a:r>
            <a:endParaRPr lang="en-US" altLang="ja-JP"/>
          </a:p>
          <a:p>
            <a:pPr lvl="1"/>
            <a:endParaRPr lang="en-US" altLang="ja-JP"/>
          </a:p>
        </p:txBody>
      </p:sp>
      <p:sp>
        <p:nvSpPr>
          <p:cNvPr id="4" name="スライド番号プレースホルダー 3">
            <a:extLst>
              <a:ext uri="{FF2B5EF4-FFF2-40B4-BE49-F238E27FC236}">
                <a16:creationId xmlns:a16="http://schemas.microsoft.com/office/drawing/2014/main" id="{4CCD2B1E-1E6F-8231-0622-D173540BD083}"/>
              </a:ext>
            </a:extLst>
          </p:cNvPr>
          <p:cNvSpPr>
            <a:spLocks noGrp="1"/>
          </p:cNvSpPr>
          <p:nvPr>
            <p:ph type="sldNum" sz="quarter" idx="12"/>
          </p:nvPr>
        </p:nvSpPr>
        <p:spPr/>
        <p:txBody>
          <a:bodyPr/>
          <a:lstStyle/>
          <a:p>
            <a:fld id="{0ABB3B73-6755-B14F-A4E3-34054D584ED4}" type="slidenum">
              <a:rPr lang="en-US" altLang="ja-JP"/>
              <a:t>7</a:t>
            </a:fld>
            <a:endParaRPr kumimoji="1" lang="ja-JP" altLang="en-US"/>
          </a:p>
        </p:txBody>
      </p:sp>
    </p:spTree>
    <p:extLst>
      <p:ext uri="{BB962C8B-B14F-4D97-AF65-F5344CB8AC3E}">
        <p14:creationId xmlns:p14="http://schemas.microsoft.com/office/powerpoint/2010/main" val="4216962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E699B8-502D-17B5-0FB7-8BE5D7D879E9}"/>
              </a:ext>
            </a:extLst>
          </p:cNvPr>
          <p:cNvSpPr>
            <a:spLocks noGrp="1"/>
          </p:cNvSpPr>
          <p:nvPr>
            <p:ph type="title"/>
          </p:nvPr>
        </p:nvSpPr>
        <p:spPr/>
        <p:txBody>
          <a:bodyPr/>
          <a:lstStyle/>
          <a:p>
            <a:r>
              <a:rPr kumimoji="1" lang="en-US" altLang="ja-JP"/>
              <a:t>4. </a:t>
            </a:r>
            <a:r>
              <a:rPr kumimoji="1" lang="ja-JP" altLang="en-US"/>
              <a:t>作曲</a:t>
            </a:r>
            <a:r>
              <a:rPr kumimoji="1" lang="en-US" altLang="ja-JP"/>
              <a:t>Advanced</a:t>
            </a:r>
            <a:endParaRPr kumimoji="1" lang="ja-JP" altLang="en-US"/>
          </a:p>
        </p:txBody>
      </p:sp>
      <p:sp>
        <p:nvSpPr>
          <p:cNvPr id="3" name="コンテンツ プレースホルダー 2">
            <a:extLst>
              <a:ext uri="{FF2B5EF4-FFF2-40B4-BE49-F238E27FC236}">
                <a16:creationId xmlns:a16="http://schemas.microsoft.com/office/drawing/2014/main" id="{02400E1F-C392-DF36-39F1-A8CE6EEF7D0C}"/>
              </a:ext>
            </a:extLst>
          </p:cNvPr>
          <p:cNvSpPr>
            <a:spLocks noGrp="1"/>
          </p:cNvSpPr>
          <p:nvPr>
            <p:ph idx="1"/>
          </p:nvPr>
        </p:nvSpPr>
        <p:spPr/>
        <p:txBody>
          <a:bodyPr>
            <a:normAutofit fontScale="85000" lnSpcReduction="10000"/>
          </a:bodyPr>
          <a:lstStyle/>
          <a:p>
            <a:pPr>
              <a:lnSpc>
                <a:spcPct val="150000"/>
              </a:lnSpc>
            </a:pPr>
            <a:r>
              <a:rPr kumimoji="1" lang="en-US" altLang="ja-JP"/>
              <a:t>DAW</a:t>
            </a:r>
            <a:r>
              <a:rPr kumimoji="1" lang="ja-JP" altLang="en-US"/>
              <a:t>としても（ギリ）使えます</a:t>
            </a:r>
            <a:endParaRPr kumimoji="1" lang="en-US" altLang="ja-JP"/>
          </a:p>
          <a:p>
            <a:pPr lvl="1">
              <a:lnSpc>
                <a:spcPct val="150000"/>
              </a:lnSpc>
            </a:pPr>
            <a:r>
              <a:rPr lang="en-US" altLang="ja-JP"/>
              <a:t>/load</a:t>
            </a:r>
            <a:r>
              <a:rPr lang="ja-JP" altLang="en-US"/>
              <a:t>フォルダにあるファイルを再生できます</a:t>
            </a:r>
            <a:endParaRPr lang="en-US" altLang="ja-JP"/>
          </a:p>
          <a:p>
            <a:pPr lvl="1">
              <a:lnSpc>
                <a:spcPct val="150000"/>
              </a:lnSpc>
            </a:pPr>
            <a:r>
              <a:rPr kumimoji="1" lang="en-US" altLang="ja-JP">
                <a:latin typeface="Courier New" panose="02070309020205020404" pitchFamily="49" charset="0"/>
                <a:cs typeface="Courier New" panose="02070309020205020404" pitchFamily="49" charset="0"/>
              </a:rPr>
              <a:t>!load.</a:t>
            </a:r>
            <a:r>
              <a:rPr kumimoji="1" lang="ja-JP" altLang="en-US">
                <a:latin typeface="Courier New" panose="02070309020205020404" pitchFamily="49" charset="0"/>
                <a:cs typeface="Courier New" panose="02070309020205020404" pitchFamily="49" charset="0"/>
              </a:rPr>
              <a:t>ファイル名</a:t>
            </a:r>
            <a:r>
              <a:rPr kumimoji="1" lang="en-US" altLang="ja-JP">
                <a:latin typeface="Courier New" panose="02070309020205020404" pitchFamily="49" charset="0"/>
                <a:cs typeface="Courier New" panose="02070309020205020404" pitchFamily="49" charset="0"/>
              </a:rPr>
              <a:t> or !l.</a:t>
            </a:r>
            <a:r>
              <a:rPr kumimoji="1" lang="ja-JP" altLang="en-US">
                <a:latin typeface="Courier New" panose="02070309020205020404" pitchFamily="49" charset="0"/>
                <a:cs typeface="Courier New" panose="02070309020205020404" pitchFamily="49" charset="0"/>
              </a:rPr>
              <a:t>ファイル名</a:t>
            </a:r>
            <a:r>
              <a:rPr kumimoji="1" lang="en-US" altLang="ja-JP">
                <a:latin typeface="Courier New" panose="02070309020205020404" pitchFamily="49" charset="0"/>
                <a:cs typeface="Courier New" panose="02070309020205020404" pitchFamily="49" charset="0"/>
              </a:rPr>
              <a:t> </a:t>
            </a:r>
            <a:r>
              <a:rPr kumimoji="1" lang="ja-JP" altLang="en-US">
                <a:latin typeface="Courier New" panose="02070309020205020404" pitchFamily="49" charset="0"/>
                <a:cs typeface="Courier New" panose="02070309020205020404" pitchFamily="49" charset="0"/>
              </a:rPr>
              <a:t>でファイルをロード</a:t>
            </a:r>
            <a:endParaRPr kumimoji="1" lang="en-US" altLang="ja-JP">
              <a:latin typeface="Courier New" panose="02070309020205020404" pitchFamily="49" charset="0"/>
              <a:cs typeface="Courier New" panose="02070309020205020404" pitchFamily="49" charset="0"/>
            </a:endParaRPr>
          </a:p>
          <a:p>
            <a:pPr lvl="1">
              <a:lnSpc>
                <a:spcPct val="150000"/>
              </a:lnSpc>
            </a:pPr>
            <a:r>
              <a:rPr kumimoji="1" lang="ja-JP" altLang="en-US">
                <a:latin typeface="Courier New" panose="02070309020205020404" pitchFamily="49" charset="0"/>
                <a:cs typeface="Courier New" panose="02070309020205020404" pitchFamily="49" charset="0"/>
              </a:rPr>
              <a:t>ファイルの拡張子は</a:t>
            </a:r>
            <a:r>
              <a:rPr kumimoji="1" lang="en-US" altLang="ja-JP">
                <a:latin typeface="Courier New" panose="02070309020205020404" pitchFamily="49" charset="0"/>
                <a:cs typeface="Courier New" panose="02070309020205020404" pitchFamily="49" charset="0"/>
              </a:rPr>
              <a:t> *.lpn </a:t>
            </a:r>
          </a:p>
          <a:p>
            <a:pPr lvl="1">
              <a:lnSpc>
                <a:spcPct val="150000"/>
              </a:lnSpc>
            </a:pPr>
            <a:r>
              <a:rPr kumimoji="1" lang="ja-JP" altLang="en-US">
                <a:latin typeface="Courier New" panose="02070309020205020404" pitchFamily="49" charset="0"/>
                <a:cs typeface="Courier New" panose="02070309020205020404" pitchFamily="49" charset="0"/>
              </a:rPr>
              <a:t>ファイルを記述する時</a:t>
            </a:r>
            <a:br>
              <a:rPr kumimoji="1" lang="en-US" altLang="ja-JP">
                <a:latin typeface="Courier New" panose="02070309020205020404" pitchFamily="49" charset="0"/>
                <a:cs typeface="Courier New" panose="02070309020205020404" pitchFamily="49" charset="0"/>
              </a:rPr>
            </a:br>
            <a:r>
              <a:rPr kumimoji="1" lang="en-US" altLang="ja-JP">
                <a:solidFill>
                  <a:schemeClr val="bg1"/>
                </a:solidFill>
                <a:highlight>
                  <a:srgbClr val="000000"/>
                </a:highlight>
                <a:latin typeface="Courier New" panose="02070309020205020404" pitchFamily="49" charset="0"/>
                <a:cs typeface="Courier New" panose="02070309020205020404" pitchFamily="49" charset="0"/>
              </a:rPr>
              <a:t>!msr(nn) </a:t>
            </a:r>
            <a:r>
              <a:rPr kumimoji="1" lang="ja-JP" altLang="en-US">
                <a:latin typeface="Courier New" panose="02070309020205020404" pitchFamily="49" charset="0"/>
                <a:cs typeface="Courier New" panose="02070309020205020404" pitchFamily="49" charset="0"/>
              </a:rPr>
              <a:t>と書くと</a:t>
            </a:r>
            <a:r>
              <a:rPr kumimoji="1" lang="en-US" altLang="ja-JP">
                <a:latin typeface="Courier New" panose="02070309020205020404" pitchFamily="49" charset="0"/>
                <a:cs typeface="Courier New" panose="02070309020205020404" pitchFamily="49" charset="0"/>
              </a:rPr>
              <a:t>(nn</a:t>
            </a:r>
            <a:r>
              <a:rPr kumimoji="1" lang="ja-JP" altLang="en-US">
                <a:latin typeface="Courier New" panose="02070309020205020404" pitchFamily="49" charset="0"/>
                <a:cs typeface="Courier New" panose="02070309020205020404" pitchFamily="49" charset="0"/>
              </a:rPr>
              <a:t>は小節番号</a:t>
            </a:r>
            <a:r>
              <a:rPr kumimoji="1" lang="en-US" altLang="ja-JP">
                <a:latin typeface="Courier New" panose="02070309020205020404" pitchFamily="49" charset="0"/>
                <a:cs typeface="Courier New" panose="02070309020205020404" pitchFamily="49" charset="0"/>
              </a:rPr>
              <a:t>)</a:t>
            </a:r>
            <a:r>
              <a:rPr kumimoji="1" lang="ja-JP" altLang="en-US">
                <a:latin typeface="Courier New" panose="02070309020205020404" pitchFamily="49" charset="0"/>
                <a:cs typeface="Courier New" panose="02070309020205020404" pitchFamily="49" charset="0"/>
              </a:rPr>
              <a:t>、それ以降のメッセージはその小節から再生</a:t>
            </a:r>
            <a:endParaRPr kumimoji="1" lang="en-US" altLang="ja-JP">
              <a:latin typeface="Courier New" panose="02070309020205020404" pitchFamily="49" charset="0"/>
              <a:cs typeface="Courier New" panose="02070309020205020404" pitchFamily="49" charset="0"/>
            </a:endParaRPr>
          </a:p>
          <a:p>
            <a:pPr lvl="1">
              <a:lnSpc>
                <a:spcPct val="150000"/>
              </a:lnSpc>
            </a:pPr>
            <a:r>
              <a:rPr kumimoji="1" lang="ja-JP" altLang="en-US">
                <a:latin typeface="Courier New" panose="02070309020205020404" pitchFamily="49" charset="0"/>
                <a:cs typeface="Courier New" panose="02070309020205020404" pitchFamily="49" charset="0"/>
              </a:rPr>
              <a:t>ループさせずにフレーズを一度で終了させるとき</a:t>
            </a:r>
            <a:r>
              <a:rPr kumimoji="1" lang="en-US" altLang="ja-JP">
                <a:latin typeface="Courier New" panose="02070309020205020404" pitchFamily="49" charset="0"/>
                <a:cs typeface="Courier New" panose="02070309020205020404" pitchFamily="49" charset="0"/>
              </a:rPr>
              <a:t>  </a:t>
            </a:r>
            <a:r>
              <a:rPr kumimoji="1" lang="en-US" altLang="ja-JP">
                <a:highlight>
                  <a:srgbClr val="000000"/>
                </a:highlight>
                <a:latin typeface="Courier New" panose="02070309020205020404" pitchFamily="49" charset="0"/>
                <a:cs typeface="Courier New" panose="02070309020205020404" pitchFamily="49" charset="0"/>
              </a:rPr>
              <a:t> </a:t>
            </a:r>
            <a:r>
              <a:rPr kumimoji="1" lang="en-US" altLang="ja-JP">
                <a:solidFill>
                  <a:schemeClr val="bg1"/>
                </a:solidFill>
                <a:highlight>
                  <a:srgbClr val="000000"/>
                </a:highlight>
                <a:latin typeface="Courier New" panose="02070309020205020404" pitchFamily="49" charset="0"/>
                <a:cs typeface="Courier New" panose="02070309020205020404" pitchFamily="49" charset="0"/>
              </a:rPr>
              <a:t>[. . . .//] </a:t>
            </a:r>
            <a:r>
              <a:rPr kumimoji="1" lang="ja-JP" altLang="en-US">
                <a:latin typeface="Courier New" panose="02070309020205020404" pitchFamily="49" charset="0"/>
                <a:cs typeface="Courier New" panose="02070309020205020404" pitchFamily="49" charset="0"/>
              </a:rPr>
              <a:t>と最後にスラッシュを二つ書く</a:t>
            </a:r>
          </a:p>
        </p:txBody>
      </p:sp>
      <p:sp>
        <p:nvSpPr>
          <p:cNvPr id="4" name="スライド番号プレースホルダー 3">
            <a:extLst>
              <a:ext uri="{FF2B5EF4-FFF2-40B4-BE49-F238E27FC236}">
                <a16:creationId xmlns:a16="http://schemas.microsoft.com/office/drawing/2014/main" id="{847296A9-C3BB-AE33-FE89-C3456D19A3F2}"/>
              </a:ext>
            </a:extLst>
          </p:cNvPr>
          <p:cNvSpPr>
            <a:spLocks noGrp="1"/>
          </p:cNvSpPr>
          <p:nvPr>
            <p:ph type="sldNum" sz="quarter" idx="12"/>
          </p:nvPr>
        </p:nvSpPr>
        <p:spPr/>
        <p:txBody>
          <a:bodyPr/>
          <a:lstStyle/>
          <a:p>
            <a:fld id="{0ABB3B73-6755-B14F-A4E3-34054D584ED4}" type="slidenum">
              <a:rPr lang="en-US" altLang="ja-JP"/>
              <a:t>8</a:t>
            </a:fld>
            <a:endParaRPr kumimoji="1" lang="ja-JP" altLang="en-US"/>
          </a:p>
        </p:txBody>
      </p:sp>
    </p:spTree>
    <p:extLst>
      <p:ext uri="{BB962C8B-B14F-4D97-AF65-F5344CB8AC3E}">
        <p14:creationId xmlns:p14="http://schemas.microsoft.com/office/powerpoint/2010/main" val="2494519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007075-BF9F-D29F-4613-3EB5EAB8E4BC}"/>
              </a:ext>
            </a:extLst>
          </p:cNvPr>
          <p:cNvSpPr>
            <a:spLocks noGrp="1"/>
          </p:cNvSpPr>
          <p:nvPr>
            <p:ph type="title"/>
          </p:nvPr>
        </p:nvSpPr>
        <p:spPr/>
        <p:txBody>
          <a:bodyPr/>
          <a:lstStyle/>
          <a:p>
            <a:r>
              <a:rPr kumimoji="1" lang="en-US" altLang="ja-JP"/>
              <a:t>5. Creative Coding</a:t>
            </a:r>
            <a:r>
              <a:rPr kumimoji="1" lang="ja-JP" altLang="en-US"/>
              <a:t>をやってみよう</a:t>
            </a:r>
          </a:p>
        </p:txBody>
      </p:sp>
      <p:sp>
        <p:nvSpPr>
          <p:cNvPr id="3" name="コンテンツ プレースホルダー 2">
            <a:extLst>
              <a:ext uri="{FF2B5EF4-FFF2-40B4-BE49-F238E27FC236}">
                <a16:creationId xmlns:a16="http://schemas.microsoft.com/office/drawing/2014/main" id="{6EEB6DB2-43E6-B1A7-65B8-F5822388CAE6}"/>
              </a:ext>
            </a:extLst>
          </p:cNvPr>
          <p:cNvSpPr>
            <a:spLocks noGrp="1"/>
          </p:cNvSpPr>
          <p:nvPr>
            <p:ph idx="1"/>
          </p:nvPr>
        </p:nvSpPr>
        <p:spPr>
          <a:xfrm>
            <a:off x="838200" y="1825624"/>
            <a:ext cx="10515600" cy="4530725"/>
          </a:xfrm>
        </p:spPr>
        <p:txBody>
          <a:bodyPr>
            <a:normAutofit fontScale="92500" lnSpcReduction="20000"/>
          </a:bodyPr>
          <a:lstStyle/>
          <a:p>
            <a:pPr marL="0" indent="0">
              <a:lnSpc>
                <a:spcPct val="110000"/>
              </a:lnSpc>
              <a:buNone/>
            </a:pPr>
            <a:r>
              <a:rPr kumimoji="1" lang="ja-JP" altLang="en-US" sz="3200"/>
              <a:t>そもそも</a:t>
            </a:r>
            <a:r>
              <a:rPr kumimoji="1" lang="en-US" altLang="ja-JP" sz="3200"/>
              <a:t> Loopian </a:t>
            </a:r>
            <a:r>
              <a:rPr lang="ja-JP" altLang="en-US" sz="3200"/>
              <a:t>とは何なのか</a:t>
            </a:r>
            <a:r>
              <a:rPr kumimoji="1" lang="ja-JP" altLang="en-US" sz="3200"/>
              <a:t>？</a:t>
            </a:r>
            <a:endParaRPr kumimoji="1" lang="en-US" altLang="ja-JP" sz="3200"/>
          </a:p>
          <a:p>
            <a:pPr>
              <a:lnSpc>
                <a:spcPct val="110000"/>
              </a:lnSpc>
            </a:pPr>
            <a:r>
              <a:rPr lang="en-US" altLang="ja-JP"/>
              <a:t>GUI vs CUI / CUI </a:t>
            </a:r>
            <a:r>
              <a:rPr lang="ja-JP" altLang="en-US"/>
              <a:t>カッコいい</a:t>
            </a:r>
            <a:endParaRPr lang="en-US" altLang="ja-JP"/>
          </a:p>
          <a:p>
            <a:pPr>
              <a:lnSpc>
                <a:spcPct val="110000"/>
              </a:lnSpc>
            </a:pPr>
            <a:r>
              <a:rPr lang="en-US" altLang="ja-JP"/>
              <a:t>Loop </a:t>
            </a:r>
            <a:r>
              <a:rPr lang="ja-JP" altLang="en-US"/>
              <a:t>ベースの音楽製作、パフォーマンスが出来る</a:t>
            </a:r>
            <a:endParaRPr lang="en-US" altLang="ja-JP"/>
          </a:p>
          <a:p>
            <a:pPr>
              <a:lnSpc>
                <a:spcPct val="110000"/>
              </a:lnSpc>
            </a:pPr>
            <a:r>
              <a:rPr kumimoji="1" lang="ja-JP" altLang="en-US"/>
              <a:t>斜め上の</a:t>
            </a:r>
            <a:r>
              <a:rPr kumimoji="1" lang="en-US" altLang="ja-JP"/>
              <a:t> Live Coding</a:t>
            </a:r>
          </a:p>
          <a:p>
            <a:pPr lvl="1">
              <a:lnSpc>
                <a:spcPct val="110000"/>
              </a:lnSpc>
            </a:pPr>
            <a:r>
              <a:rPr lang="ja-JP" altLang="en-US"/>
              <a:t>ビートよりもメロディ</a:t>
            </a:r>
            <a:endParaRPr lang="en-US" altLang="ja-JP"/>
          </a:p>
          <a:p>
            <a:pPr lvl="1">
              <a:lnSpc>
                <a:spcPct val="110000"/>
              </a:lnSpc>
            </a:pPr>
            <a:r>
              <a:rPr lang="ja-JP" altLang="en-US"/>
              <a:t>電子音よりもピアノ音色</a:t>
            </a:r>
            <a:endParaRPr kumimoji="1" lang="en-US" altLang="ja-JP"/>
          </a:p>
          <a:p>
            <a:pPr>
              <a:lnSpc>
                <a:spcPct val="110000"/>
              </a:lnSpc>
            </a:pPr>
            <a:r>
              <a:rPr lang="ja-JP" altLang="en-US"/>
              <a:t>五線譜をテキストで表現</a:t>
            </a:r>
            <a:r>
              <a:rPr lang="en-US" altLang="ja-JP"/>
              <a:t> </a:t>
            </a:r>
            <a:r>
              <a:rPr lang="ja-JP" altLang="en-US"/>
              <a:t>→</a:t>
            </a:r>
            <a:r>
              <a:rPr lang="en-US" altLang="ja-JP"/>
              <a:t> </a:t>
            </a:r>
            <a:r>
              <a:rPr lang="ja-JP" altLang="en-US"/>
              <a:t>新しい音楽記述言語になるかも</a:t>
            </a:r>
            <a:endParaRPr lang="en-US" altLang="ja-JP"/>
          </a:p>
          <a:p>
            <a:pPr>
              <a:lnSpc>
                <a:spcPct val="110000"/>
              </a:lnSpc>
            </a:pPr>
            <a:r>
              <a:rPr kumimoji="1" lang="ja-JP" altLang="en-US"/>
              <a:t>プログラミング、カッコいい！というトレンドを追うアプリ</a:t>
            </a:r>
            <a:endParaRPr kumimoji="1" lang="en-US" altLang="ja-JP"/>
          </a:p>
          <a:p>
            <a:pPr lvl="1">
              <a:lnSpc>
                <a:spcPct val="110000"/>
              </a:lnSpc>
            </a:pPr>
            <a:r>
              <a:rPr lang="ja-JP" altLang="en-US"/>
              <a:t>音楽も</a:t>
            </a:r>
            <a:endParaRPr lang="en-US" altLang="ja-JP"/>
          </a:p>
          <a:p>
            <a:pPr lvl="1">
              <a:lnSpc>
                <a:spcPct val="110000"/>
              </a:lnSpc>
            </a:pPr>
            <a:r>
              <a:rPr kumimoji="1" lang="ja-JP" altLang="en-US"/>
              <a:t>映像も</a:t>
            </a:r>
          </a:p>
        </p:txBody>
      </p:sp>
      <p:sp>
        <p:nvSpPr>
          <p:cNvPr id="4" name="スライド番号プレースホルダー 3">
            <a:extLst>
              <a:ext uri="{FF2B5EF4-FFF2-40B4-BE49-F238E27FC236}">
                <a16:creationId xmlns:a16="http://schemas.microsoft.com/office/drawing/2014/main" id="{65482F95-1EB6-B780-DD78-57DE077E82E4}"/>
              </a:ext>
            </a:extLst>
          </p:cNvPr>
          <p:cNvSpPr>
            <a:spLocks noGrp="1"/>
          </p:cNvSpPr>
          <p:nvPr>
            <p:ph type="sldNum" sz="quarter" idx="12"/>
          </p:nvPr>
        </p:nvSpPr>
        <p:spPr/>
        <p:txBody>
          <a:bodyPr/>
          <a:lstStyle/>
          <a:p>
            <a:fld id="{0ABB3B73-6755-B14F-A4E3-34054D584ED4}" type="slidenum">
              <a:rPr lang="en-US" altLang="ja-JP"/>
              <a:t>9</a:t>
            </a:fld>
            <a:endParaRPr kumimoji="1" lang="ja-JP" altLang="en-US"/>
          </a:p>
        </p:txBody>
      </p:sp>
    </p:spTree>
    <p:extLst>
      <p:ext uri="{BB962C8B-B14F-4D97-AF65-F5344CB8AC3E}">
        <p14:creationId xmlns:p14="http://schemas.microsoft.com/office/powerpoint/2010/main" val="399567523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Organic</Template>
  <TotalTime>34372</TotalTime>
  <Words>756</Words>
  <Application>Microsoft Macintosh PowerPoint</Application>
  <PresentationFormat>ワイド画面</PresentationFormat>
  <Paragraphs>118</Paragraphs>
  <Slides>13</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13</vt:i4>
      </vt:variant>
    </vt:vector>
  </HeadingPairs>
  <TitlesOfParts>
    <vt:vector size="21" baseType="lpstr">
      <vt:lpstr>dnp-shuei-gothic-gin-std</vt:lpstr>
      <vt:lpstr>游ゴシック</vt:lpstr>
      <vt:lpstr>游ゴシック Light</vt:lpstr>
      <vt:lpstr>Arial</vt:lpstr>
      <vt:lpstr>Calibri</vt:lpstr>
      <vt:lpstr>Courier New</vt:lpstr>
      <vt:lpstr>JetBrains Mono</vt:lpstr>
      <vt:lpstr>Office テーマ</vt:lpstr>
      <vt:lpstr>ピアノ曲をプログラミングする   ～楽譜のない作曲ワークショップ～ 後編</vt:lpstr>
      <vt:lpstr>WSスケジュール</vt:lpstr>
      <vt:lpstr>1.パートを追加してみよう</vt:lpstr>
      <vt:lpstr>1.パートを追加してみよう</vt:lpstr>
      <vt:lpstr>2.ブラッシュアップタイム</vt:lpstr>
      <vt:lpstr>PowerPoint プレゼンテーション</vt:lpstr>
      <vt:lpstr>4. 作曲Advanced</vt:lpstr>
      <vt:lpstr>4. 作曲Advanced</vt:lpstr>
      <vt:lpstr>5. Creative Codingをやってみよう</vt:lpstr>
      <vt:lpstr>5. Creative Codingをやってみよう</vt:lpstr>
      <vt:lpstr>5. Creative Codingをやってみよう</vt:lpstr>
      <vt:lpstr>最後に</vt:lpstr>
      <vt:lpstr>ご参加ありがとうございました。 今後もよろしくお願いいたします！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家 長谷部</dc:creator>
  <cp:lastModifiedBy>家 長谷部</cp:lastModifiedBy>
  <cp:revision>85</cp:revision>
  <dcterms:created xsi:type="dcterms:W3CDTF">2024-12-21T08:38:57Z</dcterms:created>
  <dcterms:modified xsi:type="dcterms:W3CDTF">2025-02-08T06:08:41Z</dcterms:modified>
</cp:coreProperties>
</file>