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59" r:id="rId10"/>
    <p:sldId id="257" r:id="rId11"/>
    <p:sldId id="258" r:id="rId12"/>
    <p:sldId id="260" r:id="rId13"/>
    <p:sldId id="266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AFEFF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等距離なら下を選択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860331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4288221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Play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487919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28594" y="3042745"/>
            <a:ext cx="662152" cy="162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8297918" y="2984939"/>
            <a:ext cx="662152" cy="16291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3B68E-3F5A-8EA2-8095-4F9EA6B38D8A}"/>
              </a:ext>
            </a:extLst>
          </p:cNvPr>
          <p:cNvSpPr txBox="1"/>
          <p:nvPr/>
        </p:nvSpPr>
        <p:spPr>
          <a:xfrm>
            <a:off x="5097517" y="467184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Vec&lt;u16&gt;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8175735" y="2615607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805854" y="2677143"/>
            <a:ext cx="201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format</a:t>
            </a:r>
            <a:r>
              <a:rPr kumimoji="1" lang="ja-JP" altLang="en-US" sz="1200"/>
              <a:t>は</a:t>
            </a:r>
            <a:r>
              <a:rPr kumimoji="1" lang="en-US" altLang="ja-JP" sz="1200"/>
              <a:t>lpnlib.rs</a:t>
            </a:r>
            <a:r>
              <a:rPr kumimoji="1" lang="ja-JP" altLang="en-US" sz="12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2541"/>
            <a:ext cx="254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“n______”</a:t>
            </a:r>
          </a:p>
          <a:p>
            <a:r>
              <a:rPr kumimoji="1" lang="ja-JP" altLang="en-US" sz="1200"/>
              <a:t>冒頭の</a:t>
            </a:r>
            <a:r>
              <a:rPr kumimoji="1" lang="en-US" altLang="ja-JP" sz="1200"/>
              <a:t>n</a:t>
            </a:r>
            <a:r>
              <a:rPr kumimoji="1" lang="ja-JP" altLang="en-US" sz="1200"/>
              <a:t>が</a:t>
            </a:r>
            <a:r>
              <a:rPr kumimoji="1" lang="en-US" altLang="ja-JP" sz="1200"/>
              <a:t>indicator </a:t>
            </a:r>
            <a:r>
              <a:rPr kumimoji="1" lang="ja-JP" altLang="en-US" sz="1200"/>
              <a:t>の位置を表す</a:t>
            </a:r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7" y="4902492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5860057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8" y="1510593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3944928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90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8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6" y="2163544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6" y="216354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90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4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6" y="2174056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271757"/>
            <a:ext cx="4185746" cy="4025460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261241"/>
            <a:ext cx="7015658" cy="4025461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033779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02855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351718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351718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351718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662152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934873" y="1982386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0307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3887018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036028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348683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353911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3997405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465380" y="2674883"/>
            <a:ext cx="575446" cy="495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471496" y="3170762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42999" y="317076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8370" y="3350200"/>
            <a:ext cx="843126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2674883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53F2787-E50C-4FEB-9949-3EF8B4862F0A}"/>
              </a:ext>
            </a:extLst>
          </p:cNvPr>
          <p:cNvSpPr txBox="1"/>
          <p:nvPr/>
        </p:nvSpPr>
        <p:spPr>
          <a:xfrm>
            <a:off x="9743768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</a:t>
            </a:r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</p:cNvCxnSpPr>
          <p:nvPr/>
        </p:nvCxnSpPr>
        <p:spPr>
          <a:xfrm>
            <a:off x="9716824" y="2351717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69193" y="2028552"/>
            <a:ext cx="903212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10645353" y="2685117"/>
            <a:ext cx="575446" cy="495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9528626" y="3166295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8022682" y="317076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</p:cNvCxnSpPr>
          <p:nvPr/>
        </p:nvCxnSpPr>
        <p:spPr>
          <a:xfrm>
            <a:off x="9107898" y="3350200"/>
            <a:ext cx="6089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7047523" y="3743291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472966" y="135967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551093" y="1359676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75946" y="3355428"/>
            <a:ext cx="22905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Tempo</a:t>
            </a:r>
            <a:r>
              <a:rPr kumimoji="1" lang="ja-JP" altLang="en-US"/>
              <a:t>の１秒あたりの変化量を</a:t>
            </a:r>
            <a:r>
              <a:rPr kumimoji="1" lang="en-US" altLang="ja-JP" dirty="0" err="1"/>
              <a:t>TickPerSec(bpm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をかける</a:t>
            </a:r>
            <a:r>
              <a:rPr kumimoji="1" lang="en-US" altLang="ja-JP" dirty="0" err="1"/>
              <a:t>)</a:t>
            </a:r>
            <a:r>
              <a:rPr kumimoji="1" lang="ja-JP" altLang="en-US"/>
              <a:t>にしたもの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&lt;rit.</a:t>
            </a:r>
            <a:r>
              <a:rPr lang="ja-JP" altLang="en-US" dirty="0"/>
              <a:t>初期値の作り方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</a:t>
            </a:r>
            <a:r>
              <a:rPr lang="en-US" altLang="ja-JP">
                <a:solidFill>
                  <a:srgbClr val="FF0000"/>
                </a:solidFill>
              </a:rPr>
              <a:t>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809</Words>
  <Application>Microsoft Macintosh PowerPoint</Application>
  <PresentationFormat>ワイド画面</PresentationFormat>
  <Paragraphs>149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Courier New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家 長谷部</cp:lastModifiedBy>
  <cp:revision>78</cp:revision>
  <dcterms:created xsi:type="dcterms:W3CDTF">2022-10-04T11:08:54Z</dcterms:created>
  <dcterms:modified xsi:type="dcterms:W3CDTF">2023-04-20T13:03:38Z</dcterms:modified>
</cp:coreProperties>
</file>